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74" r:id="rId3"/>
    <p:sldId id="258" r:id="rId4"/>
    <p:sldId id="276" r:id="rId5"/>
    <p:sldId id="277" r:id="rId6"/>
    <p:sldId id="270" r:id="rId7"/>
    <p:sldId id="278" r:id="rId8"/>
    <p:sldId id="279" r:id="rId9"/>
    <p:sldId id="280" r:id="rId10"/>
    <p:sldId id="273" r:id="rId11"/>
    <p:sldId id="282" r:id="rId12"/>
    <p:sldId id="283" r:id="rId13"/>
    <p:sldId id="281" r:id="rId14"/>
    <p:sldId id="272" r:id="rId15"/>
    <p:sldId id="284" r:id="rId16"/>
    <p:sldId id="286" r:id="rId17"/>
    <p:sldId id="287" r:id="rId18"/>
    <p:sldId id="271" r:id="rId19"/>
    <p:sldId id="289" r:id="rId20"/>
    <p:sldId id="290" r:id="rId21"/>
    <p:sldId id="261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979797"/>
    <a:srgbClr val="ECECEC"/>
    <a:srgbClr val="E5E6E6"/>
    <a:srgbClr val="41505B"/>
    <a:srgbClr val="FBB833"/>
    <a:srgbClr val="FCD179"/>
    <a:srgbClr val="FF5C64"/>
    <a:srgbClr val="1271E5"/>
    <a:srgbClr val="FFD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45" d="100"/>
          <a:sy n="145" d="100"/>
        </p:scale>
        <p:origin x="124" y="2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47c37542-44e7-4e37-a46e-1b33b38f69b8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410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7ca4d8b5-ea6b-4418-8ea7-65aea8752dd2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9406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a12ae2ca-d76e-4c9d-945e-107636c6e85f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893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f94d7cb1-6af3-406d-86fd-1336fdea49ca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657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dcc12fb5-dfdf-4462-98aa-93f52601f4d8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64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ac73b62e-8140-42bb-b53c-d50634bdf223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32394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d1855b62-6c91-4b23-90ca-7e05ce0af7cd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2877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c082491c-5c9c-4095-abb8-2223f3301dc9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9197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346974fe-5199-447b-a8f2-b0e57e92c803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2744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4cb5f8c5-e9ee-4152-9b01-6edd7cec246b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9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55a18d24-9ac7-4d1d-91e1-e198fc4c7e3a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0756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781de95c-227e-4350-8f78-b268815fc398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2005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6a6eadf6-874c-46e3-841f-a45ca7b57bde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51345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89dbff45-9be2-4a80-86f0-8dc26948f6f6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0691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e1afa4cb-ac53-42a4-8966-f1c534311e8d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103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d8bdd192-4bc5-473a-a949-64c7a0efeb15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9626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36d4aae1-4698-4147-9531-dd1ac192a575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430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551e3b3c-57c6-476c-86af-e06673412d71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259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577b6922-9944-4d6d-a620-18be24ff6c00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116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d955aad2-5287-4c01-aef9-ee69fbd5f817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743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7c18b148-e0d4-4975-ae36-82086c262ce1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569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2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592"/>
            <a:ext cx="12192000" cy="6852815"/>
          </a:xfrm>
          <a:prstGeom prst="rect">
            <a:avLst/>
          </a:prstGeom>
        </p:spPr>
      </p:pic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3157992" y="3139301"/>
            <a:ext cx="5093834" cy="5587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157992" y="4392668"/>
            <a:ext cx="5093834" cy="248371"/>
          </a:xfrm>
        </p:spPr>
        <p:txBody>
          <a:bodyPr anchor="ctr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157992" y="4748125"/>
            <a:ext cx="5093834" cy="248371"/>
          </a:xfrm>
        </p:spPr>
        <p:txBody>
          <a:bodyPr anchor="ctr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3157992" y="2263856"/>
            <a:ext cx="5093834" cy="6985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8AF85985-F6F3-5475-01AA-9D1535B943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69453" y="1569288"/>
            <a:ext cx="4773964" cy="576000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A6EBFAD4-7D0B-B381-C229-A742325C021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59349" y="5549845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559357" y="1436369"/>
            <a:ext cx="4535055" cy="656792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1559357" y="2131445"/>
            <a:ext cx="4546600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592"/>
            <a:ext cx="12192000" cy="6852815"/>
          </a:xfrm>
          <a:prstGeom prst="rect">
            <a:avLst/>
          </a:prstGeom>
        </p:spPr>
      </p:pic>
      <p:pic>
        <p:nvPicPr>
          <p:cNvPr id="2" name="图形 1">
            <a:extLst>
              <a:ext uri="{FF2B5EF4-FFF2-40B4-BE49-F238E27FC236}">
                <a16:creationId xmlns:a16="http://schemas.microsoft.com/office/drawing/2014/main" id="{E4161FC3-3A9A-3FBE-FAFE-DBD7B2DA74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94236" y="5421631"/>
            <a:ext cx="2575964" cy="59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DECD67-EF7B-4225-9DCD-E9A1FB000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BE31C9-EEB9-478B-9042-EAA8EC268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CE021F-56B6-40B0-88C1-2D7CFC553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形 7">
            <a:extLst>
              <a:ext uri="{FF2B5EF4-FFF2-40B4-BE49-F238E27FC236}">
                <a16:creationId xmlns:a16="http://schemas.microsoft.com/office/drawing/2014/main" id="{BCEAE860-81FD-C93F-F96C-2E4600A80E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22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1F0A7-5AF6-4B72-91AC-1E92526B7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4A4A6CEE-FC9F-4F1B-B222-73A402207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EC47F3C9-162E-45BB-AAE4-748D1D7E9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C479FA6D-95E1-4243-AC04-6B42C92E2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3" name="图形 2">
            <a:extLst>
              <a:ext uri="{FF2B5EF4-FFF2-40B4-BE49-F238E27FC236}">
                <a16:creationId xmlns:a16="http://schemas.microsoft.com/office/drawing/2014/main" id="{82FBEAA7-1573-1F03-F2DF-D2078EF335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42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276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592"/>
            <a:ext cx="12192000" cy="6852815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43551271-DED8-28F8-DFAE-332E926367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52634" y="3905137"/>
            <a:ext cx="3086733" cy="3060000"/>
          </a:xfrm>
          <a:prstGeom prst="rect">
            <a:avLst/>
          </a:prstGeom>
        </p:spPr>
      </p:pic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28902" y="2339218"/>
            <a:ext cx="4127502" cy="1801221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49" y="4488847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49" y="4804481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22760736-E171-1C1E-8687-7B37C9BF972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09018" y="1543759"/>
            <a:ext cx="477396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394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2" r:id="rId3"/>
    <p:sldLayoutId id="2147483664" r:id="rId4"/>
    <p:sldLayoutId id="2147483663" r:id="rId5"/>
    <p:sldLayoutId id="2147483661" r:id="rId6"/>
    <p:sldLayoutId id="2147483665" r:id="rId7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549083" y="4610937"/>
            <a:ext cx="5093834" cy="248371"/>
          </a:xfrm>
        </p:spPr>
        <p:txBody>
          <a:bodyPr/>
          <a:lstStyle/>
          <a:p>
            <a:r>
              <a:rPr lang="en-US" altLang="zh-CN" sz="1600" dirty="0">
                <a:solidFill>
                  <a:schemeClr val="accent5">
                    <a:lumMod val="75000"/>
                  </a:schemeClr>
                </a:solidFill>
              </a:rPr>
              <a:t>Speaker name and title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3549083" y="4888296"/>
            <a:ext cx="5093834" cy="248371"/>
          </a:xfrm>
        </p:spPr>
        <p:txBody>
          <a:bodyPr/>
          <a:lstStyle/>
          <a:p>
            <a:r>
              <a:rPr lang="en-US" altLang="zh-CN" sz="1600" dirty="0">
                <a:solidFill>
                  <a:schemeClr val="accent5">
                    <a:lumMod val="75000"/>
                  </a:schemeClr>
                </a:solidFill>
              </a:rPr>
              <a:t>mba.guet.edu.cn</a:t>
            </a:r>
          </a:p>
        </p:txBody>
      </p:sp>
      <p:sp>
        <p:nvSpPr>
          <p:cNvPr id="10" name="副标题 4"/>
          <p:cNvSpPr>
            <a:spLocks noGrp="1"/>
          </p:cNvSpPr>
          <p:nvPr>
            <p:ph type="subTitle" idx="1"/>
          </p:nvPr>
        </p:nvSpPr>
        <p:spPr>
          <a:xfrm>
            <a:off x="3382963" y="3682561"/>
            <a:ext cx="5426075" cy="558799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solidFill>
                  <a:schemeClr val="accent6"/>
                </a:solidFill>
              </a:rPr>
              <a:t>Subtitle here</a:t>
            </a:r>
          </a:p>
        </p:txBody>
      </p:sp>
      <p:sp>
        <p:nvSpPr>
          <p:cNvPr id="11" name="标题 3"/>
          <p:cNvSpPr>
            <a:spLocks noGrp="1"/>
          </p:cNvSpPr>
          <p:nvPr>
            <p:ph type="ctrTitle"/>
          </p:nvPr>
        </p:nvSpPr>
        <p:spPr>
          <a:xfrm>
            <a:off x="1787536" y="2123080"/>
            <a:ext cx="8616929" cy="10523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3600" dirty="0">
                <a:solidFill>
                  <a:schemeClr val="accent6"/>
                </a:solidFill>
              </a:rPr>
              <a:t>毕业论文答辩</a:t>
            </a:r>
            <a:r>
              <a:rPr lang="en-US" altLang="zh-CN" sz="3600" dirty="0">
                <a:solidFill>
                  <a:schemeClr val="accent6"/>
                </a:solidFill>
              </a:rPr>
              <a:t>PPT</a:t>
            </a:r>
            <a:r>
              <a:rPr lang="zh-CN" altLang="en-US" sz="3600" dirty="0">
                <a:solidFill>
                  <a:schemeClr val="accent6"/>
                </a:solidFill>
              </a:rPr>
              <a:t>模板</a:t>
            </a:r>
          </a:p>
        </p:txBody>
      </p: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4"/>
          <p:cNvSpPr>
            <a:spLocks noGrp="1"/>
          </p:cNvSpPr>
          <p:nvPr>
            <p:ph type="title"/>
          </p:nvPr>
        </p:nvSpPr>
        <p:spPr>
          <a:xfrm>
            <a:off x="3643230" y="2066953"/>
            <a:ext cx="4535055" cy="656792"/>
          </a:xfrm>
        </p:spPr>
        <p:txBody>
          <a:bodyPr anchor="b">
            <a:normAutofit/>
          </a:bodyPr>
          <a:lstStyle/>
          <a:p>
            <a:r>
              <a:rPr lang="zh-CN" altLang="en-US" sz="3200" dirty="0">
                <a:solidFill>
                  <a:schemeClr val="accent5">
                    <a:lumMod val="75000"/>
                  </a:schemeClr>
                </a:solidFill>
              </a:rPr>
              <a:t>关键技术与实践难点</a:t>
            </a:r>
          </a:p>
        </p:txBody>
      </p:sp>
      <p:sp>
        <p:nvSpPr>
          <p:cNvPr id="9" name="文本占位符 5"/>
          <p:cNvSpPr>
            <a:spLocks noGrp="1"/>
          </p:cNvSpPr>
          <p:nvPr>
            <p:ph type="body" idx="1"/>
          </p:nvPr>
        </p:nvSpPr>
        <p:spPr>
          <a:xfrm>
            <a:off x="3643229" y="2869658"/>
            <a:ext cx="5900003" cy="1015623"/>
          </a:xfrm>
        </p:spPr>
        <p:txBody>
          <a:bodyPr>
            <a:norm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you copy &amp; paste, choose "keep text only" option.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16928D0-72AC-4C4B-B075-C9A357EA00A5}"/>
              </a:ext>
            </a:extLst>
          </p:cNvPr>
          <p:cNvSpPr txBox="1"/>
          <p:nvPr/>
        </p:nvSpPr>
        <p:spPr>
          <a:xfrm>
            <a:off x="2430854" y="2280011"/>
            <a:ext cx="879278" cy="112396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6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pc="100" dirty="0">
              <a:solidFill>
                <a:schemeClr val="accent6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278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11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05D39186-165A-43C6-8F09-A25D4C75C46B}"/>
              </a:ext>
            </a:extLst>
          </p:cNvPr>
          <p:cNvCxnSpPr>
            <a:stCxn id="7" idx="4"/>
            <a:endCxn id="10" idx="0"/>
          </p:cNvCxnSpPr>
          <p:nvPr/>
        </p:nvCxnSpPr>
        <p:spPr>
          <a:xfrm>
            <a:off x="7531295" y="1880854"/>
            <a:ext cx="0" cy="349468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ïsḷïḍê">
            <a:extLst>
              <a:ext uri="{FF2B5EF4-FFF2-40B4-BE49-F238E27FC236}">
                <a16:creationId xmlns:a16="http://schemas.microsoft.com/office/drawing/2014/main" id="{C15E8783-51ED-4635-8CA7-03306A3B35A6}"/>
              </a:ext>
            </a:extLst>
          </p:cNvPr>
          <p:cNvSpPr/>
          <p:nvPr/>
        </p:nvSpPr>
        <p:spPr>
          <a:xfrm>
            <a:off x="7262385" y="1343030"/>
            <a:ext cx="537820" cy="53782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rtlCol="0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dirty="0">
                <a:latin typeface="Impact" panose="020B0806030902050204" pitchFamily="34" charset="0"/>
              </a:rPr>
              <a:t>Q1</a:t>
            </a:r>
            <a:endParaRPr lang="zh-CN" altLang="en-US" dirty="0">
              <a:latin typeface="Impact" panose="020B0806030902050204" pitchFamily="34" charset="0"/>
            </a:endParaRPr>
          </a:p>
        </p:txBody>
      </p:sp>
      <p:sp>
        <p:nvSpPr>
          <p:cNvPr id="8" name="í$liḍe">
            <a:extLst>
              <a:ext uri="{FF2B5EF4-FFF2-40B4-BE49-F238E27FC236}">
                <a16:creationId xmlns:a16="http://schemas.microsoft.com/office/drawing/2014/main" id="{8361FC70-494C-435C-A85C-64940D9304AA}"/>
              </a:ext>
            </a:extLst>
          </p:cNvPr>
          <p:cNvSpPr/>
          <p:nvPr/>
        </p:nvSpPr>
        <p:spPr>
          <a:xfrm>
            <a:off x="7262385" y="2687198"/>
            <a:ext cx="537820" cy="537824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rtlCol="0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dirty="0">
                <a:latin typeface="Impact" panose="020B0806030902050204" pitchFamily="34" charset="0"/>
              </a:rPr>
              <a:t>Q2</a:t>
            </a:r>
            <a:endParaRPr lang="zh-CN" altLang="en-US" dirty="0">
              <a:latin typeface="Impact" panose="020B0806030902050204" pitchFamily="34" charset="0"/>
            </a:endParaRPr>
          </a:p>
        </p:txBody>
      </p:sp>
      <p:sp>
        <p:nvSpPr>
          <p:cNvPr id="9" name="iṩlíḓê">
            <a:extLst>
              <a:ext uri="{FF2B5EF4-FFF2-40B4-BE49-F238E27FC236}">
                <a16:creationId xmlns:a16="http://schemas.microsoft.com/office/drawing/2014/main" id="{5D22B151-9782-442B-922F-F88633A7A5D6}"/>
              </a:ext>
            </a:extLst>
          </p:cNvPr>
          <p:cNvSpPr/>
          <p:nvPr/>
        </p:nvSpPr>
        <p:spPr>
          <a:xfrm>
            <a:off x="7262385" y="4031366"/>
            <a:ext cx="537820" cy="537824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rtlCol="0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dirty="0">
                <a:latin typeface="Impact" panose="020B0806030902050204" pitchFamily="34" charset="0"/>
              </a:rPr>
              <a:t>Q3</a:t>
            </a:r>
            <a:endParaRPr lang="zh-CN" altLang="en-US" dirty="0">
              <a:latin typeface="Impact" panose="020B0806030902050204" pitchFamily="34" charset="0"/>
            </a:endParaRPr>
          </a:p>
        </p:txBody>
      </p:sp>
      <p:sp>
        <p:nvSpPr>
          <p:cNvPr id="10" name="ïŝḷíḋè">
            <a:extLst>
              <a:ext uri="{FF2B5EF4-FFF2-40B4-BE49-F238E27FC236}">
                <a16:creationId xmlns:a16="http://schemas.microsoft.com/office/drawing/2014/main" id="{06719B4E-9EEF-4F7F-B5E4-12802E1372BC}"/>
              </a:ext>
            </a:extLst>
          </p:cNvPr>
          <p:cNvSpPr/>
          <p:nvPr/>
        </p:nvSpPr>
        <p:spPr>
          <a:xfrm>
            <a:off x="7262385" y="5375534"/>
            <a:ext cx="537820" cy="537824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rtlCol="0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dirty="0">
                <a:latin typeface="Impact" panose="020B0806030902050204" pitchFamily="34" charset="0"/>
              </a:rPr>
              <a:t>Q4</a:t>
            </a:r>
            <a:endParaRPr lang="zh-CN" altLang="en-US" dirty="0">
              <a:latin typeface="Impact" panose="020B0806030902050204" pitchFamily="34" charset="0"/>
            </a:endParaRPr>
          </a:p>
        </p:txBody>
      </p:sp>
      <p:sp>
        <p:nvSpPr>
          <p:cNvPr id="35" name="îṧľiḑe">
            <a:extLst>
              <a:ext uri="{FF2B5EF4-FFF2-40B4-BE49-F238E27FC236}">
                <a16:creationId xmlns:a16="http://schemas.microsoft.com/office/drawing/2014/main" id="{D3AF83D9-89BF-464F-9848-9734EB824E47}"/>
              </a:ext>
            </a:extLst>
          </p:cNvPr>
          <p:cNvSpPr/>
          <p:nvPr/>
        </p:nvSpPr>
        <p:spPr bwMode="auto">
          <a:xfrm>
            <a:off x="7896734" y="1488431"/>
            <a:ext cx="3625341" cy="733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8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800" dirty="0"/>
              <a:t>You can use the icon library in iSlide  (www.islide.cc) to filter and replace existing icon elements with one click.</a:t>
            </a:r>
          </a:p>
        </p:txBody>
      </p:sp>
      <p:sp>
        <p:nvSpPr>
          <p:cNvPr id="36" name="íS1íḓe">
            <a:extLst>
              <a:ext uri="{FF2B5EF4-FFF2-40B4-BE49-F238E27FC236}">
                <a16:creationId xmlns:a16="http://schemas.microsoft.com/office/drawing/2014/main" id="{219746C0-6FE9-46BA-A1B3-36F6650DB08B}"/>
              </a:ext>
            </a:extLst>
          </p:cNvPr>
          <p:cNvSpPr txBox="1"/>
          <p:nvPr/>
        </p:nvSpPr>
        <p:spPr bwMode="auto">
          <a:xfrm>
            <a:off x="7896734" y="1121955"/>
            <a:ext cx="3625341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600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12" name="ïṩlîdé">
            <a:extLst>
              <a:ext uri="{FF2B5EF4-FFF2-40B4-BE49-F238E27FC236}">
                <a16:creationId xmlns:a16="http://schemas.microsoft.com/office/drawing/2014/main" id="{7A259B1F-40B5-4485-B083-C9FEF9AFA8FD}"/>
              </a:ext>
            </a:extLst>
          </p:cNvPr>
          <p:cNvSpPr txBox="1"/>
          <p:nvPr/>
        </p:nvSpPr>
        <p:spPr>
          <a:xfrm>
            <a:off x="6173077" y="1482318"/>
            <a:ext cx="873376" cy="259248"/>
          </a:xfrm>
          <a:prstGeom prst="rect">
            <a:avLst/>
          </a:prstGeom>
          <a:noFill/>
        </p:spPr>
        <p:txBody>
          <a:bodyPr wrap="none" lIns="91422" tIns="45711" rIns="91422" bIns="45711">
            <a:prstTxWarp prst="textPlain">
              <a:avLst/>
            </a:prstTxWarp>
            <a:normAutofit fontScale="25000" lnSpcReduction="20000"/>
          </a:bodyPr>
          <a:lstStyle/>
          <a:p>
            <a:r>
              <a:rPr lang="en-US" altLang="zh-CN" sz="5400" dirty="0">
                <a:solidFill>
                  <a:schemeClr val="accent1"/>
                </a:solidFill>
                <a:latin typeface="Impact" panose="020B0806030902050204" pitchFamily="34" charset="0"/>
              </a:rPr>
              <a:t>1</a:t>
            </a:r>
            <a:r>
              <a:rPr lang="en-US" sz="5400" dirty="0">
                <a:solidFill>
                  <a:schemeClr val="accent1"/>
                </a:solidFill>
                <a:latin typeface="Impact" panose="020B0806030902050204" pitchFamily="34" charset="0"/>
              </a:rPr>
              <a:t>86,456K</a:t>
            </a:r>
          </a:p>
        </p:txBody>
      </p:sp>
      <p:sp>
        <p:nvSpPr>
          <p:cNvPr id="33" name="îṥḻîḍé">
            <a:extLst>
              <a:ext uri="{FF2B5EF4-FFF2-40B4-BE49-F238E27FC236}">
                <a16:creationId xmlns:a16="http://schemas.microsoft.com/office/drawing/2014/main" id="{8786EF7A-A50C-4269-AA73-C8CAC2C7668E}"/>
              </a:ext>
            </a:extLst>
          </p:cNvPr>
          <p:cNvSpPr/>
          <p:nvPr/>
        </p:nvSpPr>
        <p:spPr bwMode="auto">
          <a:xfrm>
            <a:off x="5486089" y="2880917"/>
            <a:ext cx="1776296" cy="733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algn="r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800" dirty="0"/>
              <a:t>Supporting text here.</a:t>
            </a:r>
          </a:p>
          <a:p>
            <a:pPr marL="171450" indent="-171450" algn="r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800" dirty="0"/>
              <a:t>Supporting text here.</a:t>
            </a:r>
          </a:p>
        </p:txBody>
      </p:sp>
      <p:sp>
        <p:nvSpPr>
          <p:cNvPr id="34" name="iṧľîḍé">
            <a:extLst>
              <a:ext uri="{FF2B5EF4-FFF2-40B4-BE49-F238E27FC236}">
                <a16:creationId xmlns:a16="http://schemas.microsoft.com/office/drawing/2014/main" id="{AF550EDB-0C78-4C89-B28D-305057F9B033}"/>
              </a:ext>
            </a:extLst>
          </p:cNvPr>
          <p:cNvSpPr txBox="1"/>
          <p:nvPr/>
        </p:nvSpPr>
        <p:spPr bwMode="auto">
          <a:xfrm>
            <a:off x="5486089" y="2514441"/>
            <a:ext cx="1776296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600" b="1" dirty="0">
                <a:solidFill>
                  <a:schemeClr val="accent2"/>
                </a:solidFill>
              </a:rPr>
              <a:t>Text here</a:t>
            </a:r>
          </a:p>
        </p:txBody>
      </p:sp>
      <p:sp>
        <p:nvSpPr>
          <p:cNvPr id="14" name="ïśḻîḍé">
            <a:extLst>
              <a:ext uri="{FF2B5EF4-FFF2-40B4-BE49-F238E27FC236}">
                <a16:creationId xmlns:a16="http://schemas.microsoft.com/office/drawing/2014/main" id="{076AEA9D-65BD-4916-A724-AC7EDAE08056}"/>
              </a:ext>
            </a:extLst>
          </p:cNvPr>
          <p:cNvSpPr txBox="1"/>
          <p:nvPr/>
        </p:nvSpPr>
        <p:spPr>
          <a:xfrm>
            <a:off x="7896733" y="2830259"/>
            <a:ext cx="873376" cy="259248"/>
          </a:xfrm>
          <a:prstGeom prst="rect">
            <a:avLst/>
          </a:prstGeom>
          <a:noFill/>
        </p:spPr>
        <p:txBody>
          <a:bodyPr wrap="none" lIns="91422" tIns="45711" rIns="91422" bIns="45711">
            <a:prstTxWarp prst="textPlain">
              <a:avLst/>
            </a:prstTxWarp>
            <a:normAutofit fontScale="25000" lnSpcReduction="20000"/>
          </a:bodyPr>
          <a:lstStyle/>
          <a:p>
            <a:r>
              <a:rPr lang="en-US" altLang="zh-CN" sz="5400" dirty="0">
                <a:solidFill>
                  <a:schemeClr val="accent2"/>
                </a:solidFill>
                <a:latin typeface="Impact" panose="020B0806030902050204" pitchFamily="34" charset="0"/>
              </a:rPr>
              <a:t>1</a:t>
            </a:r>
            <a:r>
              <a:rPr lang="en-US" sz="5400" dirty="0">
                <a:solidFill>
                  <a:schemeClr val="accent2"/>
                </a:solidFill>
                <a:latin typeface="Impact" panose="020B0806030902050204" pitchFamily="34" charset="0"/>
              </a:rPr>
              <a:t>86,456K</a:t>
            </a:r>
          </a:p>
        </p:txBody>
      </p:sp>
      <p:sp>
        <p:nvSpPr>
          <p:cNvPr id="31" name="ísļiďè">
            <a:extLst>
              <a:ext uri="{FF2B5EF4-FFF2-40B4-BE49-F238E27FC236}">
                <a16:creationId xmlns:a16="http://schemas.microsoft.com/office/drawing/2014/main" id="{0AECAF32-C13C-4F98-BCB4-F818B9DED9D7}"/>
              </a:ext>
            </a:extLst>
          </p:cNvPr>
          <p:cNvSpPr/>
          <p:nvPr/>
        </p:nvSpPr>
        <p:spPr bwMode="auto">
          <a:xfrm>
            <a:off x="7896734" y="4237279"/>
            <a:ext cx="3625341" cy="733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8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800" dirty="0"/>
              <a:t>You can use the icon library in iSlide  (www.islide.cc) to filter and replace existing icon elements with one click.</a:t>
            </a:r>
          </a:p>
        </p:txBody>
      </p:sp>
      <p:sp>
        <p:nvSpPr>
          <p:cNvPr id="32" name="iŝḷiḍè">
            <a:extLst>
              <a:ext uri="{FF2B5EF4-FFF2-40B4-BE49-F238E27FC236}">
                <a16:creationId xmlns:a16="http://schemas.microsoft.com/office/drawing/2014/main" id="{0CB6FB3D-D757-4F67-8988-CDB663ECC969}"/>
              </a:ext>
            </a:extLst>
          </p:cNvPr>
          <p:cNvSpPr txBox="1"/>
          <p:nvPr/>
        </p:nvSpPr>
        <p:spPr bwMode="auto">
          <a:xfrm>
            <a:off x="7896734" y="3870803"/>
            <a:ext cx="3625341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600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16" name="îṩļiḓé">
            <a:extLst>
              <a:ext uri="{FF2B5EF4-FFF2-40B4-BE49-F238E27FC236}">
                <a16:creationId xmlns:a16="http://schemas.microsoft.com/office/drawing/2014/main" id="{49C8900C-DA86-4FD4-BFB8-4BD337693801}"/>
              </a:ext>
            </a:extLst>
          </p:cNvPr>
          <p:cNvSpPr txBox="1"/>
          <p:nvPr/>
        </p:nvSpPr>
        <p:spPr>
          <a:xfrm>
            <a:off x="6173077" y="4231166"/>
            <a:ext cx="873376" cy="259248"/>
          </a:xfrm>
          <a:prstGeom prst="rect">
            <a:avLst/>
          </a:prstGeom>
          <a:noFill/>
        </p:spPr>
        <p:txBody>
          <a:bodyPr wrap="none" lIns="91422" tIns="45711" rIns="91422" bIns="45711">
            <a:prstTxWarp prst="textPlain">
              <a:avLst/>
            </a:prstTxWarp>
            <a:normAutofit fontScale="25000" lnSpcReduction="20000"/>
          </a:bodyPr>
          <a:lstStyle/>
          <a:p>
            <a:r>
              <a:rPr lang="en-US" altLang="zh-CN" sz="5400" dirty="0">
                <a:solidFill>
                  <a:schemeClr val="accent3"/>
                </a:solidFill>
                <a:latin typeface="Impact" panose="020B0806030902050204" pitchFamily="34" charset="0"/>
              </a:rPr>
              <a:t>1</a:t>
            </a:r>
            <a:r>
              <a:rPr lang="en-US" sz="5400" dirty="0">
                <a:solidFill>
                  <a:schemeClr val="accent3"/>
                </a:solidFill>
                <a:latin typeface="Impact" panose="020B0806030902050204" pitchFamily="34" charset="0"/>
              </a:rPr>
              <a:t>86,456K</a:t>
            </a:r>
          </a:p>
        </p:txBody>
      </p:sp>
      <p:sp>
        <p:nvSpPr>
          <p:cNvPr id="29" name="íşľîdê">
            <a:extLst>
              <a:ext uri="{FF2B5EF4-FFF2-40B4-BE49-F238E27FC236}">
                <a16:creationId xmlns:a16="http://schemas.microsoft.com/office/drawing/2014/main" id="{4ADE2B35-6F3B-4266-965E-0CB13D270BCF}"/>
              </a:ext>
            </a:extLst>
          </p:cNvPr>
          <p:cNvSpPr/>
          <p:nvPr/>
        </p:nvSpPr>
        <p:spPr bwMode="auto">
          <a:xfrm>
            <a:off x="5486089" y="5537739"/>
            <a:ext cx="1776296" cy="60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algn="r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800" dirty="0"/>
              <a:t>Supporting text here.</a:t>
            </a:r>
          </a:p>
          <a:p>
            <a:pPr marL="171450" indent="-171450" algn="r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800" dirty="0"/>
              <a:t>Supporting text here.</a:t>
            </a:r>
          </a:p>
          <a:p>
            <a:pPr marL="171450" indent="-171450" algn="r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en-US" altLang="zh-CN" sz="800" dirty="0"/>
          </a:p>
        </p:txBody>
      </p:sp>
      <p:sp>
        <p:nvSpPr>
          <p:cNvPr id="30" name="îŝḷîḑè">
            <a:extLst>
              <a:ext uri="{FF2B5EF4-FFF2-40B4-BE49-F238E27FC236}">
                <a16:creationId xmlns:a16="http://schemas.microsoft.com/office/drawing/2014/main" id="{20CA9936-677A-4125-9492-28753BD5D406}"/>
              </a:ext>
            </a:extLst>
          </p:cNvPr>
          <p:cNvSpPr txBox="1"/>
          <p:nvPr/>
        </p:nvSpPr>
        <p:spPr bwMode="auto">
          <a:xfrm>
            <a:off x="5486089" y="5171262"/>
            <a:ext cx="1776296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600" b="1" dirty="0">
                <a:solidFill>
                  <a:schemeClr val="accent4"/>
                </a:solidFill>
              </a:rPr>
              <a:t>Text here</a:t>
            </a:r>
          </a:p>
        </p:txBody>
      </p:sp>
      <p:sp>
        <p:nvSpPr>
          <p:cNvPr id="18" name="iṩ1îde">
            <a:extLst>
              <a:ext uri="{FF2B5EF4-FFF2-40B4-BE49-F238E27FC236}">
                <a16:creationId xmlns:a16="http://schemas.microsoft.com/office/drawing/2014/main" id="{C868D93F-523C-4905-874A-0707B3FA06E6}"/>
              </a:ext>
            </a:extLst>
          </p:cNvPr>
          <p:cNvSpPr txBox="1"/>
          <p:nvPr/>
        </p:nvSpPr>
        <p:spPr>
          <a:xfrm>
            <a:off x="7896733" y="5537738"/>
            <a:ext cx="873376" cy="259248"/>
          </a:xfrm>
          <a:prstGeom prst="rect">
            <a:avLst/>
          </a:prstGeom>
          <a:noFill/>
        </p:spPr>
        <p:txBody>
          <a:bodyPr wrap="none" lIns="91422" tIns="45711" rIns="91422" bIns="45711">
            <a:prstTxWarp prst="textPlain">
              <a:avLst/>
            </a:prstTxWarp>
            <a:normAutofit fontScale="25000" lnSpcReduction="20000"/>
          </a:bodyPr>
          <a:lstStyle/>
          <a:p>
            <a:r>
              <a:rPr lang="en-US" altLang="zh-CN" sz="5400" dirty="0">
                <a:solidFill>
                  <a:schemeClr val="accent4"/>
                </a:solidFill>
                <a:latin typeface="Impact" panose="020B0806030902050204" pitchFamily="34" charset="0"/>
              </a:rPr>
              <a:t>1</a:t>
            </a:r>
            <a:r>
              <a:rPr lang="en-US" sz="5400" dirty="0">
                <a:solidFill>
                  <a:schemeClr val="accent4"/>
                </a:solidFill>
                <a:latin typeface="Impact" panose="020B0806030902050204" pitchFamily="34" charset="0"/>
              </a:rPr>
              <a:t>86,456K</a:t>
            </a:r>
          </a:p>
        </p:txBody>
      </p:sp>
      <p:sp>
        <p:nvSpPr>
          <p:cNvPr id="19" name="iṥḷîḑé">
            <a:extLst>
              <a:ext uri="{FF2B5EF4-FFF2-40B4-BE49-F238E27FC236}">
                <a16:creationId xmlns:a16="http://schemas.microsoft.com/office/drawing/2014/main" id="{3BA787B5-4EE6-4151-8193-A429CCAFFF51}"/>
              </a:ext>
            </a:extLst>
          </p:cNvPr>
          <p:cNvSpPr txBox="1"/>
          <p:nvPr/>
        </p:nvSpPr>
        <p:spPr>
          <a:xfrm>
            <a:off x="669925" y="3055437"/>
            <a:ext cx="4242972" cy="1951858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6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200" dirty="0"/>
              <a:t>Adjust the spacing to adapt to Chinese typesetting, use the reference line in PPT.</a:t>
            </a:r>
            <a:endParaRPr lang="en-US" sz="1400" b="1" dirty="0"/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4F282704-1199-4989-8010-EBFF548FA6B9}"/>
              </a:ext>
            </a:extLst>
          </p:cNvPr>
          <p:cNvCxnSpPr/>
          <p:nvPr/>
        </p:nvCxnSpPr>
        <p:spPr>
          <a:xfrm>
            <a:off x="5303520" y="1130300"/>
            <a:ext cx="0" cy="5006975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ïşľidê">
            <a:extLst>
              <a:ext uri="{FF2B5EF4-FFF2-40B4-BE49-F238E27FC236}">
                <a16:creationId xmlns:a16="http://schemas.microsoft.com/office/drawing/2014/main" id="{CC2C8D80-45DB-4059-BFB4-838DA3E1C15E}"/>
              </a:ext>
            </a:extLst>
          </p:cNvPr>
          <p:cNvSpPr txBox="1"/>
          <p:nvPr/>
        </p:nvSpPr>
        <p:spPr>
          <a:xfrm>
            <a:off x="773621" y="2562506"/>
            <a:ext cx="1224861" cy="249551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REPORT</a:t>
            </a: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7" name="ïṣļidè">
            <a:extLst>
              <a:ext uri="{FF2B5EF4-FFF2-40B4-BE49-F238E27FC236}">
                <a16:creationId xmlns:a16="http://schemas.microsoft.com/office/drawing/2014/main" id="{20601ABB-30BF-4DA7-8EFC-1399B12EB6F8}"/>
              </a:ext>
            </a:extLst>
          </p:cNvPr>
          <p:cNvSpPr txBox="1"/>
          <p:nvPr/>
        </p:nvSpPr>
        <p:spPr>
          <a:xfrm>
            <a:off x="775757" y="2362082"/>
            <a:ext cx="873971" cy="149543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ANNUAL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8" name="iŝ1ïḍe">
            <a:extLst>
              <a:ext uri="{FF2B5EF4-FFF2-40B4-BE49-F238E27FC236}">
                <a16:creationId xmlns:a16="http://schemas.microsoft.com/office/drawing/2014/main" id="{409C134C-6D28-4238-9A68-8DC9F7139953}"/>
              </a:ext>
            </a:extLst>
          </p:cNvPr>
          <p:cNvSpPr txBox="1"/>
          <p:nvPr/>
        </p:nvSpPr>
        <p:spPr>
          <a:xfrm>
            <a:off x="1235380" y="2084567"/>
            <a:ext cx="545909" cy="224095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2017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3" name="îṥlíďê">
            <a:extLst>
              <a:ext uri="{FF2B5EF4-FFF2-40B4-BE49-F238E27FC236}">
                <a16:creationId xmlns:a16="http://schemas.microsoft.com/office/drawing/2014/main" id="{485FF9D8-E977-4E4F-9228-68878E5F0547}"/>
              </a:ext>
            </a:extLst>
          </p:cNvPr>
          <p:cNvSpPr/>
          <p:nvPr/>
        </p:nvSpPr>
        <p:spPr>
          <a:xfrm>
            <a:off x="773621" y="2084566"/>
            <a:ext cx="405188" cy="209028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24" name="íşľîde">
            <a:extLst>
              <a:ext uri="{FF2B5EF4-FFF2-40B4-BE49-F238E27FC236}">
                <a16:creationId xmlns:a16="http://schemas.microsoft.com/office/drawing/2014/main" id="{98533E0F-A36C-4BF6-98DC-E8A9B12B40D4}"/>
              </a:ext>
            </a:extLst>
          </p:cNvPr>
          <p:cNvSpPr/>
          <p:nvPr/>
        </p:nvSpPr>
        <p:spPr>
          <a:xfrm>
            <a:off x="773620" y="2084566"/>
            <a:ext cx="121557" cy="2090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25" name="iṧľïďe">
            <a:extLst>
              <a:ext uri="{FF2B5EF4-FFF2-40B4-BE49-F238E27FC236}">
                <a16:creationId xmlns:a16="http://schemas.microsoft.com/office/drawing/2014/main" id="{CCC006A1-023F-495F-B7FB-3F114EB1ED4E}"/>
              </a:ext>
            </a:extLst>
          </p:cNvPr>
          <p:cNvSpPr/>
          <p:nvPr/>
        </p:nvSpPr>
        <p:spPr>
          <a:xfrm>
            <a:off x="1706301" y="2217929"/>
            <a:ext cx="292181" cy="291740"/>
          </a:xfrm>
          <a:custGeom>
            <a:avLst/>
            <a:gdLst>
              <a:gd name="connsiteX0" fmla="*/ 259984 w 607639"/>
              <a:gd name="connsiteY0" fmla="*/ 430308 h 606722"/>
              <a:gd name="connsiteX1" fmla="*/ 287837 w 607639"/>
              <a:gd name="connsiteY1" fmla="*/ 458126 h 606722"/>
              <a:gd name="connsiteX2" fmla="*/ 139047 w 607639"/>
              <a:gd name="connsiteY2" fmla="*/ 606722 h 606722"/>
              <a:gd name="connsiteX3" fmla="*/ 111282 w 607639"/>
              <a:gd name="connsiteY3" fmla="*/ 578905 h 606722"/>
              <a:gd name="connsiteX4" fmla="*/ 204460 w 607639"/>
              <a:gd name="connsiteY4" fmla="*/ 374844 h 606722"/>
              <a:gd name="connsiteX5" fmla="*/ 232231 w 607639"/>
              <a:gd name="connsiteY5" fmla="*/ 402573 h 606722"/>
              <a:gd name="connsiteX6" fmla="*/ 27771 w 607639"/>
              <a:gd name="connsiteY6" fmla="*/ 606722 h 606722"/>
              <a:gd name="connsiteX7" fmla="*/ 0 w 607639"/>
              <a:gd name="connsiteY7" fmla="*/ 578904 h 606722"/>
              <a:gd name="connsiteX8" fmla="*/ 148791 w 607639"/>
              <a:gd name="connsiteY8" fmla="*/ 319309 h 606722"/>
              <a:gd name="connsiteX9" fmla="*/ 176555 w 607639"/>
              <a:gd name="connsiteY9" fmla="*/ 347040 h 606722"/>
              <a:gd name="connsiteX10" fmla="*/ 27853 w 607639"/>
              <a:gd name="connsiteY10" fmla="*/ 495652 h 606722"/>
              <a:gd name="connsiteX11" fmla="*/ 0 w 607639"/>
              <a:gd name="connsiteY11" fmla="*/ 467921 h 606722"/>
              <a:gd name="connsiteX12" fmla="*/ 482456 w 607639"/>
              <a:gd name="connsiteY12" fmla="*/ 291506 h 606722"/>
              <a:gd name="connsiteX13" fmla="*/ 441354 w 607639"/>
              <a:gd name="connsiteY13" fmla="*/ 444829 h 606722"/>
              <a:gd name="connsiteX14" fmla="*/ 385749 w 607639"/>
              <a:gd name="connsiteY14" fmla="*/ 500380 h 606722"/>
              <a:gd name="connsiteX15" fmla="*/ 329611 w 607639"/>
              <a:gd name="connsiteY15" fmla="*/ 444295 h 606722"/>
              <a:gd name="connsiteX16" fmla="*/ 218312 w 607639"/>
              <a:gd name="connsiteY16" fmla="*/ 277605 h 606722"/>
              <a:gd name="connsiteX17" fmla="*/ 329470 w 607639"/>
              <a:gd name="connsiteY17" fmla="*/ 388739 h 606722"/>
              <a:gd name="connsiteX18" fmla="*/ 301703 w 607639"/>
              <a:gd name="connsiteY18" fmla="*/ 416478 h 606722"/>
              <a:gd name="connsiteX19" fmla="*/ 190456 w 607639"/>
              <a:gd name="connsiteY19" fmla="*/ 305433 h 606722"/>
              <a:gd name="connsiteX20" fmla="*/ 315639 w 607639"/>
              <a:gd name="connsiteY20" fmla="*/ 124971 h 606722"/>
              <a:gd name="connsiteX21" fmla="*/ 162720 w 607639"/>
              <a:gd name="connsiteY21" fmla="*/ 277604 h 606722"/>
              <a:gd name="connsiteX22" fmla="*/ 106554 w 607639"/>
              <a:gd name="connsiteY22" fmla="*/ 221544 h 606722"/>
              <a:gd name="connsiteX23" fmla="*/ 162097 w 607639"/>
              <a:gd name="connsiteY23" fmla="*/ 166016 h 606722"/>
              <a:gd name="connsiteX24" fmla="*/ 459243 w 607639"/>
              <a:gd name="connsiteY24" fmla="*/ 120359 h 606722"/>
              <a:gd name="connsiteX25" fmla="*/ 431471 w 607639"/>
              <a:gd name="connsiteY25" fmla="*/ 148088 h 606722"/>
              <a:gd name="connsiteX26" fmla="*/ 459243 w 607639"/>
              <a:gd name="connsiteY26" fmla="*/ 175905 h 606722"/>
              <a:gd name="connsiteX27" fmla="*/ 487103 w 607639"/>
              <a:gd name="connsiteY27" fmla="*/ 148088 h 606722"/>
              <a:gd name="connsiteX28" fmla="*/ 445357 w 607639"/>
              <a:gd name="connsiteY28" fmla="*/ 50948 h 606722"/>
              <a:gd name="connsiteX29" fmla="*/ 556620 w 607639"/>
              <a:gd name="connsiteY29" fmla="*/ 161952 h 606722"/>
              <a:gd name="connsiteX30" fmla="*/ 357326 w 607639"/>
              <a:gd name="connsiteY30" fmla="*/ 360942 h 606722"/>
              <a:gd name="connsiteX31" fmla="*/ 246062 w 607639"/>
              <a:gd name="connsiteY31" fmla="*/ 249938 h 606722"/>
              <a:gd name="connsiteX32" fmla="*/ 607639 w 607639"/>
              <a:gd name="connsiteY32" fmla="*/ 0 h 606722"/>
              <a:gd name="connsiteX33" fmla="*/ 576136 w 607639"/>
              <a:gd name="connsiteY33" fmla="*/ 125818 h 606722"/>
              <a:gd name="connsiteX34" fmla="*/ 481539 w 607639"/>
              <a:gd name="connsiteY34" fmla="*/ 31454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7639" h="606722">
                <a:moveTo>
                  <a:pt x="259984" y="430308"/>
                </a:moveTo>
                <a:lnTo>
                  <a:pt x="287837" y="458126"/>
                </a:lnTo>
                <a:lnTo>
                  <a:pt x="139047" y="606722"/>
                </a:lnTo>
                <a:lnTo>
                  <a:pt x="111282" y="578905"/>
                </a:lnTo>
                <a:close/>
                <a:moveTo>
                  <a:pt x="204460" y="374844"/>
                </a:moveTo>
                <a:lnTo>
                  <a:pt x="232231" y="402573"/>
                </a:lnTo>
                <a:lnTo>
                  <a:pt x="27771" y="606722"/>
                </a:lnTo>
                <a:lnTo>
                  <a:pt x="0" y="578904"/>
                </a:lnTo>
                <a:close/>
                <a:moveTo>
                  <a:pt x="148791" y="319309"/>
                </a:moveTo>
                <a:lnTo>
                  <a:pt x="176555" y="347040"/>
                </a:lnTo>
                <a:lnTo>
                  <a:pt x="27853" y="495652"/>
                </a:lnTo>
                <a:lnTo>
                  <a:pt x="0" y="467921"/>
                </a:lnTo>
                <a:close/>
                <a:moveTo>
                  <a:pt x="482456" y="291506"/>
                </a:moveTo>
                <a:lnTo>
                  <a:pt x="441354" y="444829"/>
                </a:lnTo>
                <a:lnTo>
                  <a:pt x="385749" y="500380"/>
                </a:lnTo>
                <a:lnTo>
                  <a:pt x="329611" y="444295"/>
                </a:lnTo>
                <a:close/>
                <a:moveTo>
                  <a:pt x="218312" y="277605"/>
                </a:moveTo>
                <a:lnTo>
                  <a:pt x="329470" y="388739"/>
                </a:lnTo>
                <a:lnTo>
                  <a:pt x="301703" y="416478"/>
                </a:lnTo>
                <a:lnTo>
                  <a:pt x="190456" y="305433"/>
                </a:lnTo>
                <a:close/>
                <a:moveTo>
                  <a:pt x="315639" y="124971"/>
                </a:moveTo>
                <a:lnTo>
                  <a:pt x="162720" y="277604"/>
                </a:lnTo>
                <a:lnTo>
                  <a:pt x="106554" y="221544"/>
                </a:lnTo>
                <a:lnTo>
                  <a:pt x="162097" y="166016"/>
                </a:lnTo>
                <a:close/>
                <a:moveTo>
                  <a:pt x="459243" y="120359"/>
                </a:moveTo>
                <a:lnTo>
                  <a:pt x="431471" y="148088"/>
                </a:lnTo>
                <a:lnTo>
                  <a:pt x="459243" y="175905"/>
                </a:lnTo>
                <a:lnTo>
                  <a:pt x="487103" y="148088"/>
                </a:lnTo>
                <a:close/>
                <a:moveTo>
                  <a:pt x="445357" y="50948"/>
                </a:moveTo>
                <a:lnTo>
                  <a:pt x="556620" y="161952"/>
                </a:lnTo>
                <a:lnTo>
                  <a:pt x="357326" y="360942"/>
                </a:lnTo>
                <a:lnTo>
                  <a:pt x="246062" y="249938"/>
                </a:lnTo>
                <a:close/>
                <a:moveTo>
                  <a:pt x="607639" y="0"/>
                </a:moveTo>
                <a:lnTo>
                  <a:pt x="576136" y="125818"/>
                </a:lnTo>
                <a:lnTo>
                  <a:pt x="481539" y="31454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79199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12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8ACE45CF-F662-46C4-8AAB-7D8863AA3460}"/>
              </a:ext>
            </a:extLst>
          </p:cNvPr>
          <p:cNvCxnSpPr>
            <a:cxnSpLocks/>
          </p:cNvCxnSpPr>
          <p:nvPr/>
        </p:nvCxnSpPr>
        <p:spPr>
          <a:xfrm flipH="1">
            <a:off x="4673788" y="2103120"/>
            <a:ext cx="2859880" cy="2852928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D592E703-6EF8-4C2F-8A7C-876757466C87}"/>
              </a:ext>
            </a:extLst>
          </p:cNvPr>
          <p:cNvCxnSpPr>
            <a:cxnSpLocks/>
          </p:cNvCxnSpPr>
          <p:nvPr/>
        </p:nvCxnSpPr>
        <p:spPr>
          <a:xfrm>
            <a:off x="4672584" y="2113249"/>
            <a:ext cx="2871216" cy="2878332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8A71689B-7201-4AD3-9208-8847F5C2CC16}"/>
              </a:ext>
            </a:extLst>
          </p:cNvPr>
          <p:cNvCxnSpPr>
            <a:cxnSpLocks/>
          </p:cNvCxnSpPr>
          <p:nvPr/>
        </p:nvCxnSpPr>
        <p:spPr>
          <a:xfrm>
            <a:off x="4302493" y="3538729"/>
            <a:ext cx="3609473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íšḻíḓê">
            <a:extLst>
              <a:ext uri="{FF2B5EF4-FFF2-40B4-BE49-F238E27FC236}">
                <a16:creationId xmlns:a16="http://schemas.microsoft.com/office/drawing/2014/main" id="{D08B3976-4294-44BF-843A-FB6BA2C58D57}"/>
              </a:ext>
            </a:extLst>
          </p:cNvPr>
          <p:cNvSpPr/>
          <p:nvPr/>
        </p:nvSpPr>
        <p:spPr bwMode="auto">
          <a:xfrm>
            <a:off x="7543799" y="1637189"/>
            <a:ext cx="3524400" cy="9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 fontScale="925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100"/>
              <a:t>Supporting text here.</a:t>
            </a:r>
            <a:endParaRPr lang="en-US" altLang="zh-CN" sz="1100" dirty="0"/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You can use the icon library in </a:t>
            </a:r>
            <a:r>
              <a:rPr lang="en-US" altLang="zh-CN" sz="1100" dirty="0" err="1"/>
              <a:t>iSlide</a:t>
            </a:r>
            <a:r>
              <a:rPr lang="en-US" altLang="zh-CN" sz="1100" dirty="0"/>
              <a:t>  (www.islide.cc) to filter and replace existing icon elements with one click.</a:t>
            </a:r>
          </a:p>
        </p:txBody>
      </p:sp>
      <p:sp>
        <p:nvSpPr>
          <p:cNvPr id="10" name="îṣľiḑê">
            <a:extLst>
              <a:ext uri="{FF2B5EF4-FFF2-40B4-BE49-F238E27FC236}">
                <a16:creationId xmlns:a16="http://schemas.microsoft.com/office/drawing/2014/main" id="{10ED54F7-9DA8-416D-AFDF-70E24FD7D00C}"/>
              </a:ext>
            </a:extLst>
          </p:cNvPr>
          <p:cNvSpPr txBox="1"/>
          <p:nvPr/>
        </p:nvSpPr>
        <p:spPr bwMode="auto">
          <a:xfrm>
            <a:off x="7543799" y="1224309"/>
            <a:ext cx="3524400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chemeClr val="accent3"/>
                </a:solidFill>
              </a:rPr>
              <a:t>Text here</a:t>
            </a:r>
            <a:endParaRPr lang="en-US" altLang="zh-CN" sz="1800" b="1" dirty="0">
              <a:solidFill>
                <a:schemeClr val="accent3"/>
              </a:solidFill>
            </a:endParaRPr>
          </a:p>
        </p:txBody>
      </p:sp>
      <p:sp>
        <p:nvSpPr>
          <p:cNvPr id="11" name="iṩḻíḋé">
            <a:extLst>
              <a:ext uri="{FF2B5EF4-FFF2-40B4-BE49-F238E27FC236}">
                <a16:creationId xmlns:a16="http://schemas.microsoft.com/office/drawing/2014/main" id="{A0B07A87-7A28-4A80-A0C5-A3C75DD47687}"/>
              </a:ext>
            </a:extLst>
          </p:cNvPr>
          <p:cNvSpPr/>
          <p:nvPr/>
        </p:nvSpPr>
        <p:spPr bwMode="auto">
          <a:xfrm>
            <a:off x="7997152" y="3402535"/>
            <a:ext cx="3524400" cy="9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 fontScale="925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100"/>
              <a:t>Supporting text here.</a:t>
            </a:r>
            <a:endParaRPr lang="en-US" altLang="zh-CN" sz="1100" dirty="0"/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You can use the icon library in </a:t>
            </a:r>
            <a:r>
              <a:rPr lang="en-US" altLang="zh-CN" sz="1100" dirty="0" err="1"/>
              <a:t>iSlide</a:t>
            </a:r>
            <a:r>
              <a:rPr lang="en-US" altLang="zh-CN" sz="1100" dirty="0"/>
              <a:t>  (www.islide.cc) to filter and replace existing icon elements with one click.</a:t>
            </a:r>
          </a:p>
        </p:txBody>
      </p:sp>
      <p:sp>
        <p:nvSpPr>
          <p:cNvPr id="12" name="išḻîḋe">
            <a:extLst>
              <a:ext uri="{FF2B5EF4-FFF2-40B4-BE49-F238E27FC236}">
                <a16:creationId xmlns:a16="http://schemas.microsoft.com/office/drawing/2014/main" id="{93AAB243-9978-457D-9C0F-682A81717305}"/>
              </a:ext>
            </a:extLst>
          </p:cNvPr>
          <p:cNvSpPr txBox="1"/>
          <p:nvPr/>
        </p:nvSpPr>
        <p:spPr bwMode="auto">
          <a:xfrm>
            <a:off x="7997152" y="2989655"/>
            <a:ext cx="3524400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chemeClr val="accent2"/>
                </a:solidFill>
              </a:rPr>
              <a:t>Text here</a:t>
            </a:r>
            <a:endParaRPr lang="en-US" altLang="zh-CN" sz="1800" b="1" dirty="0">
              <a:solidFill>
                <a:schemeClr val="accent2"/>
              </a:solidFill>
            </a:endParaRPr>
          </a:p>
        </p:txBody>
      </p:sp>
      <p:sp>
        <p:nvSpPr>
          <p:cNvPr id="13" name="íṩ1iḑe">
            <a:extLst>
              <a:ext uri="{FF2B5EF4-FFF2-40B4-BE49-F238E27FC236}">
                <a16:creationId xmlns:a16="http://schemas.microsoft.com/office/drawing/2014/main" id="{8B44A53D-43EC-4E56-A3FF-6F5814FA0909}"/>
              </a:ext>
            </a:extLst>
          </p:cNvPr>
          <p:cNvSpPr/>
          <p:nvPr/>
        </p:nvSpPr>
        <p:spPr bwMode="auto">
          <a:xfrm>
            <a:off x="7543799" y="5167882"/>
            <a:ext cx="3524400" cy="9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 fontScale="925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100"/>
              <a:t>Supporting text here.</a:t>
            </a:r>
            <a:endParaRPr lang="en-US" altLang="zh-CN" sz="1100" dirty="0"/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You can use the icon library in </a:t>
            </a:r>
            <a:r>
              <a:rPr lang="en-US" altLang="zh-CN" sz="1100" dirty="0" err="1"/>
              <a:t>iSlide</a:t>
            </a:r>
            <a:r>
              <a:rPr lang="en-US" altLang="zh-CN" sz="1100" dirty="0"/>
              <a:t>  (www.islide.cc) to filter and replace existing icon elements with one click.</a:t>
            </a:r>
          </a:p>
        </p:txBody>
      </p:sp>
      <p:sp>
        <p:nvSpPr>
          <p:cNvPr id="14" name="íSḻíde">
            <a:extLst>
              <a:ext uri="{FF2B5EF4-FFF2-40B4-BE49-F238E27FC236}">
                <a16:creationId xmlns:a16="http://schemas.microsoft.com/office/drawing/2014/main" id="{5F134BE6-57C0-418A-81E3-B35FA5A8D96B}"/>
              </a:ext>
            </a:extLst>
          </p:cNvPr>
          <p:cNvSpPr txBox="1"/>
          <p:nvPr/>
        </p:nvSpPr>
        <p:spPr bwMode="auto">
          <a:xfrm>
            <a:off x="7543799" y="4755002"/>
            <a:ext cx="3524400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chemeClr val="accent1"/>
                </a:solidFill>
              </a:rPr>
              <a:t>Text here</a:t>
            </a:r>
            <a:endParaRPr lang="en-US" altLang="zh-CN" sz="1800" b="1" dirty="0">
              <a:solidFill>
                <a:schemeClr val="accent1"/>
              </a:solidFill>
            </a:endParaRPr>
          </a:p>
        </p:txBody>
      </p:sp>
      <p:sp>
        <p:nvSpPr>
          <p:cNvPr id="15" name="iSḷíďe">
            <a:extLst>
              <a:ext uri="{FF2B5EF4-FFF2-40B4-BE49-F238E27FC236}">
                <a16:creationId xmlns:a16="http://schemas.microsoft.com/office/drawing/2014/main" id="{1E394F02-3316-49C6-9D53-68831F2D30B6}"/>
              </a:ext>
            </a:extLst>
          </p:cNvPr>
          <p:cNvSpPr/>
          <p:nvPr/>
        </p:nvSpPr>
        <p:spPr bwMode="auto">
          <a:xfrm>
            <a:off x="1124864" y="1637189"/>
            <a:ext cx="3524400" cy="9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 fontScale="925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100"/>
              <a:t>Supporting text here.</a:t>
            </a:r>
            <a:endParaRPr lang="en-US" altLang="zh-CN" sz="1100" dirty="0"/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You can use the icon library in </a:t>
            </a:r>
            <a:r>
              <a:rPr lang="en-US" altLang="zh-CN" sz="1100" dirty="0" err="1"/>
              <a:t>iSlide</a:t>
            </a:r>
            <a:r>
              <a:rPr lang="en-US" altLang="zh-CN" sz="1100" dirty="0"/>
              <a:t>  (www.islide.cc) to filter and replace existing icon elements with one click.</a:t>
            </a:r>
          </a:p>
        </p:txBody>
      </p:sp>
      <p:sp>
        <p:nvSpPr>
          <p:cNvPr id="16" name="îṩḷîḋé">
            <a:extLst>
              <a:ext uri="{FF2B5EF4-FFF2-40B4-BE49-F238E27FC236}">
                <a16:creationId xmlns:a16="http://schemas.microsoft.com/office/drawing/2014/main" id="{7ED7BD78-CED0-4A27-AF34-3B6A1735CACB}"/>
              </a:ext>
            </a:extLst>
          </p:cNvPr>
          <p:cNvSpPr txBox="1"/>
          <p:nvPr/>
        </p:nvSpPr>
        <p:spPr bwMode="auto">
          <a:xfrm>
            <a:off x="1124864" y="1224309"/>
            <a:ext cx="3524400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17" name="íṧ1íďè">
            <a:extLst>
              <a:ext uri="{FF2B5EF4-FFF2-40B4-BE49-F238E27FC236}">
                <a16:creationId xmlns:a16="http://schemas.microsoft.com/office/drawing/2014/main" id="{74B80D35-A996-4837-B58E-E809634E960C}"/>
              </a:ext>
            </a:extLst>
          </p:cNvPr>
          <p:cNvSpPr/>
          <p:nvPr/>
        </p:nvSpPr>
        <p:spPr bwMode="auto">
          <a:xfrm>
            <a:off x="667887" y="3402535"/>
            <a:ext cx="3524400" cy="9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 fontScale="925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100"/>
              <a:t>Supporting text here.</a:t>
            </a:r>
            <a:endParaRPr lang="en-US" altLang="zh-CN" sz="1100" dirty="0"/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You can use the icon library in </a:t>
            </a:r>
            <a:r>
              <a:rPr lang="en-US" altLang="zh-CN" sz="1100" dirty="0" err="1"/>
              <a:t>iSlide</a:t>
            </a:r>
            <a:r>
              <a:rPr lang="en-US" altLang="zh-CN" sz="1100" dirty="0"/>
              <a:t>  (www.islide.cc) to filter and replace existing icon elements with one click.</a:t>
            </a:r>
          </a:p>
        </p:txBody>
      </p:sp>
      <p:sp>
        <p:nvSpPr>
          <p:cNvPr id="18" name="ïšḷïde">
            <a:extLst>
              <a:ext uri="{FF2B5EF4-FFF2-40B4-BE49-F238E27FC236}">
                <a16:creationId xmlns:a16="http://schemas.microsoft.com/office/drawing/2014/main" id="{88A338BB-0276-4D39-8F76-E99B75807AB2}"/>
              </a:ext>
            </a:extLst>
          </p:cNvPr>
          <p:cNvSpPr txBox="1"/>
          <p:nvPr/>
        </p:nvSpPr>
        <p:spPr bwMode="auto">
          <a:xfrm>
            <a:off x="667887" y="2989655"/>
            <a:ext cx="3524400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2"/>
                </a:solidFill>
              </a:rPr>
              <a:t>Text here</a:t>
            </a:r>
          </a:p>
        </p:txBody>
      </p:sp>
      <p:sp>
        <p:nvSpPr>
          <p:cNvPr id="19" name="îṥ1íḑé">
            <a:extLst>
              <a:ext uri="{FF2B5EF4-FFF2-40B4-BE49-F238E27FC236}">
                <a16:creationId xmlns:a16="http://schemas.microsoft.com/office/drawing/2014/main" id="{16681852-7DF3-4140-8A34-CFC756208B80}"/>
              </a:ext>
            </a:extLst>
          </p:cNvPr>
          <p:cNvSpPr/>
          <p:nvPr/>
        </p:nvSpPr>
        <p:spPr bwMode="auto">
          <a:xfrm>
            <a:off x="1124864" y="5167882"/>
            <a:ext cx="3524400" cy="9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 fontScale="925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You can use the icon library in </a:t>
            </a:r>
            <a:r>
              <a:rPr lang="en-US" altLang="zh-CN" sz="1100" dirty="0" err="1"/>
              <a:t>iSlide</a:t>
            </a:r>
            <a:r>
              <a:rPr lang="en-US" altLang="zh-CN" sz="1100" dirty="0"/>
              <a:t>  (www.islide.cc) to filter and replace existing icon elements with one click.</a:t>
            </a:r>
          </a:p>
        </p:txBody>
      </p:sp>
      <p:sp>
        <p:nvSpPr>
          <p:cNvPr id="20" name="ïŝľïdè">
            <a:extLst>
              <a:ext uri="{FF2B5EF4-FFF2-40B4-BE49-F238E27FC236}">
                <a16:creationId xmlns:a16="http://schemas.microsoft.com/office/drawing/2014/main" id="{3AFDF5D0-2737-4B41-B27B-A3B1902F1A04}"/>
              </a:ext>
            </a:extLst>
          </p:cNvPr>
          <p:cNvSpPr txBox="1"/>
          <p:nvPr/>
        </p:nvSpPr>
        <p:spPr bwMode="auto">
          <a:xfrm>
            <a:off x="1124864" y="4755002"/>
            <a:ext cx="3524400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22" name="ïṧḻîďê">
            <a:extLst>
              <a:ext uri="{FF2B5EF4-FFF2-40B4-BE49-F238E27FC236}">
                <a16:creationId xmlns:a16="http://schemas.microsoft.com/office/drawing/2014/main" id="{33591C8C-A646-4918-B0EA-071B7A172C90}"/>
              </a:ext>
            </a:extLst>
          </p:cNvPr>
          <p:cNvSpPr/>
          <p:nvPr/>
        </p:nvSpPr>
        <p:spPr>
          <a:xfrm>
            <a:off x="5063669" y="2520084"/>
            <a:ext cx="2064662" cy="2064662"/>
          </a:xfrm>
          <a:prstGeom prst="ellipse">
            <a:avLst/>
          </a:prstGeom>
          <a:blipFill>
            <a:blip r:embed="rId3"/>
            <a:srcRect/>
            <a:stretch>
              <a:fillRect l="-25949" t="751" r="-28630" b="-751"/>
            </a:stretch>
          </a:blip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zh-CN" altLang="en-US" dirty="0"/>
          </a:p>
        </p:txBody>
      </p:sp>
      <p:sp>
        <p:nvSpPr>
          <p:cNvPr id="23" name="íṥlîḑê">
            <a:extLst>
              <a:ext uri="{FF2B5EF4-FFF2-40B4-BE49-F238E27FC236}">
                <a16:creationId xmlns:a16="http://schemas.microsoft.com/office/drawing/2014/main" id="{5C2B24C8-619A-4DC2-9D93-D00750D15430}"/>
              </a:ext>
            </a:extLst>
          </p:cNvPr>
          <p:cNvSpPr/>
          <p:nvPr/>
        </p:nvSpPr>
        <p:spPr>
          <a:xfrm>
            <a:off x="5367054" y="2823469"/>
            <a:ext cx="1457892" cy="1457892"/>
          </a:xfrm>
          <a:prstGeom prst="ellipse">
            <a:avLst/>
          </a:prstGeom>
          <a:solidFill>
            <a:schemeClr val="tx1"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b="1" dirty="0"/>
              <a:t>keywords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921410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31" name="iṩľiḑè">
            <a:extLst>
              <a:ext uri="{FF2B5EF4-FFF2-40B4-BE49-F238E27FC236}">
                <a16:creationId xmlns:a16="http://schemas.microsoft.com/office/drawing/2014/main" id="{D3090CDA-9396-4E45-BE92-5D0FBEDF46F1}"/>
              </a:ext>
            </a:extLst>
          </p:cNvPr>
          <p:cNvSpPr/>
          <p:nvPr/>
        </p:nvSpPr>
        <p:spPr>
          <a:xfrm>
            <a:off x="683683" y="1671449"/>
            <a:ext cx="2681648" cy="2681648"/>
          </a:xfrm>
          <a:prstGeom prst="ellipse">
            <a:avLst/>
          </a:prstGeom>
          <a:blipFill>
            <a:blip r:embed="rId3"/>
            <a:srcRect/>
            <a:stretch>
              <a:fillRect l="-27298" t="295" r="-27281" b="-295"/>
            </a:stretch>
          </a:blip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îṡḻídé">
            <a:extLst>
              <a:ext uri="{FF2B5EF4-FFF2-40B4-BE49-F238E27FC236}">
                <a16:creationId xmlns:a16="http://schemas.microsoft.com/office/drawing/2014/main" id="{B091FB0D-E91B-4A29-8B4A-9A162C4111B2}"/>
              </a:ext>
            </a:extLst>
          </p:cNvPr>
          <p:cNvSpPr/>
          <p:nvPr/>
        </p:nvSpPr>
        <p:spPr>
          <a:xfrm>
            <a:off x="677376" y="1846287"/>
            <a:ext cx="2331972" cy="2331972"/>
          </a:xfrm>
          <a:prstGeom prst="ellipse">
            <a:avLst/>
          </a:prstGeom>
          <a:solidFill>
            <a:schemeClr val="tx1"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600" b="1"/>
          </a:p>
        </p:txBody>
      </p:sp>
      <p:sp>
        <p:nvSpPr>
          <p:cNvPr id="29" name="îSlïḋe">
            <a:extLst>
              <a:ext uri="{FF2B5EF4-FFF2-40B4-BE49-F238E27FC236}">
                <a16:creationId xmlns:a16="http://schemas.microsoft.com/office/drawing/2014/main" id="{0E25097D-3033-43F1-9D11-9DD9FD9D8022}"/>
              </a:ext>
            </a:extLst>
          </p:cNvPr>
          <p:cNvSpPr txBox="1"/>
          <p:nvPr/>
        </p:nvSpPr>
        <p:spPr>
          <a:xfrm>
            <a:off x="578035" y="2396828"/>
            <a:ext cx="2530653" cy="471579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30" name="ïsḷiḑê">
            <a:extLst>
              <a:ext uri="{FF2B5EF4-FFF2-40B4-BE49-F238E27FC236}">
                <a16:creationId xmlns:a16="http://schemas.microsoft.com/office/drawing/2014/main" id="{60A4BCF9-161B-4BFA-9E50-B984BFC1B020}"/>
              </a:ext>
            </a:extLst>
          </p:cNvPr>
          <p:cNvSpPr txBox="1"/>
          <p:nvPr/>
        </p:nvSpPr>
        <p:spPr>
          <a:xfrm>
            <a:off x="578036" y="2868407"/>
            <a:ext cx="2530653" cy="75802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800" dirty="0">
                <a:solidFill>
                  <a:schemeClr val="bg1"/>
                </a:solidFill>
              </a:rPr>
              <a:t>When you copy &amp; paste,</a:t>
            </a:r>
          </a:p>
          <a:p>
            <a:pPr algn="ctr">
              <a:lnSpc>
                <a:spcPct val="150000"/>
              </a:lnSpc>
            </a:pPr>
            <a:r>
              <a:rPr lang="en-US" altLang="zh-CN" sz="800" dirty="0">
                <a:solidFill>
                  <a:schemeClr val="bg1"/>
                </a:solidFill>
              </a:rPr>
              <a:t>choose "keep text only" option.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6762D74-0442-4934-8C77-2566DE8FD073}"/>
              </a:ext>
            </a:extLst>
          </p:cNvPr>
          <p:cNvCxnSpPr>
            <a:cxnSpLocks/>
            <a:stCxn id="14" idx="6"/>
            <a:endCxn id="15" idx="2"/>
          </p:cNvCxnSpPr>
          <p:nvPr/>
        </p:nvCxnSpPr>
        <p:spPr>
          <a:xfrm>
            <a:off x="3458712" y="3012274"/>
            <a:ext cx="791031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îsḷíḍe">
            <a:extLst>
              <a:ext uri="{FF2B5EF4-FFF2-40B4-BE49-F238E27FC236}">
                <a16:creationId xmlns:a16="http://schemas.microsoft.com/office/drawing/2014/main" id="{257BAF7E-77FD-42F0-9597-0E93BEA4A0F5}"/>
              </a:ext>
            </a:extLst>
          </p:cNvPr>
          <p:cNvSpPr/>
          <p:nvPr/>
        </p:nvSpPr>
        <p:spPr>
          <a:xfrm>
            <a:off x="8652701" y="3267641"/>
            <a:ext cx="2828753" cy="635000"/>
          </a:xfrm>
          <a:prstGeom prst="homePlate">
            <a:avLst/>
          </a:prstGeom>
          <a:solidFill>
            <a:schemeClr val="accent4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Text here.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9" name="îšḷîḋê">
            <a:extLst>
              <a:ext uri="{FF2B5EF4-FFF2-40B4-BE49-F238E27FC236}">
                <a16:creationId xmlns:a16="http://schemas.microsoft.com/office/drawing/2014/main" id="{A6DE99FE-98B1-4212-A139-C96C70F8052E}"/>
              </a:ext>
            </a:extLst>
          </p:cNvPr>
          <p:cNvSpPr/>
          <p:nvPr/>
        </p:nvSpPr>
        <p:spPr>
          <a:xfrm>
            <a:off x="6037745" y="3267641"/>
            <a:ext cx="2905552" cy="635000"/>
          </a:xfrm>
          <a:prstGeom prst="homePlate">
            <a:avLst/>
          </a:prstGeom>
          <a:solidFill>
            <a:schemeClr val="accent3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Text here.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0" name="îŝ1iďê">
            <a:extLst>
              <a:ext uri="{FF2B5EF4-FFF2-40B4-BE49-F238E27FC236}">
                <a16:creationId xmlns:a16="http://schemas.microsoft.com/office/drawing/2014/main" id="{C000FA73-8092-4D4D-8C14-83374A0942E8}"/>
              </a:ext>
            </a:extLst>
          </p:cNvPr>
          <p:cNvSpPr/>
          <p:nvPr/>
        </p:nvSpPr>
        <p:spPr>
          <a:xfrm>
            <a:off x="3499587" y="3267641"/>
            <a:ext cx="2828753" cy="635000"/>
          </a:xfrm>
          <a:prstGeom prst="homePlat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>
            <a:norm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Text here.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1" name="îšḻíďé">
            <a:extLst>
              <a:ext uri="{FF2B5EF4-FFF2-40B4-BE49-F238E27FC236}">
                <a16:creationId xmlns:a16="http://schemas.microsoft.com/office/drawing/2014/main" id="{81B405E3-ECE8-48C5-A347-47F0BC56F15C}"/>
              </a:ext>
            </a:extLst>
          </p:cNvPr>
          <p:cNvSpPr/>
          <p:nvPr/>
        </p:nvSpPr>
        <p:spPr>
          <a:xfrm>
            <a:off x="4760679" y="2939666"/>
            <a:ext cx="144764" cy="145222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" name="îsļîdè">
            <a:extLst>
              <a:ext uri="{FF2B5EF4-FFF2-40B4-BE49-F238E27FC236}">
                <a16:creationId xmlns:a16="http://schemas.microsoft.com/office/drawing/2014/main" id="{AF29244D-0EAD-4FBF-9AB1-6BD85DB847FD}"/>
              </a:ext>
            </a:extLst>
          </p:cNvPr>
          <p:cNvSpPr/>
          <p:nvPr/>
        </p:nvSpPr>
        <p:spPr>
          <a:xfrm>
            <a:off x="7427817" y="2939665"/>
            <a:ext cx="144764" cy="145222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" name="íSḷíḑè">
            <a:extLst>
              <a:ext uri="{FF2B5EF4-FFF2-40B4-BE49-F238E27FC236}">
                <a16:creationId xmlns:a16="http://schemas.microsoft.com/office/drawing/2014/main" id="{C3C032FD-B9FC-4380-B2A5-15551BC59339}"/>
              </a:ext>
            </a:extLst>
          </p:cNvPr>
          <p:cNvSpPr/>
          <p:nvPr/>
        </p:nvSpPr>
        <p:spPr>
          <a:xfrm>
            <a:off x="9913636" y="2939665"/>
            <a:ext cx="144764" cy="145222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4" name="î$ḻïḓe">
            <a:extLst>
              <a:ext uri="{FF2B5EF4-FFF2-40B4-BE49-F238E27FC236}">
                <a16:creationId xmlns:a16="http://schemas.microsoft.com/office/drawing/2014/main" id="{A6B1236F-2D95-4DF4-AE01-BD37C7B4B5CC}"/>
              </a:ext>
            </a:extLst>
          </p:cNvPr>
          <p:cNvSpPr/>
          <p:nvPr/>
        </p:nvSpPr>
        <p:spPr>
          <a:xfrm>
            <a:off x="3270480" y="2917101"/>
            <a:ext cx="188232" cy="1903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5" name="ïSḷídè">
            <a:extLst>
              <a:ext uri="{FF2B5EF4-FFF2-40B4-BE49-F238E27FC236}">
                <a16:creationId xmlns:a16="http://schemas.microsoft.com/office/drawing/2014/main" id="{2800CE3D-2718-4E94-A3EF-60E39A295F78}"/>
              </a:ext>
            </a:extLst>
          </p:cNvPr>
          <p:cNvSpPr/>
          <p:nvPr/>
        </p:nvSpPr>
        <p:spPr>
          <a:xfrm>
            <a:off x="11369030" y="2917101"/>
            <a:ext cx="188232" cy="1903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6" name="iṧ1ïḑê">
            <a:extLst>
              <a:ext uri="{FF2B5EF4-FFF2-40B4-BE49-F238E27FC236}">
                <a16:creationId xmlns:a16="http://schemas.microsoft.com/office/drawing/2014/main" id="{2CF79DCB-AB63-4064-B5F9-349BF972BB0A}"/>
              </a:ext>
            </a:extLst>
          </p:cNvPr>
          <p:cNvSpPr txBox="1"/>
          <p:nvPr/>
        </p:nvSpPr>
        <p:spPr>
          <a:xfrm>
            <a:off x="4297871" y="2571872"/>
            <a:ext cx="1126390" cy="33860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altLang="zh-CN" sz="1400" b="1" dirty="0"/>
              <a:t>key words</a:t>
            </a:r>
            <a:endParaRPr lang="zh-CN" altLang="en-US" sz="1400" b="1" dirty="0"/>
          </a:p>
        </p:txBody>
      </p:sp>
      <p:sp>
        <p:nvSpPr>
          <p:cNvPr id="17" name="ïśliḓe">
            <a:extLst>
              <a:ext uri="{FF2B5EF4-FFF2-40B4-BE49-F238E27FC236}">
                <a16:creationId xmlns:a16="http://schemas.microsoft.com/office/drawing/2014/main" id="{36EBB255-B685-4074-AD78-4EDE41C45772}"/>
              </a:ext>
            </a:extLst>
          </p:cNvPr>
          <p:cNvSpPr/>
          <p:nvPr/>
        </p:nvSpPr>
        <p:spPr bwMode="auto">
          <a:xfrm>
            <a:off x="4460373" y="1824194"/>
            <a:ext cx="801384" cy="648647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chemeClr val="accent1"/>
          </a:solidFill>
          <a:ln w="19050"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18" name="íşḷídè">
            <a:extLst>
              <a:ext uri="{FF2B5EF4-FFF2-40B4-BE49-F238E27FC236}">
                <a16:creationId xmlns:a16="http://schemas.microsoft.com/office/drawing/2014/main" id="{22C0CA21-AD75-4995-8F63-7951C69CEFDE}"/>
              </a:ext>
            </a:extLst>
          </p:cNvPr>
          <p:cNvSpPr txBox="1"/>
          <p:nvPr/>
        </p:nvSpPr>
        <p:spPr>
          <a:xfrm>
            <a:off x="6924065" y="2571871"/>
            <a:ext cx="1126390" cy="33860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altLang="zh-CN" sz="1400" b="1" dirty="0"/>
              <a:t>key words</a:t>
            </a:r>
            <a:endParaRPr lang="zh-CN" altLang="en-US" sz="1400" b="1" dirty="0"/>
          </a:p>
        </p:txBody>
      </p:sp>
      <p:sp>
        <p:nvSpPr>
          <p:cNvPr id="19" name="iś1îḍê">
            <a:extLst>
              <a:ext uri="{FF2B5EF4-FFF2-40B4-BE49-F238E27FC236}">
                <a16:creationId xmlns:a16="http://schemas.microsoft.com/office/drawing/2014/main" id="{51463DA0-5B45-438E-BBA4-7AFA6014BAB8}"/>
              </a:ext>
            </a:extLst>
          </p:cNvPr>
          <p:cNvSpPr txBox="1"/>
          <p:nvPr/>
        </p:nvSpPr>
        <p:spPr>
          <a:xfrm>
            <a:off x="9397262" y="2571871"/>
            <a:ext cx="1126390" cy="33860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altLang="zh-CN" sz="1400" b="1" dirty="0"/>
              <a:t>key words</a:t>
            </a:r>
            <a:endParaRPr lang="zh-CN" altLang="en-US" sz="1400" b="1" dirty="0"/>
          </a:p>
        </p:txBody>
      </p:sp>
      <p:sp>
        <p:nvSpPr>
          <p:cNvPr id="20" name="ïŝ1ïḑê">
            <a:extLst>
              <a:ext uri="{FF2B5EF4-FFF2-40B4-BE49-F238E27FC236}">
                <a16:creationId xmlns:a16="http://schemas.microsoft.com/office/drawing/2014/main" id="{0EAA6F18-68E4-4AD3-A87F-89487814D218}"/>
              </a:ext>
            </a:extLst>
          </p:cNvPr>
          <p:cNvSpPr/>
          <p:nvPr/>
        </p:nvSpPr>
        <p:spPr bwMode="auto">
          <a:xfrm>
            <a:off x="7108850" y="1806640"/>
            <a:ext cx="756818" cy="720778"/>
          </a:xfrm>
          <a:custGeom>
            <a:avLst/>
            <a:gdLst>
              <a:gd name="connsiteX0" fmla="*/ 168121 w 609643"/>
              <a:gd name="connsiteY0" fmla="*/ 328124 h 580612"/>
              <a:gd name="connsiteX1" fmla="*/ 161669 w 609643"/>
              <a:gd name="connsiteY1" fmla="*/ 334470 h 580612"/>
              <a:gd name="connsiteX2" fmla="*/ 161669 w 609643"/>
              <a:gd name="connsiteY2" fmla="*/ 346575 h 580612"/>
              <a:gd name="connsiteX3" fmla="*/ 160301 w 609643"/>
              <a:gd name="connsiteY3" fmla="*/ 347942 h 580612"/>
              <a:gd name="connsiteX4" fmla="*/ 132343 w 609643"/>
              <a:gd name="connsiteY4" fmla="*/ 380450 h 580612"/>
              <a:gd name="connsiteX5" fmla="*/ 166361 w 609643"/>
              <a:gd name="connsiteY5" fmla="*/ 415887 h 580612"/>
              <a:gd name="connsiteX6" fmla="*/ 186303 w 609643"/>
              <a:gd name="connsiteY6" fmla="*/ 435313 h 580612"/>
              <a:gd name="connsiteX7" fmla="*/ 166459 w 609643"/>
              <a:gd name="connsiteY7" fmla="*/ 450543 h 580612"/>
              <a:gd name="connsiteX8" fmla="*/ 142803 w 609643"/>
              <a:gd name="connsiteY8" fmla="*/ 444197 h 580612"/>
              <a:gd name="connsiteX9" fmla="*/ 140066 w 609643"/>
              <a:gd name="connsiteY9" fmla="*/ 443514 h 580612"/>
              <a:gd name="connsiteX10" fmla="*/ 134298 w 609643"/>
              <a:gd name="connsiteY10" fmla="*/ 447516 h 580612"/>
              <a:gd name="connsiteX11" fmla="*/ 131366 w 609643"/>
              <a:gd name="connsiteY11" fmla="*/ 455521 h 580612"/>
              <a:gd name="connsiteX12" fmla="*/ 134005 w 609643"/>
              <a:gd name="connsiteY12" fmla="*/ 462062 h 580612"/>
              <a:gd name="connsiteX13" fmla="*/ 159127 w 609643"/>
              <a:gd name="connsiteY13" fmla="*/ 468993 h 580612"/>
              <a:gd name="connsiteX14" fmla="*/ 160301 w 609643"/>
              <a:gd name="connsiteY14" fmla="*/ 470262 h 580612"/>
              <a:gd name="connsiteX15" fmla="*/ 160301 w 609643"/>
              <a:gd name="connsiteY15" fmla="*/ 482367 h 580612"/>
              <a:gd name="connsiteX16" fmla="*/ 166752 w 609643"/>
              <a:gd name="connsiteY16" fmla="*/ 488615 h 580612"/>
              <a:gd name="connsiteX17" fmla="*/ 172520 w 609643"/>
              <a:gd name="connsiteY17" fmla="*/ 488615 h 580612"/>
              <a:gd name="connsiteX18" fmla="*/ 178971 w 609643"/>
              <a:gd name="connsiteY18" fmla="*/ 482367 h 580612"/>
              <a:gd name="connsiteX19" fmla="*/ 178971 w 609643"/>
              <a:gd name="connsiteY19" fmla="*/ 469677 h 580612"/>
              <a:gd name="connsiteX20" fmla="*/ 180046 w 609643"/>
              <a:gd name="connsiteY20" fmla="*/ 468310 h 580612"/>
              <a:gd name="connsiteX21" fmla="*/ 209665 w 609643"/>
              <a:gd name="connsiteY21" fmla="*/ 434044 h 580612"/>
              <a:gd name="connsiteX22" fmla="*/ 177505 w 609643"/>
              <a:gd name="connsiteY22" fmla="*/ 396753 h 580612"/>
              <a:gd name="connsiteX23" fmla="*/ 155511 w 609643"/>
              <a:gd name="connsiteY23" fmla="*/ 378204 h 580612"/>
              <a:gd name="connsiteX24" fmla="*/ 172813 w 609643"/>
              <a:gd name="connsiteY24" fmla="*/ 365221 h 580612"/>
              <a:gd name="connsiteX25" fmla="*/ 192852 w 609643"/>
              <a:gd name="connsiteY25" fmla="*/ 369809 h 580612"/>
              <a:gd name="connsiteX26" fmla="*/ 195882 w 609643"/>
              <a:gd name="connsiteY26" fmla="*/ 370492 h 580612"/>
              <a:gd name="connsiteX27" fmla="*/ 201454 w 609643"/>
              <a:gd name="connsiteY27" fmla="*/ 366685 h 580612"/>
              <a:gd name="connsiteX28" fmla="*/ 204582 w 609643"/>
              <a:gd name="connsiteY28" fmla="*/ 358778 h 580612"/>
              <a:gd name="connsiteX29" fmla="*/ 201845 w 609643"/>
              <a:gd name="connsiteY29" fmla="*/ 352432 h 580612"/>
              <a:gd name="connsiteX30" fmla="*/ 181122 w 609643"/>
              <a:gd name="connsiteY30" fmla="*/ 347063 h 580612"/>
              <a:gd name="connsiteX31" fmla="*/ 180144 w 609643"/>
              <a:gd name="connsiteY31" fmla="*/ 345891 h 580612"/>
              <a:gd name="connsiteX32" fmla="*/ 180144 w 609643"/>
              <a:gd name="connsiteY32" fmla="*/ 334470 h 580612"/>
              <a:gd name="connsiteX33" fmla="*/ 173693 w 609643"/>
              <a:gd name="connsiteY33" fmla="*/ 328124 h 580612"/>
              <a:gd name="connsiteX34" fmla="*/ 170369 w 609643"/>
              <a:gd name="connsiteY34" fmla="*/ 227573 h 580612"/>
              <a:gd name="connsiteX35" fmla="*/ 191092 w 609643"/>
              <a:gd name="connsiteY35" fmla="*/ 234602 h 580612"/>
              <a:gd name="connsiteX36" fmla="*/ 237720 w 609643"/>
              <a:gd name="connsiteY36" fmla="*/ 272870 h 580612"/>
              <a:gd name="connsiteX37" fmla="*/ 237720 w 609643"/>
              <a:gd name="connsiteY37" fmla="*/ 244071 h 580612"/>
              <a:gd name="connsiteX38" fmla="*/ 243390 w 609643"/>
              <a:gd name="connsiteY38" fmla="*/ 238312 h 580612"/>
              <a:gd name="connsiteX39" fmla="*/ 289725 w 609643"/>
              <a:gd name="connsiteY39" fmla="*/ 238312 h 580612"/>
              <a:gd name="connsiteX40" fmla="*/ 295492 w 609643"/>
              <a:gd name="connsiteY40" fmla="*/ 244071 h 580612"/>
              <a:gd name="connsiteX41" fmla="*/ 295492 w 609643"/>
              <a:gd name="connsiteY41" fmla="*/ 320314 h 580612"/>
              <a:gd name="connsiteX42" fmla="*/ 333322 w 609643"/>
              <a:gd name="connsiteY42" fmla="*/ 351358 h 580612"/>
              <a:gd name="connsiteX43" fmla="*/ 340360 w 609643"/>
              <a:gd name="connsiteY43" fmla="*/ 365709 h 580612"/>
              <a:gd name="connsiteX44" fmla="*/ 327261 w 609643"/>
              <a:gd name="connsiteY44" fmla="*/ 374788 h 580612"/>
              <a:gd name="connsiteX45" fmla="*/ 304290 w 609643"/>
              <a:gd name="connsiteY45" fmla="*/ 378985 h 580612"/>
              <a:gd name="connsiteX46" fmla="*/ 304290 w 609643"/>
              <a:gd name="connsiteY46" fmla="*/ 556658 h 580612"/>
              <a:gd name="connsiteX47" fmla="*/ 291680 w 609643"/>
              <a:gd name="connsiteY47" fmla="*/ 569251 h 580612"/>
              <a:gd name="connsiteX48" fmla="*/ 49058 w 609643"/>
              <a:gd name="connsiteY48" fmla="*/ 569251 h 580612"/>
              <a:gd name="connsiteX49" fmla="*/ 36448 w 609643"/>
              <a:gd name="connsiteY49" fmla="*/ 556658 h 580612"/>
              <a:gd name="connsiteX50" fmla="*/ 36448 w 609643"/>
              <a:gd name="connsiteY50" fmla="*/ 378985 h 580612"/>
              <a:gd name="connsiteX51" fmla="*/ 13477 w 609643"/>
              <a:gd name="connsiteY51" fmla="*/ 374788 h 580612"/>
              <a:gd name="connsiteX52" fmla="*/ 280 w 609643"/>
              <a:gd name="connsiteY52" fmla="*/ 365709 h 580612"/>
              <a:gd name="connsiteX53" fmla="*/ 7318 w 609643"/>
              <a:gd name="connsiteY53" fmla="*/ 351358 h 580612"/>
              <a:gd name="connsiteX54" fmla="*/ 149548 w 609643"/>
              <a:gd name="connsiteY54" fmla="*/ 234602 h 580612"/>
              <a:gd name="connsiteX55" fmla="*/ 170369 w 609643"/>
              <a:gd name="connsiteY55" fmla="*/ 227573 h 580612"/>
              <a:gd name="connsiteX56" fmla="*/ 518056 w 609643"/>
              <a:gd name="connsiteY56" fmla="*/ 159266 h 580612"/>
              <a:gd name="connsiteX57" fmla="*/ 541035 w 609643"/>
              <a:gd name="connsiteY57" fmla="*/ 172836 h 580612"/>
              <a:gd name="connsiteX58" fmla="*/ 606058 w 609643"/>
              <a:gd name="connsiteY58" fmla="*/ 286373 h 580612"/>
              <a:gd name="connsiteX59" fmla="*/ 608698 w 609643"/>
              <a:gd name="connsiteY59" fmla="*/ 306874 h 580612"/>
              <a:gd name="connsiteX60" fmla="*/ 595987 w 609643"/>
              <a:gd name="connsiteY60" fmla="*/ 323177 h 580612"/>
              <a:gd name="connsiteX61" fmla="*/ 585622 w 609643"/>
              <a:gd name="connsiteY61" fmla="*/ 326594 h 580612"/>
              <a:gd name="connsiteX62" fmla="*/ 582689 w 609643"/>
              <a:gd name="connsiteY62" fmla="*/ 326692 h 580612"/>
              <a:gd name="connsiteX63" fmla="*/ 565968 w 609643"/>
              <a:gd name="connsiteY63" fmla="*/ 321030 h 580612"/>
              <a:gd name="connsiteX64" fmla="*/ 580342 w 609643"/>
              <a:gd name="connsiteY64" fmla="*/ 405279 h 580612"/>
              <a:gd name="connsiteX65" fmla="*/ 576626 w 609643"/>
              <a:gd name="connsiteY65" fmla="*/ 420020 h 580612"/>
              <a:gd name="connsiteX66" fmla="*/ 562742 w 609643"/>
              <a:gd name="connsiteY66" fmla="*/ 426171 h 580612"/>
              <a:gd name="connsiteX67" fmla="*/ 534092 w 609643"/>
              <a:gd name="connsiteY67" fmla="*/ 426171 h 580612"/>
              <a:gd name="connsiteX68" fmla="*/ 534092 w 609643"/>
              <a:gd name="connsiteY68" fmla="*/ 552594 h 580612"/>
              <a:gd name="connsiteX69" fmla="*/ 506029 w 609643"/>
              <a:gd name="connsiteY69" fmla="*/ 580612 h 580612"/>
              <a:gd name="connsiteX70" fmla="*/ 477869 w 609643"/>
              <a:gd name="connsiteY70" fmla="*/ 552594 h 580612"/>
              <a:gd name="connsiteX71" fmla="*/ 477869 w 609643"/>
              <a:gd name="connsiteY71" fmla="*/ 426171 h 580612"/>
              <a:gd name="connsiteX72" fmla="*/ 453326 w 609643"/>
              <a:gd name="connsiteY72" fmla="*/ 426171 h 580612"/>
              <a:gd name="connsiteX73" fmla="*/ 453326 w 609643"/>
              <a:gd name="connsiteY73" fmla="*/ 552594 h 580612"/>
              <a:gd name="connsiteX74" fmla="*/ 425263 w 609643"/>
              <a:gd name="connsiteY74" fmla="*/ 580612 h 580612"/>
              <a:gd name="connsiteX75" fmla="*/ 397103 w 609643"/>
              <a:gd name="connsiteY75" fmla="*/ 552594 h 580612"/>
              <a:gd name="connsiteX76" fmla="*/ 397103 w 609643"/>
              <a:gd name="connsiteY76" fmla="*/ 426171 h 580612"/>
              <a:gd name="connsiteX77" fmla="*/ 370702 w 609643"/>
              <a:gd name="connsiteY77" fmla="*/ 426171 h 580612"/>
              <a:gd name="connsiteX78" fmla="*/ 356719 w 609643"/>
              <a:gd name="connsiteY78" fmla="*/ 420020 h 580612"/>
              <a:gd name="connsiteX79" fmla="*/ 353102 w 609643"/>
              <a:gd name="connsiteY79" fmla="*/ 405279 h 580612"/>
              <a:gd name="connsiteX80" fmla="*/ 367769 w 609643"/>
              <a:gd name="connsiteY80" fmla="*/ 321615 h 580612"/>
              <a:gd name="connsiteX81" fmla="*/ 352026 w 609643"/>
              <a:gd name="connsiteY81" fmla="*/ 326692 h 580612"/>
              <a:gd name="connsiteX82" fmla="*/ 348995 w 609643"/>
              <a:gd name="connsiteY82" fmla="*/ 326594 h 580612"/>
              <a:gd name="connsiteX83" fmla="*/ 338630 w 609643"/>
              <a:gd name="connsiteY83" fmla="*/ 323177 h 580612"/>
              <a:gd name="connsiteX84" fmla="*/ 326017 w 609643"/>
              <a:gd name="connsiteY84" fmla="*/ 306874 h 580612"/>
              <a:gd name="connsiteX85" fmla="*/ 328559 w 609643"/>
              <a:gd name="connsiteY85" fmla="*/ 286373 h 580612"/>
              <a:gd name="connsiteX86" fmla="*/ 393680 w 609643"/>
              <a:gd name="connsiteY86" fmla="*/ 172836 h 580612"/>
              <a:gd name="connsiteX87" fmla="*/ 415094 w 609643"/>
              <a:gd name="connsiteY87" fmla="*/ 159364 h 580612"/>
              <a:gd name="connsiteX88" fmla="*/ 518056 w 609643"/>
              <a:gd name="connsiteY88" fmla="*/ 159266 h 580612"/>
              <a:gd name="connsiteX89" fmla="*/ 462898 w 609643"/>
              <a:gd name="connsiteY89" fmla="*/ 0 h 580612"/>
              <a:gd name="connsiteX90" fmla="*/ 536745 w 609643"/>
              <a:gd name="connsiteY90" fmla="*/ 73706 h 580612"/>
              <a:gd name="connsiteX91" fmla="*/ 462898 w 609643"/>
              <a:gd name="connsiteY91" fmla="*/ 147412 h 580612"/>
              <a:gd name="connsiteX92" fmla="*/ 389051 w 609643"/>
              <a:gd name="connsiteY92" fmla="*/ 73706 h 580612"/>
              <a:gd name="connsiteX93" fmla="*/ 462898 w 609643"/>
              <a:gd name="connsiteY93" fmla="*/ 0 h 58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609643" h="580612">
                <a:moveTo>
                  <a:pt x="168121" y="328124"/>
                </a:moveTo>
                <a:cubicBezTo>
                  <a:pt x="164504" y="328124"/>
                  <a:pt x="161669" y="330955"/>
                  <a:pt x="161669" y="334470"/>
                </a:cubicBezTo>
                <a:lnTo>
                  <a:pt x="161669" y="346575"/>
                </a:lnTo>
                <a:cubicBezTo>
                  <a:pt x="161669" y="347453"/>
                  <a:pt x="160692" y="347844"/>
                  <a:pt x="160301" y="347942"/>
                </a:cubicBezTo>
                <a:cubicBezTo>
                  <a:pt x="143096" y="352042"/>
                  <a:pt x="132343" y="364635"/>
                  <a:pt x="132343" y="380450"/>
                </a:cubicBezTo>
                <a:cubicBezTo>
                  <a:pt x="132343" y="400267"/>
                  <a:pt x="148668" y="409248"/>
                  <a:pt x="166361" y="415887"/>
                </a:cubicBezTo>
                <a:cubicBezTo>
                  <a:pt x="180535" y="421451"/>
                  <a:pt x="186303" y="427113"/>
                  <a:pt x="186303" y="435313"/>
                </a:cubicBezTo>
                <a:cubicBezTo>
                  <a:pt x="186303" y="444295"/>
                  <a:pt x="178091" y="450543"/>
                  <a:pt x="166459" y="450543"/>
                </a:cubicBezTo>
                <a:cubicBezTo>
                  <a:pt x="156390" y="450543"/>
                  <a:pt x="142901" y="444197"/>
                  <a:pt x="142803" y="444197"/>
                </a:cubicBezTo>
                <a:cubicBezTo>
                  <a:pt x="141923" y="443709"/>
                  <a:pt x="141043" y="443514"/>
                  <a:pt x="140066" y="443514"/>
                </a:cubicBezTo>
                <a:cubicBezTo>
                  <a:pt x="137524" y="443514"/>
                  <a:pt x="135276" y="445076"/>
                  <a:pt x="134298" y="447516"/>
                </a:cubicBezTo>
                <a:lnTo>
                  <a:pt x="131366" y="455521"/>
                </a:lnTo>
                <a:cubicBezTo>
                  <a:pt x="130291" y="458548"/>
                  <a:pt x="131952" y="460988"/>
                  <a:pt x="134005" y="462062"/>
                </a:cubicBezTo>
                <a:cubicBezTo>
                  <a:pt x="142314" y="466357"/>
                  <a:pt x="158345" y="468896"/>
                  <a:pt x="159127" y="468993"/>
                </a:cubicBezTo>
                <a:cubicBezTo>
                  <a:pt x="159323" y="468993"/>
                  <a:pt x="160301" y="469384"/>
                  <a:pt x="160301" y="470262"/>
                </a:cubicBezTo>
                <a:lnTo>
                  <a:pt x="160301" y="482367"/>
                </a:lnTo>
                <a:cubicBezTo>
                  <a:pt x="160301" y="485784"/>
                  <a:pt x="163135" y="488615"/>
                  <a:pt x="166752" y="488615"/>
                </a:cubicBezTo>
                <a:lnTo>
                  <a:pt x="172520" y="488615"/>
                </a:lnTo>
                <a:cubicBezTo>
                  <a:pt x="176039" y="488615"/>
                  <a:pt x="178971" y="485784"/>
                  <a:pt x="178971" y="482367"/>
                </a:cubicBezTo>
                <a:lnTo>
                  <a:pt x="178971" y="469677"/>
                </a:lnTo>
                <a:cubicBezTo>
                  <a:pt x="178971" y="468407"/>
                  <a:pt x="179851" y="468310"/>
                  <a:pt x="180046" y="468310"/>
                </a:cubicBezTo>
                <a:cubicBezTo>
                  <a:pt x="198326" y="464210"/>
                  <a:pt x="209665" y="450835"/>
                  <a:pt x="209665" y="434044"/>
                </a:cubicBezTo>
                <a:cubicBezTo>
                  <a:pt x="209665" y="416765"/>
                  <a:pt x="199988" y="405539"/>
                  <a:pt x="177505" y="396753"/>
                </a:cubicBezTo>
                <a:cubicBezTo>
                  <a:pt x="160398" y="389821"/>
                  <a:pt x="155511" y="385721"/>
                  <a:pt x="155511" y="378204"/>
                </a:cubicBezTo>
                <a:cubicBezTo>
                  <a:pt x="155511" y="372249"/>
                  <a:pt x="160007" y="365221"/>
                  <a:pt x="172813" y="365221"/>
                </a:cubicBezTo>
                <a:cubicBezTo>
                  <a:pt x="184152" y="365221"/>
                  <a:pt x="192852" y="369711"/>
                  <a:pt x="192852" y="369809"/>
                </a:cubicBezTo>
                <a:cubicBezTo>
                  <a:pt x="193830" y="370199"/>
                  <a:pt x="194807" y="370492"/>
                  <a:pt x="195882" y="370492"/>
                </a:cubicBezTo>
                <a:cubicBezTo>
                  <a:pt x="198326" y="370492"/>
                  <a:pt x="200477" y="369028"/>
                  <a:pt x="201454" y="366685"/>
                </a:cubicBezTo>
                <a:lnTo>
                  <a:pt x="204582" y="358778"/>
                </a:lnTo>
                <a:cubicBezTo>
                  <a:pt x="205658" y="355849"/>
                  <a:pt x="203996" y="353311"/>
                  <a:pt x="201845" y="352432"/>
                </a:cubicBezTo>
                <a:cubicBezTo>
                  <a:pt x="194905" y="349406"/>
                  <a:pt x="181317" y="347063"/>
                  <a:pt x="181122" y="347063"/>
                </a:cubicBezTo>
                <a:cubicBezTo>
                  <a:pt x="180926" y="346965"/>
                  <a:pt x="180144" y="346868"/>
                  <a:pt x="180144" y="345891"/>
                </a:cubicBezTo>
                <a:lnTo>
                  <a:pt x="180144" y="334470"/>
                </a:lnTo>
                <a:cubicBezTo>
                  <a:pt x="180144" y="330955"/>
                  <a:pt x="177212" y="328124"/>
                  <a:pt x="173693" y="328124"/>
                </a:cubicBezTo>
                <a:close/>
                <a:moveTo>
                  <a:pt x="170369" y="227573"/>
                </a:moveTo>
                <a:cubicBezTo>
                  <a:pt x="178189" y="227573"/>
                  <a:pt x="185618" y="230014"/>
                  <a:pt x="191092" y="234602"/>
                </a:cubicBezTo>
                <a:lnTo>
                  <a:pt x="237720" y="272870"/>
                </a:lnTo>
                <a:lnTo>
                  <a:pt x="237720" y="244071"/>
                </a:lnTo>
                <a:cubicBezTo>
                  <a:pt x="237720" y="240948"/>
                  <a:pt x="240262" y="238312"/>
                  <a:pt x="243390" y="238312"/>
                </a:cubicBezTo>
                <a:lnTo>
                  <a:pt x="289725" y="238312"/>
                </a:lnTo>
                <a:cubicBezTo>
                  <a:pt x="292950" y="238312"/>
                  <a:pt x="295492" y="240948"/>
                  <a:pt x="295492" y="244071"/>
                </a:cubicBezTo>
                <a:lnTo>
                  <a:pt x="295492" y="320314"/>
                </a:lnTo>
                <a:lnTo>
                  <a:pt x="333322" y="351358"/>
                </a:lnTo>
                <a:cubicBezTo>
                  <a:pt x="339089" y="356044"/>
                  <a:pt x="341631" y="361121"/>
                  <a:pt x="340360" y="365709"/>
                </a:cubicBezTo>
                <a:cubicBezTo>
                  <a:pt x="339187" y="370297"/>
                  <a:pt x="334495" y="373519"/>
                  <a:pt x="327261" y="374788"/>
                </a:cubicBezTo>
                <a:lnTo>
                  <a:pt x="304290" y="378985"/>
                </a:lnTo>
                <a:lnTo>
                  <a:pt x="304290" y="556658"/>
                </a:lnTo>
                <a:cubicBezTo>
                  <a:pt x="304290" y="563589"/>
                  <a:pt x="298620" y="569251"/>
                  <a:pt x="291680" y="569251"/>
                </a:cubicBezTo>
                <a:lnTo>
                  <a:pt x="49058" y="569251"/>
                </a:lnTo>
                <a:cubicBezTo>
                  <a:pt x="42118" y="569251"/>
                  <a:pt x="36448" y="563589"/>
                  <a:pt x="36448" y="556658"/>
                </a:cubicBezTo>
                <a:lnTo>
                  <a:pt x="36448" y="378985"/>
                </a:lnTo>
                <a:lnTo>
                  <a:pt x="13477" y="374788"/>
                </a:lnTo>
                <a:cubicBezTo>
                  <a:pt x="6145" y="373519"/>
                  <a:pt x="1453" y="370297"/>
                  <a:pt x="280" y="365709"/>
                </a:cubicBezTo>
                <a:cubicBezTo>
                  <a:pt x="-893" y="361121"/>
                  <a:pt x="1649" y="356044"/>
                  <a:pt x="7318" y="351358"/>
                </a:cubicBezTo>
                <a:lnTo>
                  <a:pt x="149548" y="234602"/>
                </a:lnTo>
                <a:cubicBezTo>
                  <a:pt x="155120" y="230014"/>
                  <a:pt x="162451" y="227573"/>
                  <a:pt x="170369" y="227573"/>
                </a:cubicBezTo>
                <a:close/>
                <a:moveTo>
                  <a:pt x="518056" y="159266"/>
                </a:moveTo>
                <a:cubicBezTo>
                  <a:pt x="528030" y="159266"/>
                  <a:pt x="537026" y="165807"/>
                  <a:pt x="541035" y="172836"/>
                </a:cubicBezTo>
                <a:lnTo>
                  <a:pt x="606058" y="286373"/>
                </a:lnTo>
                <a:cubicBezTo>
                  <a:pt x="609676" y="292621"/>
                  <a:pt x="610556" y="299943"/>
                  <a:pt x="608698" y="306874"/>
                </a:cubicBezTo>
                <a:cubicBezTo>
                  <a:pt x="606743" y="313805"/>
                  <a:pt x="602245" y="319565"/>
                  <a:pt x="595987" y="323177"/>
                </a:cubicBezTo>
                <a:cubicBezTo>
                  <a:pt x="592760" y="325032"/>
                  <a:pt x="589338" y="326106"/>
                  <a:pt x="585622" y="326594"/>
                </a:cubicBezTo>
                <a:cubicBezTo>
                  <a:pt x="584644" y="326692"/>
                  <a:pt x="583667" y="326692"/>
                  <a:pt x="582689" y="326692"/>
                </a:cubicBezTo>
                <a:cubicBezTo>
                  <a:pt x="576529" y="326692"/>
                  <a:pt x="570662" y="324642"/>
                  <a:pt x="565968" y="321030"/>
                </a:cubicBezTo>
                <a:lnTo>
                  <a:pt x="580342" y="405279"/>
                </a:lnTo>
                <a:cubicBezTo>
                  <a:pt x="581320" y="410844"/>
                  <a:pt x="579951" y="416018"/>
                  <a:pt x="576626" y="420020"/>
                </a:cubicBezTo>
                <a:cubicBezTo>
                  <a:pt x="573302" y="424023"/>
                  <a:pt x="568315" y="426171"/>
                  <a:pt x="562742" y="426171"/>
                </a:cubicBezTo>
                <a:lnTo>
                  <a:pt x="534092" y="426171"/>
                </a:lnTo>
                <a:lnTo>
                  <a:pt x="534092" y="552594"/>
                </a:lnTo>
                <a:cubicBezTo>
                  <a:pt x="534092" y="568116"/>
                  <a:pt x="521479" y="580612"/>
                  <a:pt x="506029" y="580612"/>
                </a:cubicBezTo>
                <a:cubicBezTo>
                  <a:pt x="490482" y="580612"/>
                  <a:pt x="477869" y="568116"/>
                  <a:pt x="477869" y="552594"/>
                </a:cubicBezTo>
                <a:lnTo>
                  <a:pt x="477869" y="426171"/>
                </a:lnTo>
                <a:lnTo>
                  <a:pt x="453326" y="426171"/>
                </a:lnTo>
                <a:lnTo>
                  <a:pt x="453326" y="552594"/>
                </a:lnTo>
                <a:cubicBezTo>
                  <a:pt x="453326" y="568116"/>
                  <a:pt x="440712" y="580612"/>
                  <a:pt x="425263" y="580612"/>
                </a:cubicBezTo>
                <a:cubicBezTo>
                  <a:pt x="409716" y="580612"/>
                  <a:pt x="397103" y="568116"/>
                  <a:pt x="397103" y="552594"/>
                </a:cubicBezTo>
                <a:lnTo>
                  <a:pt x="397103" y="426171"/>
                </a:lnTo>
                <a:lnTo>
                  <a:pt x="370702" y="426171"/>
                </a:lnTo>
                <a:cubicBezTo>
                  <a:pt x="365031" y="426171"/>
                  <a:pt x="360142" y="424023"/>
                  <a:pt x="356719" y="420020"/>
                </a:cubicBezTo>
                <a:cubicBezTo>
                  <a:pt x="353395" y="416018"/>
                  <a:pt x="352124" y="410844"/>
                  <a:pt x="353102" y="405279"/>
                </a:cubicBezTo>
                <a:lnTo>
                  <a:pt x="367769" y="321615"/>
                </a:lnTo>
                <a:cubicBezTo>
                  <a:pt x="363271" y="324837"/>
                  <a:pt x="357697" y="326692"/>
                  <a:pt x="352026" y="326692"/>
                </a:cubicBezTo>
                <a:cubicBezTo>
                  <a:pt x="351048" y="326692"/>
                  <a:pt x="349973" y="326692"/>
                  <a:pt x="348995" y="326594"/>
                </a:cubicBezTo>
                <a:cubicBezTo>
                  <a:pt x="345377" y="326106"/>
                  <a:pt x="341857" y="325032"/>
                  <a:pt x="338630" y="323177"/>
                </a:cubicBezTo>
                <a:cubicBezTo>
                  <a:pt x="332372" y="319565"/>
                  <a:pt x="327874" y="313805"/>
                  <a:pt x="326017" y="306874"/>
                </a:cubicBezTo>
                <a:cubicBezTo>
                  <a:pt x="324061" y="299943"/>
                  <a:pt x="325039" y="292621"/>
                  <a:pt x="328559" y="286373"/>
                </a:cubicBezTo>
                <a:lnTo>
                  <a:pt x="393680" y="172836"/>
                </a:lnTo>
                <a:cubicBezTo>
                  <a:pt x="397885" y="165319"/>
                  <a:pt x="406881" y="159364"/>
                  <a:pt x="415094" y="159364"/>
                </a:cubicBezTo>
                <a:cubicBezTo>
                  <a:pt x="415387" y="159364"/>
                  <a:pt x="492340" y="159266"/>
                  <a:pt x="518056" y="159266"/>
                </a:cubicBezTo>
                <a:close/>
                <a:moveTo>
                  <a:pt x="462898" y="0"/>
                </a:moveTo>
                <a:cubicBezTo>
                  <a:pt x="503683" y="0"/>
                  <a:pt x="536745" y="32999"/>
                  <a:pt x="536745" y="73706"/>
                </a:cubicBezTo>
                <a:cubicBezTo>
                  <a:pt x="536745" y="114413"/>
                  <a:pt x="503683" y="147412"/>
                  <a:pt x="462898" y="147412"/>
                </a:cubicBezTo>
                <a:cubicBezTo>
                  <a:pt x="422113" y="147412"/>
                  <a:pt x="389051" y="114413"/>
                  <a:pt x="389051" y="73706"/>
                </a:cubicBezTo>
                <a:cubicBezTo>
                  <a:pt x="389051" y="32999"/>
                  <a:pt x="422113" y="0"/>
                  <a:pt x="462898" y="0"/>
                </a:cubicBezTo>
                <a:close/>
              </a:path>
            </a:pathLst>
          </a:cu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21" name="ïṡ1iḍè">
            <a:extLst>
              <a:ext uri="{FF2B5EF4-FFF2-40B4-BE49-F238E27FC236}">
                <a16:creationId xmlns:a16="http://schemas.microsoft.com/office/drawing/2014/main" id="{2065B308-3229-431D-A0D4-2AC504B068DE}"/>
              </a:ext>
            </a:extLst>
          </p:cNvPr>
          <p:cNvSpPr/>
          <p:nvPr/>
        </p:nvSpPr>
        <p:spPr bwMode="auto">
          <a:xfrm>
            <a:off x="9548360" y="1719044"/>
            <a:ext cx="824193" cy="812291"/>
          </a:xfrm>
          <a:custGeom>
            <a:avLst/>
            <a:gdLst>
              <a:gd name="T0" fmla="*/ 350 w 622"/>
              <a:gd name="T1" fmla="*/ 276 h 614"/>
              <a:gd name="T2" fmla="*/ 327 w 622"/>
              <a:gd name="T3" fmla="*/ 299 h 614"/>
              <a:gd name="T4" fmla="*/ 321 w 622"/>
              <a:gd name="T5" fmla="*/ 299 h 614"/>
              <a:gd name="T6" fmla="*/ 276 w 622"/>
              <a:gd name="T7" fmla="*/ 569 h 614"/>
              <a:gd name="T8" fmla="*/ 297 w 622"/>
              <a:gd name="T9" fmla="*/ 591 h 614"/>
              <a:gd name="T10" fmla="*/ 275 w 622"/>
              <a:gd name="T11" fmla="*/ 614 h 614"/>
              <a:gd name="T12" fmla="*/ 75 w 622"/>
              <a:gd name="T13" fmla="*/ 614 h 614"/>
              <a:gd name="T14" fmla="*/ 52 w 622"/>
              <a:gd name="T15" fmla="*/ 591 h 614"/>
              <a:gd name="T16" fmla="*/ 74 w 622"/>
              <a:gd name="T17" fmla="*/ 569 h 614"/>
              <a:gd name="T18" fmla="*/ 28 w 622"/>
              <a:gd name="T19" fmla="*/ 299 h 614"/>
              <a:gd name="T20" fmla="*/ 22 w 622"/>
              <a:gd name="T21" fmla="*/ 299 h 614"/>
              <a:gd name="T22" fmla="*/ 0 w 622"/>
              <a:gd name="T23" fmla="*/ 276 h 614"/>
              <a:gd name="T24" fmla="*/ 22 w 622"/>
              <a:gd name="T25" fmla="*/ 254 h 614"/>
              <a:gd name="T26" fmla="*/ 47 w 622"/>
              <a:gd name="T27" fmla="*/ 254 h 614"/>
              <a:gd name="T28" fmla="*/ 60 w 622"/>
              <a:gd name="T29" fmla="*/ 254 h 614"/>
              <a:gd name="T30" fmla="*/ 60 w 622"/>
              <a:gd name="T31" fmla="*/ 191 h 614"/>
              <a:gd name="T32" fmla="*/ 97 w 622"/>
              <a:gd name="T33" fmla="*/ 153 h 614"/>
              <a:gd name="T34" fmla="*/ 110 w 622"/>
              <a:gd name="T35" fmla="*/ 153 h 614"/>
              <a:gd name="T36" fmla="*/ 88 w 622"/>
              <a:gd name="T37" fmla="*/ 95 h 614"/>
              <a:gd name="T38" fmla="*/ 175 w 622"/>
              <a:gd name="T39" fmla="*/ 8 h 614"/>
              <a:gd name="T40" fmla="*/ 262 w 622"/>
              <a:gd name="T41" fmla="*/ 95 h 614"/>
              <a:gd name="T42" fmla="*/ 239 w 622"/>
              <a:gd name="T43" fmla="*/ 153 h 614"/>
              <a:gd name="T44" fmla="*/ 252 w 622"/>
              <a:gd name="T45" fmla="*/ 153 h 614"/>
              <a:gd name="T46" fmla="*/ 289 w 622"/>
              <a:gd name="T47" fmla="*/ 191 h 614"/>
              <a:gd name="T48" fmla="*/ 289 w 622"/>
              <a:gd name="T49" fmla="*/ 254 h 614"/>
              <a:gd name="T50" fmla="*/ 302 w 622"/>
              <a:gd name="T51" fmla="*/ 254 h 614"/>
              <a:gd name="T52" fmla="*/ 327 w 622"/>
              <a:gd name="T53" fmla="*/ 254 h 614"/>
              <a:gd name="T54" fmla="*/ 350 w 622"/>
              <a:gd name="T55" fmla="*/ 276 h 614"/>
              <a:gd name="T56" fmla="*/ 622 w 622"/>
              <a:gd name="T57" fmla="*/ 114 h 614"/>
              <a:gd name="T58" fmla="*/ 480 w 622"/>
              <a:gd name="T59" fmla="*/ 228 h 614"/>
              <a:gd name="T60" fmla="*/ 389 w 622"/>
              <a:gd name="T61" fmla="*/ 202 h 614"/>
              <a:gd name="T62" fmla="*/ 318 w 622"/>
              <a:gd name="T63" fmla="*/ 213 h 614"/>
              <a:gd name="T64" fmla="*/ 310 w 622"/>
              <a:gd name="T65" fmla="*/ 209 h 614"/>
              <a:gd name="T66" fmla="*/ 311 w 622"/>
              <a:gd name="T67" fmla="*/ 201 h 614"/>
              <a:gd name="T68" fmla="*/ 349 w 622"/>
              <a:gd name="T69" fmla="*/ 160 h 614"/>
              <a:gd name="T70" fmla="*/ 337 w 622"/>
              <a:gd name="T71" fmla="*/ 114 h 614"/>
              <a:gd name="T72" fmla="*/ 480 w 622"/>
              <a:gd name="T73" fmla="*/ 0 h 614"/>
              <a:gd name="T74" fmla="*/ 622 w 622"/>
              <a:gd name="T75" fmla="*/ 114 h 614"/>
              <a:gd name="T76" fmla="*/ 555 w 622"/>
              <a:gd name="T77" fmla="*/ 167 h 614"/>
              <a:gd name="T78" fmla="*/ 540 w 622"/>
              <a:gd name="T79" fmla="*/ 152 h 614"/>
              <a:gd name="T80" fmla="*/ 418 w 622"/>
              <a:gd name="T81" fmla="*/ 152 h 614"/>
              <a:gd name="T82" fmla="*/ 403 w 622"/>
              <a:gd name="T83" fmla="*/ 167 h 614"/>
              <a:gd name="T84" fmla="*/ 418 w 622"/>
              <a:gd name="T85" fmla="*/ 182 h 614"/>
              <a:gd name="T86" fmla="*/ 540 w 622"/>
              <a:gd name="T87" fmla="*/ 182 h 614"/>
              <a:gd name="T88" fmla="*/ 555 w 622"/>
              <a:gd name="T89" fmla="*/ 167 h 614"/>
              <a:gd name="T90" fmla="*/ 555 w 622"/>
              <a:gd name="T91" fmla="*/ 118 h 614"/>
              <a:gd name="T92" fmla="*/ 540 w 622"/>
              <a:gd name="T93" fmla="*/ 103 h 614"/>
              <a:gd name="T94" fmla="*/ 418 w 622"/>
              <a:gd name="T95" fmla="*/ 103 h 614"/>
              <a:gd name="T96" fmla="*/ 403 w 622"/>
              <a:gd name="T97" fmla="*/ 118 h 614"/>
              <a:gd name="T98" fmla="*/ 418 w 622"/>
              <a:gd name="T99" fmla="*/ 133 h 614"/>
              <a:gd name="T100" fmla="*/ 540 w 622"/>
              <a:gd name="T101" fmla="*/ 133 h 614"/>
              <a:gd name="T102" fmla="*/ 555 w 622"/>
              <a:gd name="T103" fmla="*/ 118 h 614"/>
              <a:gd name="T104" fmla="*/ 555 w 622"/>
              <a:gd name="T105" fmla="*/ 69 h 614"/>
              <a:gd name="T106" fmla="*/ 540 w 622"/>
              <a:gd name="T107" fmla="*/ 54 h 614"/>
              <a:gd name="T108" fmla="*/ 418 w 622"/>
              <a:gd name="T109" fmla="*/ 54 h 614"/>
              <a:gd name="T110" fmla="*/ 403 w 622"/>
              <a:gd name="T111" fmla="*/ 69 h 614"/>
              <a:gd name="T112" fmla="*/ 418 w 622"/>
              <a:gd name="T113" fmla="*/ 84 h 614"/>
              <a:gd name="T114" fmla="*/ 540 w 622"/>
              <a:gd name="T115" fmla="*/ 84 h 614"/>
              <a:gd name="T116" fmla="*/ 555 w 622"/>
              <a:gd name="T117" fmla="*/ 69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22" h="614">
                <a:moveTo>
                  <a:pt x="350" y="276"/>
                </a:moveTo>
                <a:cubicBezTo>
                  <a:pt x="350" y="289"/>
                  <a:pt x="340" y="299"/>
                  <a:pt x="327" y="299"/>
                </a:cubicBezTo>
                <a:lnTo>
                  <a:pt x="321" y="299"/>
                </a:lnTo>
                <a:lnTo>
                  <a:pt x="276" y="569"/>
                </a:lnTo>
                <a:cubicBezTo>
                  <a:pt x="288" y="570"/>
                  <a:pt x="297" y="579"/>
                  <a:pt x="297" y="591"/>
                </a:cubicBezTo>
                <a:cubicBezTo>
                  <a:pt x="297" y="604"/>
                  <a:pt x="287" y="614"/>
                  <a:pt x="275" y="614"/>
                </a:cubicBezTo>
                <a:lnTo>
                  <a:pt x="75" y="614"/>
                </a:lnTo>
                <a:cubicBezTo>
                  <a:pt x="63" y="614"/>
                  <a:pt x="52" y="604"/>
                  <a:pt x="52" y="591"/>
                </a:cubicBezTo>
                <a:cubicBezTo>
                  <a:pt x="52" y="579"/>
                  <a:pt x="62" y="570"/>
                  <a:pt x="74" y="569"/>
                </a:cubicBezTo>
                <a:lnTo>
                  <a:pt x="28" y="299"/>
                </a:lnTo>
                <a:lnTo>
                  <a:pt x="22" y="299"/>
                </a:lnTo>
                <a:cubicBezTo>
                  <a:pt x="10" y="299"/>
                  <a:pt x="0" y="289"/>
                  <a:pt x="0" y="276"/>
                </a:cubicBezTo>
                <a:cubicBezTo>
                  <a:pt x="0" y="264"/>
                  <a:pt x="10" y="254"/>
                  <a:pt x="22" y="254"/>
                </a:cubicBezTo>
                <a:lnTo>
                  <a:pt x="47" y="254"/>
                </a:lnTo>
                <a:lnTo>
                  <a:pt x="60" y="254"/>
                </a:lnTo>
                <a:lnTo>
                  <a:pt x="60" y="191"/>
                </a:lnTo>
                <a:cubicBezTo>
                  <a:pt x="60" y="170"/>
                  <a:pt x="77" y="153"/>
                  <a:pt x="97" y="153"/>
                </a:cubicBezTo>
                <a:lnTo>
                  <a:pt x="110" y="153"/>
                </a:lnTo>
                <a:cubicBezTo>
                  <a:pt x="96" y="138"/>
                  <a:pt x="88" y="118"/>
                  <a:pt x="88" y="95"/>
                </a:cubicBezTo>
                <a:cubicBezTo>
                  <a:pt x="88" y="47"/>
                  <a:pt x="127" y="8"/>
                  <a:pt x="175" y="8"/>
                </a:cubicBezTo>
                <a:cubicBezTo>
                  <a:pt x="223" y="8"/>
                  <a:pt x="262" y="47"/>
                  <a:pt x="262" y="95"/>
                </a:cubicBezTo>
                <a:cubicBezTo>
                  <a:pt x="262" y="118"/>
                  <a:pt x="253" y="138"/>
                  <a:pt x="239" y="153"/>
                </a:cubicBezTo>
                <a:lnTo>
                  <a:pt x="252" y="153"/>
                </a:lnTo>
                <a:cubicBezTo>
                  <a:pt x="273" y="153"/>
                  <a:pt x="289" y="170"/>
                  <a:pt x="289" y="191"/>
                </a:cubicBezTo>
                <a:lnTo>
                  <a:pt x="289" y="254"/>
                </a:lnTo>
                <a:lnTo>
                  <a:pt x="302" y="254"/>
                </a:lnTo>
                <a:lnTo>
                  <a:pt x="327" y="254"/>
                </a:lnTo>
                <a:cubicBezTo>
                  <a:pt x="340" y="254"/>
                  <a:pt x="350" y="264"/>
                  <a:pt x="350" y="276"/>
                </a:cubicBezTo>
                <a:close/>
                <a:moveTo>
                  <a:pt x="622" y="114"/>
                </a:moveTo>
                <a:cubicBezTo>
                  <a:pt x="622" y="177"/>
                  <a:pt x="558" y="228"/>
                  <a:pt x="480" y="228"/>
                </a:cubicBezTo>
                <a:cubicBezTo>
                  <a:pt x="447" y="228"/>
                  <a:pt x="415" y="219"/>
                  <a:pt x="389" y="202"/>
                </a:cubicBezTo>
                <a:lnTo>
                  <a:pt x="318" y="213"/>
                </a:lnTo>
                <a:cubicBezTo>
                  <a:pt x="315" y="214"/>
                  <a:pt x="312" y="212"/>
                  <a:pt x="310" y="209"/>
                </a:cubicBezTo>
                <a:cubicBezTo>
                  <a:pt x="309" y="207"/>
                  <a:pt x="309" y="203"/>
                  <a:pt x="311" y="201"/>
                </a:cubicBezTo>
                <a:lnTo>
                  <a:pt x="349" y="160"/>
                </a:lnTo>
                <a:cubicBezTo>
                  <a:pt x="341" y="145"/>
                  <a:pt x="337" y="130"/>
                  <a:pt x="337" y="114"/>
                </a:cubicBezTo>
                <a:cubicBezTo>
                  <a:pt x="337" y="51"/>
                  <a:pt x="401" y="0"/>
                  <a:pt x="480" y="0"/>
                </a:cubicBezTo>
                <a:cubicBezTo>
                  <a:pt x="558" y="0"/>
                  <a:pt x="622" y="51"/>
                  <a:pt x="622" y="114"/>
                </a:cubicBezTo>
                <a:close/>
                <a:moveTo>
                  <a:pt x="555" y="167"/>
                </a:moveTo>
                <a:cubicBezTo>
                  <a:pt x="555" y="158"/>
                  <a:pt x="548" y="152"/>
                  <a:pt x="540" y="152"/>
                </a:cubicBezTo>
                <a:lnTo>
                  <a:pt x="418" y="152"/>
                </a:lnTo>
                <a:cubicBezTo>
                  <a:pt x="410" y="152"/>
                  <a:pt x="403" y="158"/>
                  <a:pt x="403" y="167"/>
                </a:cubicBezTo>
                <a:cubicBezTo>
                  <a:pt x="403" y="175"/>
                  <a:pt x="410" y="182"/>
                  <a:pt x="418" y="182"/>
                </a:cubicBezTo>
                <a:lnTo>
                  <a:pt x="540" y="182"/>
                </a:lnTo>
                <a:cubicBezTo>
                  <a:pt x="548" y="182"/>
                  <a:pt x="555" y="175"/>
                  <a:pt x="555" y="167"/>
                </a:cubicBezTo>
                <a:close/>
                <a:moveTo>
                  <a:pt x="555" y="118"/>
                </a:moveTo>
                <a:cubicBezTo>
                  <a:pt x="555" y="110"/>
                  <a:pt x="548" y="103"/>
                  <a:pt x="540" y="103"/>
                </a:cubicBezTo>
                <a:lnTo>
                  <a:pt x="418" y="103"/>
                </a:lnTo>
                <a:cubicBezTo>
                  <a:pt x="410" y="103"/>
                  <a:pt x="403" y="110"/>
                  <a:pt x="403" y="118"/>
                </a:cubicBezTo>
                <a:cubicBezTo>
                  <a:pt x="403" y="126"/>
                  <a:pt x="410" y="133"/>
                  <a:pt x="418" y="133"/>
                </a:cubicBezTo>
                <a:lnTo>
                  <a:pt x="540" y="133"/>
                </a:lnTo>
                <a:cubicBezTo>
                  <a:pt x="548" y="133"/>
                  <a:pt x="555" y="126"/>
                  <a:pt x="555" y="118"/>
                </a:cubicBezTo>
                <a:close/>
                <a:moveTo>
                  <a:pt x="555" y="69"/>
                </a:moveTo>
                <a:cubicBezTo>
                  <a:pt x="555" y="61"/>
                  <a:pt x="548" y="54"/>
                  <a:pt x="540" y="54"/>
                </a:cubicBezTo>
                <a:lnTo>
                  <a:pt x="418" y="54"/>
                </a:lnTo>
                <a:cubicBezTo>
                  <a:pt x="410" y="54"/>
                  <a:pt x="403" y="61"/>
                  <a:pt x="403" y="69"/>
                </a:cubicBezTo>
                <a:cubicBezTo>
                  <a:pt x="403" y="77"/>
                  <a:pt x="410" y="84"/>
                  <a:pt x="418" y="84"/>
                </a:cubicBezTo>
                <a:lnTo>
                  <a:pt x="540" y="84"/>
                </a:lnTo>
                <a:cubicBezTo>
                  <a:pt x="548" y="84"/>
                  <a:pt x="555" y="77"/>
                  <a:pt x="555" y="69"/>
                </a:cubicBezTo>
                <a:close/>
              </a:path>
            </a:pathLst>
          </a:custGeom>
          <a:solidFill>
            <a:schemeClr val="accent3"/>
          </a:solidFill>
          <a:ln w="19050">
            <a:noFill/>
            <a:round/>
            <a:headEnd/>
            <a:tailEnd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C3323D22-C5C9-4A46-A555-D3EA8B54F193}"/>
              </a:ext>
            </a:extLst>
          </p:cNvPr>
          <p:cNvCxnSpPr>
            <a:cxnSpLocks/>
          </p:cNvCxnSpPr>
          <p:nvPr/>
        </p:nvCxnSpPr>
        <p:spPr>
          <a:xfrm>
            <a:off x="6078503" y="4158007"/>
            <a:ext cx="0" cy="1359634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A72191A9-3F79-4EC5-85D8-9512DC2F3516}"/>
              </a:ext>
            </a:extLst>
          </p:cNvPr>
          <p:cNvCxnSpPr>
            <a:cxnSpLocks/>
          </p:cNvCxnSpPr>
          <p:nvPr/>
        </p:nvCxnSpPr>
        <p:spPr>
          <a:xfrm>
            <a:off x="8831228" y="4158007"/>
            <a:ext cx="0" cy="1359634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iṣľiḍè">
            <a:extLst>
              <a:ext uri="{FF2B5EF4-FFF2-40B4-BE49-F238E27FC236}">
                <a16:creationId xmlns:a16="http://schemas.microsoft.com/office/drawing/2014/main" id="{B8C72E5D-F471-4F7A-8BDA-564D5930ABC0}"/>
              </a:ext>
            </a:extLst>
          </p:cNvPr>
          <p:cNvSpPr txBox="1"/>
          <p:nvPr/>
        </p:nvSpPr>
        <p:spPr>
          <a:xfrm>
            <a:off x="3499587" y="4158007"/>
            <a:ext cx="2538157" cy="148687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Theme color makes PPT more convenient to change.</a:t>
            </a:r>
          </a:p>
          <a:p>
            <a:pPr algn="ctr">
              <a:lnSpc>
                <a:spcPct val="150000"/>
              </a:lnSpc>
            </a:pPr>
            <a:endParaRPr lang="en-US" altLang="zh-CN" sz="1000" dirty="0"/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25" name="iṥľîḍê">
            <a:extLst>
              <a:ext uri="{FF2B5EF4-FFF2-40B4-BE49-F238E27FC236}">
                <a16:creationId xmlns:a16="http://schemas.microsoft.com/office/drawing/2014/main" id="{CD987DD2-4960-4AD9-B006-F0423591B5C0}"/>
              </a:ext>
            </a:extLst>
          </p:cNvPr>
          <p:cNvSpPr txBox="1"/>
          <p:nvPr/>
        </p:nvSpPr>
        <p:spPr>
          <a:xfrm>
            <a:off x="6185787" y="4158007"/>
            <a:ext cx="2538157" cy="148687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Theme color makes PPT more convenient to change.</a:t>
            </a:r>
          </a:p>
          <a:p>
            <a:pPr algn="ctr">
              <a:lnSpc>
                <a:spcPct val="150000"/>
              </a:lnSpc>
            </a:pPr>
            <a:endParaRPr lang="en-US" altLang="zh-CN" sz="1000" dirty="0"/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26" name="íṡḻíḋê">
            <a:extLst>
              <a:ext uri="{FF2B5EF4-FFF2-40B4-BE49-F238E27FC236}">
                <a16:creationId xmlns:a16="http://schemas.microsoft.com/office/drawing/2014/main" id="{967223EC-6C0B-406B-8C6E-42893364BB60}"/>
              </a:ext>
            </a:extLst>
          </p:cNvPr>
          <p:cNvSpPr txBox="1"/>
          <p:nvPr/>
        </p:nvSpPr>
        <p:spPr>
          <a:xfrm>
            <a:off x="8919461" y="4158007"/>
            <a:ext cx="2538157" cy="148687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Theme color makes PPT more convenient to change.</a:t>
            </a:r>
          </a:p>
          <a:p>
            <a:pPr algn="ctr">
              <a:lnSpc>
                <a:spcPct val="150000"/>
              </a:lnSpc>
            </a:pPr>
            <a:endParaRPr lang="en-US" altLang="zh-CN" sz="1000" dirty="0"/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</p:spTree>
    <p:extLst>
      <p:ext uri="{BB962C8B-B14F-4D97-AF65-F5344CB8AC3E}">
        <p14:creationId xmlns:p14="http://schemas.microsoft.com/office/powerpoint/2010/main" val="3486389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4"/>
          <p:cNvSpPr>
            <a:spLocks noGrp="1"/>
          </p:cNvSpPr>
          <p:nvPr>
            <p:ph type="title"/>
          </p:nvPr>
        </p:nvSpPr>
        <p:spPr>
          <a:xfrm>
            <a:off x="3643230" y="2066953"/>
            <a:ext cx="4535055" cy="656792"/>
          </a:xfrm>
        </p:spPr>
        <p:txBody>
          <a:bodyPr anchor="b">
            <a:normAutofit/>
          </a:bodyPr>
          <a:lstStyle/>
          <a:p>
            <a:r>
              <a:rPr lang="zh-CN" altLang="en-US" sz="3200" dirty="0">
                <a:solidFill>
                  <a:schemeClr val="accent5">
                    <a:lumMod val="75000"/>
                  </a:schemeClr>
                </a:solidFill>
              </a:rPr>
              <a:t>研究成果与应用前景</a:t>
            </a:r>
          </a:p>
        </p:txBody>
      </p:sp>
      <p:sp>
        <p:nvSpPr>
          <p:cNvPr id="9" name="文本占位符 5"/>
          <p:cNvSpPr>
            <a:spLocks noGrp="1"/>
          </p:cNvSpPr>
          <p:nvPr>
            <p:ph type="body" idx="1"/>
          </p:nvPr>
        </p:nvSpPr>
        <p:spPr>
          <a:xfrm>
            <a:off x="3643229" y="2869658"/>
            <a:ext cx="5900003" cy="1015623"/>
          </a:xfrm>
        </p:spPr>
        <p:txBody>
          <a:bodyPr>
            <a:norm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you copy &amp; paste, choose "keep text only" option.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16928D0-72AC-4C4B-B075-C9A357EA00A5}"/>
              </a:ext>
            </a:extLst>
          </p:cNvPr>
          <p:cNvSpPr txBox="1"/>
          <p:nvPr/>
        </p:nvSpPr>
        <p:spPr>
          <a:xfrm>
            <a:off x="2430854" y="2280011"/>
            <a:ext cx="879278" cy="112396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6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pc="100" dirty="0">
              <a:solidFill>
                <a:schemeClr val="accent6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179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6" name="íśḻíḑè">
            <a:extLst>
              <a:ext uri="{FF2B5EF4-FFF2-40B4-BE49-F238E27FC236}">
                <a16:creationId xmlns:a16="http://schemas.microsoft.com/office/drawing/2014/main" id="{713D5C25-799A-4619-8DEB-8B91003E273C}"/>
              </a:ext>
            </a:extLst>
          </p:cNvPr>
          <p:cNvSpPr/>
          <p:nvPr/>
        </p:nvSpPr>
        <p:spPr bwMode="auto">
          <a:xfrm rot="6778576">
            <a:off x="5699387" y="3159523"/>
            <a:ext cx="2104283" cy="1103513"/>
          </a:xfrm>
          <a:custGeom>
            <a:avLst/>
            <a:gdLst/>
            <a:ahLst/>
            <a:cxnLst>
              <a:cxn ang="0">
                <a:pos x="0" y="1261585"/>
              </a:cxn>
              <a:cxn ang="0">
                <a:pos x="43621" y="983125"/>
              </a:cxn>
              <a:cxn ang="0">
                <a:pos x="187849" y="662600"/>
              </a:cxn>
              <a:cxn ang="0">
                <a:pos x="555118" y="289007"/>
              </a:cxn>
              <a:cxn ang="0">
                <a:pos x="593572" y="318497"/>
              </a:cxn>
              <a:cxn ang="0">
                <a:pos x="1671548" y="10085"/>
              </a:cxn>
              <a:cxn ang="0">
                <a:pos x="2788517" y="783263"/>
              </a:cxn>
              <a:cxn ang="0">
                <a:pos x="2340919" y="973039"/>
              </a:cxn>
              <a:cxn ang="0">
                <a:pos x="1533733" y="338767"/>
              </a:cxn>
              <a:cxn ang="0">
                <a:pos x="90612" y="1288485"/>
              </a:cxn>
              <a:cxn ang="0">
                <a:pos x="86054" y="1316991"/>
              </a:cxn>
              <a:cxn ang="0">
                <a:pos x="0" y="1261585"/>
              </a:cxn>
            </a:cxnLst>
            <a:rect l="0" t="0" r="r" b="b"/>
            <a:pathLst>
              <a:path w="2788517" h="1316991">
                <a:moveTo>
                  <a:pt x="0" y="1261585"/>
                </a:moveTo>
                <a:lnTo>
                  <a:pt x="43621" y="983125"/>
                </a:lnTo>
                <a:lnTo>
                  <a:pt x="187849" y="662600"/>
                </a:lnTo>
                <a:lnTo>
                  <a:pt x="555118" y="289007"/>
                </a:lnTo>
                <a:lnTo>
                  <a:pt x="593572" y="318497"/>
                </a:lnTo>
                <a:cubicBezTo>
                  <a:pt x="893044" y="78665"/>
                  <a:pt x="1280289" y="-36215"/>
                  <a:pt x="1671548" y="10085"/>
                </a:cubicBezTo>
                <a:cubicBezTo>
                  <a:pt x="2151604" y="66893"/>
                  <a:pt x="2569147" y="358230"/>
                  <a:pt x="2788517" y="783263"/>
                </a:cubicBezTo>
                <a:lnTo>
                  <a:pt x="2340919" y="973039"/>
                </a:lnTo>
                <a:cubicBezTo>
                  <a:pt x="2186143" y="658606"/>
                  <a:pt x="1897688" y="418414"/>
                  <a:pt x="1533733" y="338767"/>
                </a:cubicBezTo>
                <a:cubicBezTo>
                  <a:pt x="882681" y="196293"/>
                  <a:pt x="236573" y="621497"/>
                  <a:pt x="90612" y="1288485"/>
                </a:cubicBezTo>
                <a:lnTo>
                  <a:pt x="86054" y="1316991"/>
                </a:lnTo>
                <a:lnTo>
                  <a:pt x="0" y="1261585"/>
                </a:lnTo>
                <a:close/>
              </a:path>
            </a:pathLst>
          </a:custGeom>
          <a:solidFill>
            <a:schemeClr val="accent3"/>
          </a:solidFill>
          <a:ln w="3175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iśḷíḓé">
            <a:extLst>
              <a:ext uri="{FF2B5EF4-FFF2-40B4-BE49-F238E27FC236}">
                <a16:creationId xmlns:a16="http://schemas.microsoft.com/office/drawing/2014/main" id="{EAC829FB-C32C-4BE1-BEF5-EA5047755D54}"/>
              </a:ext>
            </a:extLst>
          </p:cNvPr>
          <p:cNvSpPr/>
          <p:nvPr/>
        </p:nvSpPr>
        <p:spPr bwMode="auto">
          <a:xfrm rot="6778576">
            <a:off x="5502883" y="3049652"/>
            <a:ext cx="2316159" cy="1462363"/>
          </a:xfrm>
          <a:custGeom>
            <a:avLst/>
            <a:gdLst/>
            <a:ahLst/>
            <a:cxnLst>
              <a:cxn ang="0">
                <a:pos x="157" y="1464603"/>
              </a:cxn>
              <a:cxn ang="0">
                <a:pos x="279680" y="592918"/>
              </a:cxn>
              <a:cxn ang="0">
                <a:pos x="1621029" y="10085"/>
              </a:cxn>
              <a:cxn ang="0">
                <a:pos x="2771215" y="850593"/>
              </a:cxn>
              <a:cxn ang="0">
                <a:pos x="3069287" y="724214"/>
              </a:cxn>
              <a:cxn ang="0">
                <a:pos x="2880540" y="1745263"/>
              </a:cxn>
              <a:cxn ang="0">
                <a:pos x="2015420" y="1171039"/>
              </a:cxn>
              <a:cxn ang="0">
                <a:pos x="2323687" y="1040338"/>
              </a:cxn>
              <a:cxn ang="0">
                <a:pos x="1483213" y="338767"/>
              </a:cxn>
              <a:cxn ang="0">
                <a:pos x="40094" y="1288485"/>
              </a:cxn>
              <a:cxn ang="0">
                <a:pos x="19551" y="1417149"/>
              </a:cxn>
              <a:cxn ang="0">
                <a:pos x="10745" y="1411479"/>
              </a:cxn>
              <a:cxn ang="0">
                <a:pos x="157" y="1464603"/>
              </a:cxn>
            </a:cxnLst>
            <a:rect l="0" t="0" r="r" b="b"/>
            <a:pathLst>
              <a:path w="3069287" h="1745263">
                <a:moveTo>
                  <a:pt x="157" y="1464603"/>
                </a:moveTo>
                <a:cubicBezTo>
                  <a:pt x="-4415" y="1156390"/>
                  <a:pt x="91112" y="849810"/>
                  <a:pt x="279680" y="592918"/>
                </a:cubicBezTo>
                <a:cubicBezTo>
                  <a:pt x="589203" y="171248"/>
                  <a:pt x="1101577" y="-51385"/>
                  <a:pt x="1621029" y="10085"/>
                </a:cubicBezTo>
                <a:cubicBezTo>
                  <a:pt x="2126129" y="69856"/>
                  <a:pt x="2562025" y="389266"/>
                  <a:pt x="2771215" y="850593"/>
                </a:cubicBezTo>
                <a:lnTo>
                  <a:pt x="3069287" y="724214"/>
                </a:lnTo>
                <a:lnTo>
                  <a:pt x="2880540" y="1745263"/>
                </a:lnTo>
                <a:lnTo>
                  <a:pt x="2015420" y="1171039"/>
                </a:lnTo>
                <a:lnTo>
                  <a:pt x="2323687" y="1040338"/>
                </a:lnTo>
                <a:cubicBezTo>
                  <a:pt x="2176403" y="693700"/>
                  <a:pt x="1873138" y="424097"/>
                  <a:pt x="1483213" y="338767"/>
                </a:cubicBezTo>
                <a:cubicBezTo>
                  <a:pt x="832162" y="196293"/>
                  <a:pt x="186055" y="621496"/>
                  <a:pt x="40094" y="1288485"/>
                </a:cubicBezTo>
                <a:cubicBezTo>
                  <a:pt x="30695" y="1331434"/>
                  <a:pt x="23599" y="1374338"/>
                  <a:pt x="19551" y="1417149"/>
                </a:cubicBezTo>
                <a:lnTo>
                  <a:pt x="10745" y="1411479"/>
                </a:lnTo>
                <a:lnTo>
                  <a:pt x="157" y="1464603"/>
                </a:lnTo>
                <a:close/>
              </a:path>
            </a:pathLst>
          </a:custGeom>
          <a:solidFill>
            <a:schemeClr val="accent3"/>
          </a:solidFill>
          <a:ln w="3175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iŝļïḍe">
            <a:extLst>
              <a:ext uri="{FF2B5EF4-FFF2-40B4-BE49-F238E27FC236}">
                <a16:creationId xmlns:a16="http://schemas.microsoft.com/office/drawing/2014/main" id="{7251B99B-503A-4BA3-8A9E-41BD6EE2C4E3}"/>
              </a:ext>
            </a:extLst>
          </p:cNvPr>
          <p:cNvSpPr/>
          <p:nvPr/>
        </p:nvSpPr>
        <p:spPr bwMode="auto">
          <a:xfrm>
            <a:off x="1299303" y="1691907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50" name="îśḻïḑé">
            <a:extLst>
              <a:ext uri="{FF2B5EF4-FFF2-40B4-BE49-F238E27FC236}">
                <a16:creationId xmlns:a16="http://schemas.microsoft.com/office/drawing/2014/main" id="{F03A1802-8AED-49AB-B9A7-46D9B8847CCC}"/>
              </a:ext>
            </a:extLst>
          </p:cNvPr>
          <p:cNvSpPr txBox="1"/>
          <p:nvPr/>
        </p:nvSpPr>
        <p:spPr bwMode="auto">
          <a:xfrm>
            <a:off x="1299303" y="1340768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47" name="i$1iḍè">
            <a:extLst>
              <a:ext uri="{FF2B5EF4-FFF2-40B4-BE49-F238E27FC236}">
                <a16:creationId xmlns:a16="http://schemas.microsoft.com/office/drawing/2014/main" id="{650A70A8-C2A4-4DBF-989A-591ADE0BC6EE}"/>
              </a:ext>
            </a:extLst>
          </p:cNvPr>
          <p:cNvSpPr/>
          <p:nvPr/>
        </p:nvSpPr>
        <p:spPr bwMode="auto">
          <a:xfrm>
            <a:off x="1299303" y="2946591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48" name="îṣliḍê">
            <a:extLst>
              <a:ext uri="{FF2B5EF4-FFF2-40B4-BE49-F238E27FC236}">
                <a16:creationId xmlns:a16="http://schemas.microsoft.com/office/drawing/2014/main" id="{4A38AE28-E5A4-403D-8F33-86BB17B187D1}"/>
              </a:ext>
            </a:extLst>
          </p:cNvPr>
          <p:cNvSpPr txBox="1"/>
          <p:nvPr/>
        </p:nvSpPr>
        <p:spPr bwMode="auto">
          <a:xfrm>
            <a:off x="1299303" y="2595452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45" name="íṡlíḑé">
            <a:extLst>
              <a:ext uri="{FF2B5EF4-FFF2-40B4-BE49-F238E27FC236}">
                <a16:creationId xmlns:a16="http://schemas.microsoft.com/office/drawing/2014/main" id="{33F959A0-057C-49E9-8BC5-67E5A3A97ECA}"/>
              </a:ext>
            </a:extLst>
          </p:cNvPr>
          <p:cNvSpPr/>
          <p:nvPr/>
        </p:nvSpPr>
        <p:spPr bwMode="auto">
          <a:xfrm>
            <a:off x="1299303" y="4201275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46" name="ïSḷîḍê">
            <a:extLst>
              <a:ext uri="{FF2B5EF4-FFF2-40B4-BE49-F238E27FC236}">
                <a16:creationId xmlns:a16="http://schemas.microsoft.com/office/drawing/2014/main" id="{3692FCEB-737F-4719-AD11-5FD9A6B15001}"/>
              </a:ext>
            </a:extLst>
          </p:cNvPr>
          <p:cNvSpPr txBox="1"/>
          <p:nvPr/>
        </p:nvSpPr>
        <p:spPr bwMode="auto">
          <a:xfrm>
            <a:off x="1299303" y="3850136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43" name="i$ḷïḓe">
            <a:extLst>
              <a:ext uri="{FF2B5EF4-FFF2-40B4-BE49-F238E27FC236}">
                <a16:creationId xmlns:a16="http://schemas.microsoft.com/office/drawing/2014/main" id="{3186A055-FCA4-4E3B-937E-5530BCE53A2C}"/>
              </a:ext>
            </a:extLst>
          </p:cNvPr>
          <p:cNvSpPr/>
          <p:nvPr/>
        </p:nvSpPr>
        <p:spPr bwMode="auto">
          <a:xfrm>
            <a:off x="1299303" y="5455958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44" name="iṥḷíḍè">
            <a:extLst>
              <a:ext uri="{FF2B5EF4-FFF2-40B4-BE49-F238E27FC236}">
                <a16:creationId xmlns:a16="http://schemas.microsoft.com/office/drawing/2014/main" id="{22519E52-233A-486F-AD2F-EF40F059E0C2}"/>
              </a:ext>
            </a:extLst>
          </p:cNvPr>
          <p:cNvSpPr txBox="1"/>
          <p:nvPr/>
        </p:nvSpPr>
        <p:spPr bwMode="auto">
          <a:xfrm>
            <a:off x="1299303" y="5104819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41" name="íşḻíḓe">
            <a:extLst>
              <a:ext uri="{FF2B5EF4-FFF2-40B4-BE49-F238E27FC236}">
                <a16:creationId xmlns:a16="http://schemas.microsoft.com/office/drawing/2014/main" id="{D64974E1-6831-4019-98D7-D4502CC5161C}"/>
              </a:ext>
            </a:extLst>
          </p:cNvPr>
          <p:cNvSpPr/>
          <p:nvPr/>
        </p:nvSpPr>
        <p:spPr bwMode="auto">
          <a:xfrm>
            <a:off x="8799729" y="1691907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42" name="íşľïḑe">
            <a:extLst>
              <a:ext uri="{FF2B5EF4-FFF2-40B4-BE49-F238E27FC236}">
                <a16:creationId xmlns:a16="http://schemas.microsoft.com/office/drawing/2014/main" id="{51DF448A-D004-4998-86FF-8AD10EB2D5B0}"/>
              </a:ext>
            </a:extLst>
          </p:cNvPr>
          <p:cNvSpPr txBox="1"/>
          <p:nvPr/>
        </p:nvSpPr>
        <p:spPr bwMode="auto">
          <a:xfrm>
            <a:off x="8799729" y="1340768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3"/>
                </a:solidFill>
              </a:rPr>
              <a:t>Text here</a:t>
            </a:r>
            <a:endParaRPr lang="zh-CN" altLang="en-US" sz="1800" b="1" dirty="0">
              <a:solidFill>
                <a:schemeClr val="accent3"/>
              </a:solidFill>
            </a:endParaRPr>
          </a:p>
        </p:txBody>
      </p:sp>
      <p:sp>
        <p:nvSpPr>
          <p:cNvPr id="39" name="ï$ḷíďè">
            <a:extLst>
              <a:ext uri="{FF2B5EF4-FFF2-40B4-BE49-F238E27FC236}">
                <a16:creationId xmlns:a16="http://schemas.microsoft.com/office/drawing/2014/main" id="{47DEBA32-E724-4A8C-ADFB-A34DB176D609}"/>
              </a:ext>
            </a:extLst>
          </p:cNvPr>
          <p:cNvSpPr/>
          <p:nvPr/>
        </p:nvSpPr>
        <p:spPr bwMode="auto">
          <a:xfrm>
            <a:off x="8799729" y="2946591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40" name="îṩḻide">
            <a:extLst>
              <a:ext uri="{FF2B5EF4-FFF2-40B4-BE49-F238E27FC236}">
                <a16:creationId xmlns:a16="http://schemas.microsoft.com/office/drawing/2014/main" id="{BF881081-45D6-4C5A-9A2A-539D256121B4}"/>
              </a:ext>
            </a:extLst>
          </p:cNvPr>
          <p:cNvSpPr txBox="1"/>
          <p:nvPr/>
        </p:nvSpPr>
        <p:spPr bwMode="auto">
          <a:xfrm>
            <a:off x="8799729" y="2595452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3"/>
                </a:solidFill>
              </a:rPr>
              <a:t>Text here</a:t>
            </a:r>
            <a:endParaRPr lang="zh-CN" altLang="en-US" sz="1800" b="1" dirty="0">
              <a:solidFill>
                <a:schemeClr val="accent3"/>
              </a:solidFill>
            </a:endParaRPr>
          </a:p>
        </p:txBody>
      </p:sp>
      <p:sp>
        <p:nvSpPr>
          <p:cNvPr id="37" name="îṣḷiďê">
            <a:extLst>
              <a:ext uri="{FF2B5EF4-FFF2-40B4-BE49-F238E27FC236}">
                <a16:creationId xmlns:a16="http://schemas.microsoft.com/office/drawing/2014/main" id="{FB6727C5-0084-4ED6-AED8-D55CB2CF7285}"/>
              </a:ext>
            </a:extLst>
          </p:cNvPr>
          <p:cNvSpPr/>
          <p:nvPr/>
        </p:nvSpPr>
        <p:spPr bwMode="auto">
          <a:xfrm>
            <a:off x="8799729" y="4201275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38" name="išḻïďé">
            <a:extLst>
              <a:ext uri="{FF2B5EF4-FFF2-40B4-BE49-F238E27FC236}">
                <a16:creationId xmlns:a16="http://schemas.microsoft.com/office/drawing/2014/main" id="{3B93F92B-0B7F-451A-B0B4-2E7B5F1F9CF9}"/>
              </a:ext>
            </a:extLst>
          </p:cNvPr>
          <p:cNvSpPr txBox="1"/>
          <p:nvPr/>
        </p:nvSpPr>
        <p:spPr bwMode="auto">
          <a:xfrm>
            <a:off x="8799729" y="3850136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3"/>
                </a:solidFill>
              </a:rPr>
              <a:t>Text here</a:t>
            </a:r>
            <a:endParaRPr lang="zh-CN" altLang="en-US" sz="1800" b="1" dirty="0">
              <a:solidFill>
                <a:schemeClr val="accent3"/>
              </a:solidFill>
            </a:endParaRPr>
          </a:p>
        </p:txBody>
      </p:sp>
      <p:sp>
        <p:nvSpPr>
          <p:cNvPr id="35" name="ïṥlîḋè">
            <a:extLst>
              <a:ext uri="{FF2B5EF4-FFF2-40B4-BE49-F238E27FC236}">
                <a16:creationId xmlns:a16="http://schemas.microsoft.com/office/drawing/2014/main" id="{6B60FB60-2F41-4C10-9A9E-8D4A58B41B30}"/>
              </a:ext>
            </a:extLst>
          </p:cNvPr>
          <p:cNvSpPr/>
          <p:nvPr/>
        </p:nvSpPr>
        <p:spPr bwMode="auto">
          <a:xfrm>
            <a:off x="8799729" y="5455958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Copy paste fonts. Choose the only option to retain text.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zh-CN" altLang="en-US" sz="1000" dirty="0"/>
          </a:p>
        </p:txBody>
      </p:sp>
      <p:sp>
        <p:nvSpPr>
          <p:cNvPr id="36" name="íṡļîďé">
            <a:extLst>
              <a:ext uri="{FF2B5EF4-FFF2-40B4-BE49-F238E27FC236}">
                <a16:creationId xmlns:a16="http://schemas.microsoft.com/office/drawing/2014/main" id="{9D453F35-7E4E-4222-BA60-61126E96773D}"/>
              </a:ext>
            </a:extLst>
          </p:cNvPr>
          <p:cNvSpPr txBox="1"/>
          <p:nvPr/>
        </p:nvSpPr>
        <p:spPr bwMode="auto">
          <a:xfrm>
            <a:off x="8799729" y="5104819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3"/>
                </a:solidFill>
              </a:rPr>
              <a:t>Text here</a:t>
            </a:r>
            <a:endParaRPr lang="zh-CN" altLang="en-US" sz="1800" b="1" dirty="0">
              <a:solidFill>
                <a:schemeClr val="accent3"/>
              </a:solidFill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5E9FFE4A-1329-4B17-860F-DD716784A57C}"/>
              </a:ext>
            </a:extLst>
          </p:cNvPr>
          <p:cNvCxnSpPr/>
          <p:nvPr/>
        </p:nvCxnSpPr>
        <p:spPr>
          <a:xfrm>
            <a:off x="1299303" y="2420888"/>
            <a:ext cx="2088232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8A146201-9408-4252-8E7C-954824D367AE}"/>
              </a:ext>
            </a:extLst>
          </p:cNvPr>
          <p:cNvCxnSpPr/>
          <p:nvPr/>
        </p:nvCxnSpPr>
        <p:spPr>
          <a:xfrm>
            <a:off x="1299303" y="3664472"/>
            <a:ext cx="2088232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B905719F-A721-4C59-A9DE-F55CF5711B6C}"/>
              </a:ext>
            </a:extLst>
          </p:cNvPr>
          <p:cNvCxnSpPr/>
          <p:nvPr/>
        </p:nvCxnSpPr>
        <p:spPr>
          <a:xfrm>
            <a:off x="1299303" y="4889768"/>
            <a:ext cx="2088232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5D28AA96-CD20-4331-BC9F-3B8EFC6A2AF9}"/>
              </a:ext>
            </a:extLst>
          </p:cNvPr>
          <p:cNvCxnSpPr/>
          <p:nvPr/>
        </p:nvCxnSpPr>
        <p:spPr>
          <a:xfrm>
            <a:off x="8907407" y="2420888"/>
            <a:ext cx="2088232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7A0107EE-A460-4982-A48D-08262507032B}"/>
              </a:ext>
            </a:extLst>
          </p:cNvPr>
          <p:cNvCxnSpPr/>
          <p:nvPr/>
        </p:nvCxnSpPr>
        <p:spPr>
          <a:xfrm>
            <a:off x="8907407" y="3664472"/>
            <a:ext cx="2088232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382CE101-6FF1-46FD-8B5E-98DC0ED345C7}"/>
              </a:ext>
            </a:extLst>
          </p:cNvPr>
          <p:cNvCxnSpPr/>
          <p:nvPr/>
        </p:nvCxnSpPr>
        <p:spPr>
          <a:xfrm>
            <a:off x="8907407" y="4889768"/>
            <a:ext cx="2088232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íşļíḓe">
            <a:extLst>
              <a:ext uri="{FF2B5EF4-FFF2-40B4-BE49-F238E27FC236}">
                <a16:creationId xmlns:a16="http://schemas.microsoft.com/office/drawing/2014/main" id="{A64A5BF8-772A-44DA-81FD-2DB7C671A463}"/>
              </a:ext>
            </a:extLst>
          </p:cNvPr>
          <p:cNvSpPr/>
          <p:nvPr/>
        </p:nvSpPr>
        <p:spPr bwMode="auto">
          <a:xfrm rot="17578575">
            <a:off x="4526888" y="2670091"/>
            <a:ext cx="2115193" cy="1421178"/>
          </a:xfrm>
          <a:custGeom>
            <a:avLst/>
            <a:gdLst/>
            <a:ahLst/>
            <a:cxnLst>
              <a:cxn ang="0">
                <a:pos x="3440880" y="961297"/>
              </a:cxn>
              <a:cxn ang="0">
                <a:pos x="2891543" y="1194209"/>
              </a:cxn>
              <a:cxn ang="0">
                <a:pos x="1900886" y="415768"/>
              </a:cxn>
              <a:cxn ang="0">
                <a:pos x="129748" y="1581355"/>
              </a:cxn>
              <a:cxn ang="0">
                <a:pos x="95053" y="1927042"/>
              </a:cxn>
              <a:cxn ang="0">
                <a:pos x="97910" y="1999727"/>
              </a:cxn>
              <a:cxn ang="0">
                <a:pos x="104186" y="2081906"/>
              </a:cxn>
              <a:cxn ang="0">
                <a:pos x="97658" y="2027742"/>
              </a:cxn>
              <a:cxn ang="0">
                <a:pos x="0" y="1797410"/>
              </a:cxn>
              <a:cxn ang="0">
                <a:pos x="13675" y="1579391"/>
              </a:cxn>
              <a:cxn ang="0">
                <a:pos x="72076" y="1206588"/>
              </a:cxn>
              <a:cxn ang="0">
                <a:pos x="249086" y="813208"/>
              </a:cxn>
              <a:cxn ang="0">
                <a:pos x="699835" y="354698"/>
              </a:cxn>
              <a:cxn ang="0">
                <a:pos x="747029" y="390891"/>
              </a:cxn>
              <a:cxn ang="0">
                <a:pos x="2070027" y="12378"/>
              </a:cxn>
              <a:cxn ang="0">
                <a:pos x="3440880" y="961297"/>
              </a:cxn>
            </a:cxnLst>
            <a:rect l="0" t="0" r="r" b="b"/>
            <a:pathLst>
              <a:path w="3440880" h="2081906">
                <a:moveTo>
                  <a:pt x="3440880" y="961297"/>
                </a:moveTo>
                <a:lnTo>
                  <a:pt x="2891543" y="1194209"/>
                </a:lnTo>
                <a:cubicBezTo>
                  <a:pt x="2701588" y="808306"/>
                  <a:pt x="2347568" y="513519"/>
                  <a:pt x="1900886" y="415768"/>
                </a:cubicBezTo>
                <a:cubicBezTo>
                  <a:pt x="1101852" y="240910"/>
                  <a:pt x="308885" y="762762"/>
                  <a:pt x="129748" y="1581355"/>
                </a:cubicBezTo>
                <a:cubicBezTo>
                  <a:pt x="104339" y="1697460"/>
                  <a:pt x="92644" y="1813298"/>
                  <a:pt x="95053" y="1927042"/>
                </a:cubicBezTo>
                <a:lnTo>
                  <a:pt x="97910" y="1999727"/>
                </a:lnTo>
                <a:cubicBezTo>
                  <a:pt x="98463" y="2027324"/>
                  <a:pt x="100942" y="2054702"/>
                  <a:pt x="104186" y="2081906"/>
                </a:cubicBezTo>
                <a:lnTo>
                  <a:pt x="97658" y="2027742"/>
                </a:lnTo>
                <a:lnTo>
                  <a:pt x="0" y="1797410"/>
                </a:lnTo>
                <a:lnTo>
                  <a:pt x="13675" y="1579391"/>
                </a:lnTo>
                <a:lnTo>
                  <a:pt x="72076" y="1206588"/>
                </a:lnTo>
                <a:lnTo>
                  <a:pt x="249086" y="813208"/>
                </a:lnTo>
                <a:lnTo>
                  <a:pt x="699835" y="354698"/>
                </a:lnTo>
                <a:lnTo>
                  <a:pt x="747029" y="390891"/>
                </a:lnTo>
                <a:cubicBezTo>
                  <a:pt x="1114571" y="96546"/>
                  <a:pt x="1589835" y="-44447"/>
                  <a:pt x="2070027" y="12378"/>
                </a:cubicBezTo>
                <a:cubicBezTo>
                  <a:pt x="2659198" y="82098"/>
                  <a:pt x="3171648" y="439655"/>
                  <a:pt x="3440880" y="961297"/>
                </a:cubicBezTo>
                <a:close/>
              </a:path>
            </a:pathLst>
          </a:custGeom>
          <a:solidFill>
            <a:schemeClr val="accent1"/>
          </a:solidFill>
          <a:ln w="3175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îśḻïḑe">
            <a:extLst>
              <a:ext uri="{FF2B5EF4-FFF2-40B4-BE49-F238E27FC236}">
                <a16:creationId xmlns:a16="http://schemas.microsoft.com/office/drawing/2014/main" id="{B87F5456-1627-40AB-8ACA-3FA3E131DAB2}"/>
              </a:ext>
            </a:extLst>
          </p:cNvPr>
          <p:cNvSpPr/>
          <p:nvPr/>
        </p:nvSpPr>
        <p:spPr bwMode="auto">
          <a:xfrm rot="17578575">
            <a:off x="4372515" y="2519518"/>
            <a:ext cx="2316853" cy="1462172"/>
          </a:xfrm>
          <a:custGeom>
            <a:avLst/>
            <a:gdLst/>
            <a:ahLst/>
            <a:cxnLst>
              <a:cxn ang="0">
                <a:pos x="5022717" y="1184507"/>
              </a:cxn>
              <a:cxn ang="0">
                <a:pos x="4714007" y="2854509"/>
              </a:cxn>
              <a:cxn ang="0">
                <a:pos x="3299038" y="1915323"/>
              </a:cxn>
              <a:cxn ang="0">
                <a:pos x="3803232" y="1701552"/>
              </a:cxn>
              <a:cxn ang="0">
                <a:pos x="2428573" y="554079"/>
              </a:cxn>
              <a:cxn ang="0">
                <a:pos x="68241" y="2107414"/>
              </a:cxn>
              <a:cxn ang="0">
                <a:pos x="34176" y="2774480"/>
              </a:cxn>
              <a:cxn ang="0">
                <a:pos x="460103" y="969762"/>
              </a:cxn>
              <a:cxn ang="0">
                <a:pos x="2653981" y="16495"/>
              </a:cxn>
              <a:cxn ang="0">
                <a:pos x="4535198" y="1391208"/>
              </a:cxn>
              <a:cxn ang="0">
                <a:pos x="5022717" y="1184507"/>
              </a:cxn>
            </a:cxnLst>
            <a:rect l="0" t="0" r="r" b="b"/>
            <a:pathLst>
              <a:path w="5022717" h="2854509">
                <a:moveTo>
                  <a:pt x="5022717" y="1184507"/>
                </a:moveTo>
                <a:lnTo>
                  <a:pt x="4714007" y="2854509"/>
                </a:lnTo>
                <a:lnTo>
                  <a:pt x="3299038" y="1915323"/>
                </a:lnTo>
                <a:lnTo>
                  <a:pt x="3803232" y="1701552"/>
                </a:lnTo>
                <a:cubicBezTo>
                  <a:pt x="3562338" y="1134599"/>
                  <a:pt x="3066325" y="693643"/>
                  <a:pt x="2428573" y="554079"/>
                </a:cubicBezTo>
                <a:cubicBezTo>
                  <a:pt x="1363729" y="321052"/>
                  <a:pt x="306971" y="1016504"/>
                  <a:pt x="68241" y="2107414"/>
                </a:cubicBezTo>
                <a:cubicBezTo>
                  <a:pt x="18868" y="2333024"/>
                  <a:pt x="8351" y="2557878"/>
                  <a:pt x="34176" y="2774480"/>
                </a:cubicBezTo>
                <a:cubicBezTo>
                  <a:pt x="-73420" y="2148278"/>
                  <a:pt x="74250" y="1495420"/>
                  <a:pt x="460103" y="969762"/>
                </a:cubicBezTo>
                <a:cubicBezTo>
                  <a:pt x="966350" y="280089"/>
                  <a:pt x="1804377" y="-84044"/>
                  <a:pt x="2653981" y="16495"/>
                </a:cubicBezTo>
                <a:cubicBezTo>
                  <a:pt x="3480110" y="114255"/>
                  <a:pt x="4193051" y="636675"/>
                  <a:pt x="4535198" y="1391208"/>
                </a:cubicBezTo>
                <a:lnTo>
                  <a:pt x="5022717" y="1184507"/>
                </a:lnTo>
                <a:close/>
              </a:path>
            </a:pathLst>
          </a:custGeom>
          <a:solidFill>
            <a:schemeClr val="accent1"/>
          </a:solidFill>
          <a:ln w="3175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3" name="í$1íḑé">
            <a:extLst>
              <a:ext uri="{FF2B5EF4-FFF2-40B4-BE49-F238E27FC236}">
                <a16:creationId xmlns:a16="http://schemas.microsoft.com/office/drawing/2014/main" id="{D3660193-FE99-4F1B-AEA8-BFEB8FBF5E40}"/>
              </a:ext>
            </a:extLst>
          </p:cNvPr>
          <p:cNvSpPr/>
          <p:nvPr/>
        </p:nvSpPr>
        <p:spPr bwMode="auto">
          <a:xfrm flipH="1">
            <a:off x="5927153" y="2147341"/>
            <a:ext cx="901343" cy="418874"/>
          </a:xfrm>
          <a:prstGeom prst="parallelogram">
            <a:avLst>
              <a:gd name="adj" fmla="val 148247"/>
            </a:avLst>
          </a:prstGeom>
          <a:solidFill>
            <a:schemeClr val="accent1"/>
          </a:solidFill>
          <a:ln w="3175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iSliḑè">
            <a:extLst>
              <a:ext uri="{FF2B5EF4-FFF2-40B4-BE49-F238E27FC236}">
                <a16:creationId xmlns:a16="http://schemas.microsoft.com/office/drawing/2014/main" id="{5494B3D2-8D3F-47A1-A761-F270750ED245}"/>
              </a:ext>
            </a:extLst>
          </p:cNvPr>
          <p:cNvSpPr/>
          <p:nvPr/>
        </p:nvSpPr>
        <p:spPr bwMode="auto">
          <a:xfrm>
            <a:off x="5903899" y="2566215"/>
            <a:ext cx="923396" cy="433864"/>
          </a:xfrm>
          <a:prstGeom prst="parallelogram">
            <a:avLst>
              <a:gd name="adj" fmla="val 148251"/>
            </a:avLst>
          </a:prstGeom>
          <a:solidFill>
            <a:schemeClr val="accent1"/>
          </a:solidFill>
          <a:ln w="3175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islíḓé">
            <a:extLst>
              <a:ext uri="{FF2B5EF4-FFF2-40B4-BE49-F238E27FC236}">
                <a16:creationId xmlns:a16="http://schemas.microsoft.com/office/drawing/2014/main" id="{04DA1B8C-87DB-41BB-B480-1C2708AAE22D}"/>
              </a:ext>
            </a:extLst>
          </p:cNvPr>
          <p:cNvSpPr/>
          <p:nvPr/>
        </p:nvSpPr>
        <p:spPr bwMode="auto">
          <a:xfrm rot="10800000" flipH="1">
            <a:off x="5363505" y="4464820"/>
            <a:ext cx="901461" cy="418972"/>
          </a:xfrm>
          <a:prstGeom prst="parallelogram">
            <a:avLst>
              <a:gd name="adj" fmla="val 148247"/>
            </a:avLst>
          </a:prstGeom>
          <a:solidFill>
            <a:schemeClr val="accent3"/>
          </a:solidFill>
          <a:ln w="3175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íSļiḓê">
            <a:extLst>
              <a:ext uri="{FF2B5EF4-FFF2-40B4-BE49-F238E27FC236}">
                <a16:creationId xmlns:a16="http://schemas.microsoft.com/office/drawing/2014/main" id="{003327DE-222E-464E-869A-29940B13BB1B}"/>
              </a:ext>
            </a:extLst>
          </p:cNvPr>
          <p:cNvSpPr/>
          <p:nvPr/>
        </p:nvSpPr>
        <p:spPr bwMode="auto">
          <a:xfrm rot="10800000">
            <a:off x="5364708" y="4030855"/>
            <a:ext cx="923517" cy="433965"/>
          </a:xfrm>
          <a:prstGeom prst="parallelogram">
            <a:avLst>
              <a:gd name="adj" fmla="val 148251"/>
            </a:avLst>
          </a:prstGeom>
          <a:solidFill>
            <a:schemeClr val="accent3"/>
          </a:solidFill>
          <a:ln w="3175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íš1ïḍé">
            <a:extLst>
              <a:ext uri="{FF2B5EF4-FFF2-40B4-BE49-F238E27FC236}">
                <a16:creationId xmlns:a16="http://schemas.microsoft.com/office/drawing/2014/main" id="{56D8A6C3-95C8-4A51-9866-AC3D12165847}"/>
              </a:ext>
            </a:extLst>
          </p:cNvPr>
          <p:cNvSpPr/>
          <p:nvPr/>
        </p:nvSpPr>
        <p:spPr bwMode="auto">
          <a:xfrm>
            <a:off x="5865460" y="3124723"/>
            <a:ext cx="461080" cy="460795"/>
          </a:xfrm>
          <a:custGeom>
            <a:avLst/>
            <a:gdLst>
              <a:gd name="connsiteX0" fmla="*/ 482620 w 607097"/>
              <a:gd name="connsiteY0" fmla="*/ 381169 h 606722"/>
              <a:gd name="connsiteX1" fmla="*/ 496768 w 607097"/>
              <a:gd name="connsiteY1" fmla="*/ 381169 h 606722"/>
              <a:gd name="connsiteX2" fmla="*/ 510916 w 607097"/>
              <a:gd name="connsiteY2" fmla="*/ 395381 h 606722"/>
              <a:gd name="connsiteX3" fmla="*/ 510916 w 607097"/>
              <a:gd name="connsiteY3" fmla="*/ 409505 h 606722"/>
              <a:gd name="connsiteX4" fmla="*/ 503887 w 607097"/>
              <a:gd name="connsiteY4" fmla="*/ 412525 h 606722"/>
              <a:gd name="connsiteX5" fmla="*/ 496768 w 607097"/>
              <a:gd name="connsiteY5" fmla="*/ 409505 h 606722"/>
              <a:gd name="connsiteX6" fmla="*/ 482620 w 607097"/>
              <a:gd name="connsiteY6" fmla="*/ 395381 h 606722"/>
              <a:gd name="connsiteX7" fmla="*/ 482620 w 607097"/>
              <a:gd name="connsiteY7" fmla="*/ 381169 h 606722"/>
              <a:gd name="connsiteX8" fmla="*/ 546398 w 607097"/>
              <a:gd name="connsiteY8" fmla="*/ 242745 h 606722"/>
              <a:gd name="connsiteX9" fmla="*/ 566606 w 607097"/>
              <a:gd name="connsiteY9" fmla="*/ 242745 h 606722"/>
              <a:gd name="connsiteX10" fmla="*/ 576754 w 607097"/>
              <a:gd name="connsiteY10" fmla="*/ 252756 h 606722"/>
              <a:gd name="connsiteX11" fmla="*/ 566606 w 607097"/>
              <a:gd name="connsiteY11" fmla="*/ 262856 h 606722"/>
              <a:gd name="connsiteX12" fmla="*/ 546398 w 607097"/>
              <a:gd name="connsiteY12" fmla="*/ 262856 h 606722"/>
              <a:gd name="connsiteX13" fmla="*/ 536249 w 607097"/>
              <a:gd name="connsiteY13" fmla="*/ 252756 h 606722"/>
              <a:gd name="connsiteX14" fmla="*/ 546398 w 607097"/>
              <a:gd name="connsiteY14" fmla="*/ 242745 h 606722"/>
              <a:gd name="connsiteX15" fmla="*/ 353968 w 607097"/>
              <a:gd name="connsiteY15" fmla="*/ 101120 h 606722"/>
              <a:gd name="connsiteX16" fmla="*/ 364118 w 607097"/>
              <a:gd name="connsiteY16" fmla="*/ 111251 h 606722"/>
              <a:gd name="connsiteX17" fmla="*/ 364118 w 607097"/>
              <a:gd name="connsiteY17" fmla="*/ 242683 h 606722"/>
              <a:gd name="connsiteX18" fmla="*/ 424838 w 607097"/>
              <a:gd name="connsiteY18" fmla="*/ 242683 h 606722"/>
              <a:gd name="connsiteX19" fmla="*/ 434988 w 607097"/>
              <a:gd name="connsiteY19" fmla="*/ 252725 h 606722"/>
              <a:gd name="connsiteX20" fmla="*/ 424838 w 607097"/>
              <a:gd name="connsiteY20" fmla="*/ 262856 h 606722"/>
              <a:gd name="connsiteX21" fmla="*/ 353968 w 607097"/>
              <a:gd name="connsiteY21" fmla="*/ 262856 h 606722"/>
              <a:gd name="connsiteX22" fmla="*/ 343818 w 607097"/>
              <a:gd name="connsiteY22" fmla="*/ 252725 h 606722"/>
              <a:gd name="connsiteX23" fmla="*/ 343818 w 607097"/>
              <a:gd name="connsiteY23" fmla="*/ 111251 h 606722"/>
              <a:gd name="connsiteX24" fmla="*/ 353968 w 607097"/>
              <a:gd name="connsiteY24" fmla="*/ 101120 h 606722"/>
              <a:gd name="connsiteX25" fmla="*/ 496768 w 607097"/>
              <a:gd name="connsiteY25" fmla="*/ 96101 h 606722"/>
              <a:gd name="connsiteX26" fmla="*/ 510916 w 607097"/>
              <a:gd name="connsiteY26" fmla="*/ 96101 h 606722"/>
              <a:gd name="connsiteX27" fmla="*/ 510916 w 607097"/>
              <a:gd name="connsiteY27" fmla="*/ 110217 h 606722"/>
              <a:gd name="connsiteX28" fmla="*/ 496768 w 607097"/>
              <a:gd name="connsiteY28" fmla="*/ 124334 h 606722"/>
              <a:gd name="connsiteX29" fmla="*/ 489650 w 607097"/>
              <a:gd name="connsiteY29" fmla="*/ 127441 h 606722"/>
              <a:gd name="connsiteX30" fmla="*/ 482620 w 607097"/>
              <a:gd name="connsiteY30" fmla="*/ 124334 h 606722"/>
              <a:gd name="connsiteX31" fmla="*/ 482620 w 607097"/>
              <a:gd name="connsiteY31" fmla="*/ 110217 h 606722"/>
              <a:gd name="connsiteX32" fmla="*/ 196955 w 607097"/>
              <a:gd name="connsiteY32" fmla="*/ 96101 h 606722"/>
              <a:gd name="connsiteX33" fmla="*/ 211110 w 607097"/>
              <a:gd name="connsiteY33" fmla="*/ 96101 h 606722"/>
              <a:gd name="connsiteX34" fmla="*/ 225355 w 607097"/>
              <a:gd name="connsiteY34" fmla="*/ 110217 h 606722"/>
              <a:gd name="connsiteX35" fmla="*/ 225355 w 607097"/>
              <a:gd name="connsiteY35" fmla="*/ 124334 h 606722"/>
              <a:gd name="connsiteX36" fmla="*/ 218233 w 607097"/>
              <a:gd name="connsiteY36" fmla="*/ 127441 h 606722"/>
              <a:gd name="connsiteX37" fmla="*/ 211110 w 607097"/>
              <a:gd name="connsiteY37" fmla="*/ 124334 h 606722"/>
              <a:gd name="connsiteX38" fmla="*/ 196955 w 607097"/>
              <a:gd name="connsiteY38" fmla="*/ 110217 h 606722"/>
              <a:gd name="connsiteX39" fmla="*/ 196955 w 607097"/>
              <a:gd name="connsiteY39" fmla="*/ 96101 h 606722"/>
              <a:gd name="connsiteX40" fmla="*/ 103963 w 607097"/>
              <a:gd name="connsiteY40" fmla="*/ 81761 h 606722"/>
              <a:gd name="connsiteX41" fmla="*/ 87598 w 607097"/>
              <a:gd name="connsiteY41" fmla="*/ 90026 h 606722"/>
              <a:gd name="connsiteX42" fmla="*/ 62322 w 607097"/>
              <a:gd name="connsiteY42" fmla="*/ 115266 h 606722"/>
              <a:gd name="connsiteX43" fmla="*/ 34998 w 607097"/>
              <a:gd name="connsiteY43" fmla="*/ 265902 h 606722"/>
              <a:gd name="connsiteX44" fmla="*/ 75494 w 607097"/>
              <a:gd name="connsiteY44" fmla="*/ 322602 h 606722"/>
              <a:gd name="connsiteX45" fmla="*/ 283044 w 607097"/>
              <a:gd name="connsiteY45" fmla="*/ 530826 h 606722"/>
              <a:gd name="connsiteX46" fmla="*/ 327634 w 607097"/>
              <a:gd name="connsiteY46" fmla="*/ 565219 h 606722"/>
              <a:gd name="connsiteX47" fmla="*/ 490684 w 607097"/>
              <a:gd name="connsiteY47" fmla="*/ 545046 h 606722"/>
              <a:gd name="connsiteX48" fmla="*/ 515960 w 607097"/>
              <a:gd name="connsiteY48" fmla="*/ 519717 h 606722"/>
              <a:gd name="connsiteX49" fmla="*/ 521033 w 607097"/>
              <a:gd name="connsiteY49" fmla="*/ 485324 h 606722"/>
              <a:gd name="connsiteX50" fmla="*/ 434969 w 607097"/>
              <a:gd name="connsiteY50" fmla="*/ 411561 h 606722"/>
              <a:gd name="connsiteX51" fmla="*/ 414321 w 607097"/>
              <a:gd name="connsiteY51" fmla="*/ 406318 h 606722"/>
              <a:gd name="connsiteX52" fmla="*/ 413698 w 607097"/>
              <a:gd name="connsiteY52" fmla="*/ 406496 h 606722"/>
              <a:gd name="connsiteX53" fmla="*/ 405599 w 607097"/>
              <a:gd name="connsiteY53" fmla="*/ 413605 h 606722"/>
              <a:gd name="connsiteX54" fmla="*/ 404620 w 607097"/>
              <a:gd name="connsiteY54" fmla="*/ 414583 h 606722"/>
              <a:gd name="connsiteX55" fmla="*/ 373202 w 607097"/>
              <a:gd name="connsiteY55" fmla="*/ 447910 h 606722"/>
              <a:gd name="connsiteX56" fmla="*/ 349528 w 607097"/>
              <a:gd name="connsiteY56" fmla="*/ 459552 h 606722"/>
              <a:gd name="connsiteX57" fmla="*/ 405599 w 607097"/>
              <a:gd name="connsiteY57" fmla="*/ 475282 h 606722"/>
              <a:gd name="connsiteX58" fmla="*/ 414677 w 607097"/>
              <a:gd name="connsiteY58" fmla="*/ 486391 h 606722"/>
              <a:gd name="connsiteX59" fmla="*/ 404620 w 607097"/>
              <a:gd name="connsiteY59" fmla="*/ 495456 h 606722"/>
              <a:gd name="connsiteX60" fmla="*/ 403552 w 607097"/>
              <a:gd name="connsiteY60" fmla="*/ 495456 h 606722"/>
              <a:gd name="connsiteX61" fmla="*/ 287138 w 607097"/>
              <a:gd name="connsiteY61" fmla="*/ 441866 h 606722"/>
              <a:gd name="connsiteX62" fmla="*/ 286426 w 607097"/>
              <a:gd name="connsiteY62" fmla="*/ 441067 h 606722"/>
              <a:gd name="connsiteX63" fmla="*/ 284112 w 607097"/>
              <a:gd name="connsiteY63" fmla="*/ 438845 h 606722"/>
              <a:gd name="connsiteX64" fmla="*/ 176777 w 607097"/>
              <a:gd name="connsiteY64" fmla="*/ 331666 h 606722"/>
              <a:gd name="connsiteX65" fmla="*/ 111895 w 607097"/>
              <a:gd name="connsiteY65" fmla="*/ 213379 h 606722"/>
              <a:gd name="connsiteX66" fmla="*/ 121062 w 607097"/>
              <a:gd name="connsiteY66" fmla="*/ 202270 h 606722"/>
              <a:gd name="connsiteX67" fmla="*/ 132188 w 607097"/>
              <a:gd name="connsiteY67" fmla="*/ 211335 h 606722"/>
              <a:gd name="connsiteX68" fmla="*/ 146428 w 607097"/>
              <a:gd name="connsiteY68" fmla="*/ 259325 h 606722"/>
              <a:gd name="connsiteX69" fmla="*/ 158532 w 607097"/>
              <a:gd name="connsiteY69" fmla="*/ 233553 h 606722"/>
              <a:gd name="connsiteX70" fmla="*/ 191907 w 607097"/>
              <a:gd name="connsiteY70" fmla="*/ 202270 h 606722"/>
              <a:gd name="connsiteX71" fmla="*/ 192975 w 607097"/>
              <a:gd name="connsiteY71" fmla="*/ 201204 h 606722"/>
              <a:gd name="connsiteX72" fmla="*/ 200006 w 607097"/>
              <a:gd name="connsiteY72" fmla="*/ 193117 h 606722"/>
              <a:gd name="connsiteX73" fmla="*/ 194933 w 607097"/>
              <a:gd name="connsiteY73" fmla="*/ 170899 h 606722"/>
              <a:gd name="connsiteX74" fmla="*/ 121062 w 607097"/>
              <a:gd name="connsiteY74" fmla="*/ 84961 h 606722"/>
              <a:gd name="connsiteX75" fmla="*/ 103963 w 607097"/>
              <a:gd name="connsiteY75" fmla="*/ 81761 h 606722"/>
              <a:gd name="connsiteX76" fmla="*/ 353980 w 607097"/>
              <a:gd name="connsiteY76" fmla="*/ 30273 h 606722"/>
              <a:gd name="connsiteX77" fmla="*/ 364141 w 607097"/>
              <a:gd name="connsiteY77" fmla="*/ 40422 h 606722"/>
              <a:gd name="connsiteX78" fmla="*/ 364141 w 607097"/>
              <a:gd name="connsiteY78" fmla="*/ 60719 h 606722"/>
              <a:gd name="connsiteX79" fmla="*/ 353980 w 607097"/>
              <a:gd name="connsiteY79" fmla="*/ 70778 h 606722"/>
              <a:gd name="connsiteX80" fmla="*/ 343818 w 607097"/>
              <a:gd name="connsiteY80" fmla="*/ 60719 h 606722"/>
              <a:gd name="connsiteX81" fmla="*/ 343818 w 607097"/>
              <a:gd name="connsiteY81" fmla="*/ 40422 h 606722"/>
              <a:gd name="connsiteX82" fmla="*/ 353980 w 607097"/>
              <a:gd name="connsiteY82" fmla="*/ 30273 h 606722"/>
              <a:gd name="connsiteX83" fmla="*/ 353978 w 607097"/>
              <a:gd name="connsiteY83" fmla="*/ 20263 h 606722"/>
              <a:gd name="connsiteX84" fmla="*/ 174819 w 607097"/>
              <a:gd name="connsiteY84" fmla="*/ 104957 h 606722"/>
              <a:gd name="connsiteX85" fmla="*/ 214246 w 607097"/>
              <a:gd name="connsiteY85" fmla="*/ 160768 h 606722"/>
              <a:gd name="connsiteX86" fmla="*/ 221278 w 607097"/>
              <a:gd name="connsiteY86" fmla="*/ 198182 h 606722"/>
              <a:gd name="connsiteX87" fmla="*/ 215938 w 607097"/>
              <a:gd name="connsiteY87" fmla="*/ 209025 h 606722"/>
              <a:gd name="connsiteX88" fmla="*/ 210152 w 607097"/>
              <a:gd name="connsiteY88" fmla="*/ 215157 h 606722"/>
              <a:gd name="connsiteX89" fmla="*/ 206147 w 607097"/>
              <a:gd name="connsiteY89" fmla="*/ 218445 h 606722"/>
              <a:gd name="connsiteX90" fmla="*/ 176777 w 607097"/>
              <a:gd name="connsiteY90" fmla="*/ 244662 h 606722"/>
              <a:gd name="connsiteX91" fmla="*/ 182829 w 607097"/>
              <a:gd name="connsiteY91" fmla="*/ 308382 h 606722"/>
              <a:gd name="connsiteX92" fmla="*/ 189504 w 607097"/>
              <a:gd name="connsiteY92" fmla="*/ 315136 h 606722"/>
              <a:gd name="connsiteX93" fmla="*/ 189949 w 607097"/>
              <a:gd name="connsiteY93" fmla="*/ 315492 h 606722"/>
              <a:gd name="connsiteX94" fmla="*/ 191640 w 607097"/>
              <a:gd name="connsiteY94" fmla="*/ 317269 h 606722"/>
              <a:gd name="connsiteX95" fmla="*/ 298263 w 607097"/>
              <a:gd name="connsiteY95" fmla="*/ 424714 h 606722"/>
              <a:gd name="connsiteX96" fmla="*/ 362077 w 607097"/>
              <a:gd name="connsiteY96" fmla="*/ 430758 h 606722"/>
              <a:gd name="connsiteX97" fmla="*/ 388422 w 607097"/>
              <a:gd name="connsiteY97" fmla="*/ 401430 h 606722"/>
              <a:gd name="connsiteX98" fmla="*/ 408625 w 607097"/>
              <a:gd name="connsiteY98" fmla="*/ 386233 h 606722"/>
              <a:gd name="connsiteX99" fmla="*/ 419661 w 607097"/>
              <a:gd name="connsiteY99" fmla="*/ 384900 h 606722"/>
              <a:gd name="connsiteX100" fmla="*/ 446094 w 607097"/>
              <a:gd name="connsiteY100" fmla="*/ 392365 h 606722"/>
              <a:gd name="connsiteX101" fmla="*/ 501987 w 607097"/>
              <a:gd name="connsiteY101" fmla="*/ 431646 h 606722"/>
              <a:gd name="connsiteX102" fmla="*/ 586894 w 607097"/>
              <a:gd name="connsiteY102" fmla="*/ 252749 h 606722"/>
              <a:gd name="connsiteX103" fmla="*/ 353978 w 607097"/>
              <a:gd name="connsiteY103" fmla="*/ 20263 h 606722"/>
              <a:gd name="connsiteX104" fmla="*/ 353978 w 607097"/>
              <a:gd name="connsiteY104" fmla="*/ 0 h 606722"/>
              <a:gd name="connsiteX105" fmla="*/ 607097 w 607097"/>
              <a:gd name="connsiteY105" fmla="*/ 252749 h 606722"/>
              <a:gd name="connsiteX106" fmla="*/ 517384 w 607097"/>
              <a:gd name="connsiteY106" fmla="*/ 445421 h 606722"/>
              <a:gd name="connsiteX107" fmla="*/ 540257 w 607097"/>
              <a:gd name="connsiteY107" fmla="*/ 474215 h 606722"/>
              <a:gd name="connsiteX108" fmla="*/ 531179 w 607097"/>
              <a:gd name="connsiteY108" fmla="*/ 532870 h 606722"/>
              <a:gd name="connsiteX109" fmla="*/ 505814 w 607097"/>
              <a:gd name="connsiteY109" fmla="*/ 559176 h 606722"/>
              <a:gd name="connsiteX110" fmla="*/ 401505 w 607097"/>
              <a:gd name="connsiteY110" fmla="*/ 606722 h 606722"/>
              <a:gd name="connsiteX111" fmla="*/ 318556 w 607097"/>
              <a:gd name="connsiteY111" fmla="*/ 582460 h 606722"/>
              <a:gd name="connsiteX112" fmla="*/ 268893 w 607097"/>
              <a:gd name="connsiteY112" fmla="*/ 543979 h 606722"/>
              <a:gd name="connsiteX113" fmla="*/ 61343 w 607097"/>
              <a:gd name="connsiteY113" fmla="*/ 336732 h 606722"/>
              <a:gd name="connsiteX114" fmla="*/ 16753 w 607097"/>
              <a:gd name="connsiteY114" fmla="*/ 275056 h 606722"/>
              <a:gd name="connsiteX115" fmla="*/ 48171 w 607097"/>
              <a:gd name="connsiteY115" fmla="*/ 101135 h 606722"/>
              <a:gd name="connsiteX116" fmla="*/ 73447 w 607097"/>
              <a:gd name="connsiteY116" fmla="*/ 75807 h 606722"/>
              <a:gd name="connsiteX117" fmla="*/ 132188 w 607097"/>
              <a:gd name="connsiteY117" fmla="*/ 66742 h 606722"/>
              <a:gd name="connsiteX118" fmla="*/ 160757 w 607097"/>
              <a:gd name="connsiteY118" fmla="*/ 89315 h 606722"/>
              <a:gd name="connsiteX119" fmla="*/ 353978 w 607097"/>
              <a:gd name="connsiteY119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07097" h="606722">
                <a:moveTo>
                  <a:pt x="482620" y="381169"/>
                </a:moveTo>
                <a:cubicBezTo>
                  <a:pt x="486624" y="377172"/>
                  <a:pt x="492675" y="377172"/>
                  <a:pt x="496768" y="381169"/>
                </a:cubicBezTo>
                <a:lnTo>
                  <a:pt x="510916" y="395381"/>
                </a:lnTo>
                <a:cubicBezTo>
                  <a:pt x="515009" y="399379"/>
                  <a:pt x="515009" y="405419"/>
                  <a:pt x="510916" y="409505"/>
                </a:cubicBezTo>
                <a:cubicBezTo>
                  <a:pt x="509937" y="412525"/>
                  <a:pt x="506912" y="412525"/>
                  <a:pt x="503887" y="412525"/>
                </a:cubicBezTo>
                <a:cubicBezTo>
                  <a:pt x="500861" y="412525"/>
                  <a:pt x="498815" y="411548"/>
                  <a:pt x="496768" y="409505"/>
                </a:cubicBezTo>
                <a:lnTo>
                  <a:pt x="482620" y="395381"/>
                </a:lnTo>
                <a:cubicBezTo>
                  <a:pt x="478527" y="391295"/>
                  <a:pt x="478527" y="385255"/>
                  <a:pt x="482620" y="381169"/>
                </a:cubicBezTo>
                <a:close/>
                <a:moveTo>
                  <a:pt x="546398" y="242745"/>
                </a:moveTo>
                <a:lnTo>
                  <a:pt x="566606" y="242745"/>
                </a:lnTo>
                <a:cubicBezTo>
                  <a:pt x="572659" y="242745"/>
                  <a:pt x="576754" y="246732"/>
                  <a:pt x="576754" y="252756"/>
                </a:cubicBezTo>
                <a:cubicBezTo>
                  <a:pt x="576754" y="258869"/>
                  <a:pt x="572659" y="262856"/>
                  <a:pt x="566606" y="262856"/>
                </a:cubicBezTo>
                <a:lnTo>
                  <a:pt x="546398" y="262856"/>
                </a:lnTo>
                <a:cubicBezTo>
                  <a:pt x="540255" y="262856"/>
                  <a:pt x="536249" y="258869"/>
                  <a:pt x="536249" y="252756"/>
                </a:cubicBezTo>
                <a:cubicBezTo>
                  <a:pt x="536249" y="246732"/>
                  <a:pt x="540255" y="242745"/>
                  <a:pt x="546398" y="242745"/>
                </a:cubicBezTo>
                <a:close/>
                <a:moveTo>
                  <a:pt x="353968" y="101120"/>
                </a:moveTo>
                <a:cubicBezTo>
                  <a:pt x="360022" y="101120"/>
                  <a:pt x="364118" y="105119"/>
                  <a:pt x="364118" y="111251"/>
                </a:cubicBezTo>
                <a:lnTo>
                  <a:pt x="364118" y="242683"/>
                </a:lnTo>
                <a:lnTo>
                  <a:pt x="424838" y="242683"/>
                </a:lnTo>
                <a:cubicBezTo>
                  <a:pt x="430893" y="242683"/>
                  <a:pt x="434988" y="246682"/>
                  <a:pt x="434988" y="252725"/>
                </a:cubicBezTo>
                <a:cubicBezTo>
                  <a:pt x="434988" y="258857"/>
                  <a:pt x="430893" y="262856"/>
                  <a:pt x="424838" y="262856"/>
                </a:cubicBezTo>
                <a:lnTo>
                  <a:pt x="353968" y="262856"/>
                </a:lnTo>
                <a:cubicBezTo>
                  <a:pt x="347825" y="262856"/>
                  <a:pt x="343818" y="258857"/>
                  <a:pt x="343818" y="252725"/>
                </a:cubicBezTo>
                <a:lnTo>
                  <a:pt x="343818" y="111251"/>
                </a:lnTo>
                <a:cubicBezTo>
                  <a:pt x="343818" y="105119"/>
                  <a:pt x="347825" y="101120"/>
                  <a:pt x="353968" y="101120"/>
                </a:cubicBezTo>
                <a:close/>
                <a:moveTo>
                  <a:pt x="496768" y="96101"/>
                </a:moveTo>
                <a:cubicBezTo>
                  <a:pt x="500861" y="92017"/>
                  <a:pt x="506912" y="92017"/>
                  <a:pt x="510916" y="96101"/>
                </a:cubicBezTo>
                <a:cubicBezTo>
                  <a:pt x="515009" y="100096"/>
                  <a:pt x="515009" y="106222"/>
                  <a:pt x="510916" y="110217"/>
                </a:cubicBezTo>
                <a:lnTo>
                  <a:pt x="496768" y="124334"/>
                </a:lnTo>
                <a:cubicBezTo>
                  <a:pt x="494722" y="126376"/>
                  <a:pt x="492675" y="127441"/>
                  <a:pt x="489650" y="127441"/>
                </a:cubicBezTo>
                <a:cubicBezTo>
                  <a:pt x="486624" y="127441"/>
                  <a:pt x="484578" y="126376"/>
                  <a:pt x="482620" y="124334"/>
                </a:cubicBezTo>
                <a:cubicBezTo>
                  <a:pt x="478527" y="120338"/>
                  <a:pt x="478527" y="114301"/>
                  <a:pt x="482620" y="110217"/>
                </a:cubicBezTo>
                <a:close/>
                <a:moveTo>
                  <a:pt x="196955" y="96101"/>
                </a:moveTo>
                <a:cubicBezTo>
                  <a:pt x="201050" y="92017"/>
                  <a:pt x="207104" y="92017"/>
                  <a:pt x="211110" y="96101"/>
                </a:cubicBezTo>
                <a:lnTo>
                  <a:pt x="225355" y="110217"/>
                </a:lnTo>
                <a:cubicBezTo>
                  <a:pt x="229361" y="114301"/>
                  <a:pt x="229361" y="120338"/>
                  <a:pt x="225355" y="124334"/>
                </a:cubicBezTo>
                <a:cubicBezTo>
                  <a:pt x="223307" y="126376"/>
                  <a:pt x="220280" y="127441"/>
                  <a:pt x="218233" y="127441"/>
                </a:cubicBezTo>
                <a:cubicBezTo>
                  <a:pt x="215206" y="127441"/>
                  <a:pt x="213158" y="126376"/>
                  <a:pt x="211110" y="124334"/>
                </a:cubicBezTo>
                <a:lnTo>
                  <a:pt x="196955" y="110217"/>
                </a:lnTo>
                <a:cubicBezTo>
                  <a:pt x="192949" y="106222"/>
                  <a:pt x="192949" y="100096"/>
                  <a:pt x="196955" y="96101"/>
                </a:cubicBezTo>
                <a:close/>
                <a:moveTo>
                  <a:pt x="103963" y="81761"/>
                </a:moveTo>
                <a:cubicBezTo>
                  <a:pt x="98011" y="82650"/>
                  <a:pt x="92182" y="85449"/>
                  <a:pt x="87598" y="90026"/>
                </a:cubicBezTo>
                <a:lnTo>
                  <a:pt x="62322" y="115266"/>
                </a:lnTo>
                <a:cubicBezTo>
                  <a:pt x="17732" y="159790"/>
                  <a:pt x="8654" y="209291"/>
                  <a:pt x="34998" y="265902"/>
                </a:cubicBezTo>
                <a:cubicBezTo>
                  <a:pt x="44077" y="285187"/>
                  <a:pt x="57249" y="304383"/>
                  <a:pt x="75494" y="322602"/>
                </a:cubicBezTo>
                <a:lnTo>
                  <a:pt x="283044" y="530826"/>
                </a:lnTo>
                <a:cubicBezTo>
                  <a:pt x="297284" y="545046"/>
                  <a:pt x="312415" y="557132"/>
                  <a:pt x="327634" y="565219"/>
                </a:cubicBezTo>
                <a:cubicBezTo>
                  <a:pt x="389401" y="599612"/>
                  <a:pt x="443068" y="592503"/>
                  <a:pt x="490684" y="545046"/>
                </a:cubicBezTo>
                <a:lnTo>
                  <a:pt x="515960" y="519717"/>
                </a:lnTo>
                <a:cubicBezTo>
                  <a:pt x="525127" y="510653"/>
                  <a:pt x="527085" y="496433"/>
                  <a:pt x="521033" y="485324"/>
                </a:cubicBezTo>
                <a:cubicBezTo>
                  <a:pt x="503856" y="451998"/>
                  <a:pt x="434969" y="411561"/>
                  <a:pt x="434969" y="411561"/>
                </a:cubicBezTo>
                <a:cubicBezTo>
                  <a:pt x="427582" y="407829"/>
                  <a:pt x="420195" y="405874"/>
                  <a:pt x="414321" y="406318"/>
                </a:cubicBezTo>
                <a:cubicBezTo>
                  <a:pt x="414143" y="406318"/>
                  <a:pt x="413876" y="406407"/>
                  <a:pt x="413698" y="406496"/>
                </a:cubicBezTo>
                <a:cubicBezTo>
                  <a:pt x="409604" y="407473"/>
                  <a:pt x="407646" y="409517"/>
                  <a:pt x="405599" y="413605"/>
                </a:cubicBezTo>
                <a:lnTo>
                  <a:pt x="404620" y="414583"/>
                </a:lnTo>
                <a:cubicBezTo>
                  <a:pt x="397500" y="423648"/>
                  <a:pt x="380323" y="443910"/>
                  <a:pt x="373202" y="447910"/>
                </a:cubicBezTo>
                <a:cubicBezTo>
                  <a:pt x="365548" y="453242"/>
                  <a:pt x="357538" y="457152"/>
                  <a:pt x="349528" y="459552"/>
                </a:cubicBezTo>
                <a:cubicBezTo>
                  <a:pt x="365281" y="466839"/>
                  <a:pt x="384328" y="473149"/>
                  <a:pt x="405599" y="475282"/>
                </a:cubicBezTo>
                <a:cubicBezTo>
                  <a:pt x="410672" y="476259"/>
                  <a:pt x="414677" y="480259"/>
                  <a:pt x="414677" y="486391"/>
                </a:cubicBezTo>
                <a:cubicBezTo>
                  <a:pt x="413698" y="491456"/>
                  <a:pt x="409604" y="495456"/>
                  <a:pt x="404620" y="495456"/>
                </a:cubicBezTo>
                <a:lnTo>
                  <a:pt x="403552" y="495456"/>
                </a:lnTo>
                <a:cubicBezTo>
                  <a:pt x="333686" y="488346"/>
                  <a:pt x="288117" y="443910"/>
                  <a:pt x="287138" y="441866"/>
                </a:cubicBezTo>
                <a:cubicBezTo>
                  <a:pt x="286871" y="441600"/>
                  <a:pt x="286604" y="441333"/>
                  <a:pt x="286426" y="441067"/>
                </a:cubicBezTo>
                <a:cubicBezTo>
                  <a:pt x="285625" y="440356"/>
                  <a:pt x="284824" y="439645"/>
                  <a:pt x="284112" y="438845"/>
                </a:cubicBezTo>
                <a:lnTo>
                  <a:pt x="176777" y="331666"/>
                </a:lnTo>
                <a:cubicBezTo>
                  <a:pt x="174730" y="329622"/>
                  <a:pt x="119015" y="284120"/>
                  <a:pt x="111895" y="213379"/>
                </a:cubicBezTo>
                <a:cubicBezTo>
                  <a:pt x="110916" y="208314"/>
                  <a:pt x="115010" y="203248"/>
                  <a:pt x="121062" y="202270"/>
                </a:cubicBezTo>
                <a:cubicBezTo>
                  <a:pt x="127115" y="201204"/>
                  <a:pt x="131209" y="205292"/>
                  <a:pt x="132188" y="211335"/>
                </a:cubicBezTo>
                <a:cubicBezTo>
                  <a:pt x="133968" y="229109"/>
                  <a:pt x="139486" y="245284"/>
                  <a:pt x="146428" y="259325"/>
                </a:cubicBezTo>
                <a:cubicBezTo>
                  <a:pt x="148653" y="250794"/>
                  <a:pt x="152658" y="242262"/>
                  <a:pt x="158532" y="233553"/>
                </a:cubicBezTo>
                <a:cubicBezTo>
                  <a:pt x="162537" y="227510"/>
                  <a:pt x="183808" y="210358"/>
                  <a:pt x="191907" y="202270"/>
                </a:cubicBezTo>
                <a:lnTo>
                  <a:pt x="192975" y="201204"/>
                </a:lnTo>
                <a:cubicBezTo>
                  <a:pt x="196980" y="199160"/>
                  <a:pt x="199027" y="196138"/>
                  <a:pt x="200006" y="193117"/>
                </a:cubicBezTo>
                <a:cubicBezTo>
                  <a:pt x="202053" y="187073"/>
                  <a:pt x="200006" y="178986"/>
                  <a:pt x="194933" y="170899"/>
                </a:cubicBezTo>
                <a:cubicBezTo>
                  <a:pt x="194933" y="169832"/>
                  <a:pt x="154438" y="102113"/>
                  <a:pt x="121062" y="84961"/>
                </a:cubicBezTo>
                <a:cubicBezTo>
                  <a:pt x="115989" y="81895"/>
                  <a:pt x="109915" y="80873"/>
                  <a:pt x="103963" y="81761"/>
                </a:cubicBezTo>
                <a:close/>
                <a:moveTo>
                  <a:pt x="353980" y="30273"/>
                </a:moveTo>
                <a:cubicBezTo>
                  <a:pt x="360041" y="30273"/>
                  <a:pt x="364141" y="34368"/>
                  <a:pt x="364141" y="40422"/>
                </a:cubicBezTo>
                <a:lnTo>
                  <a:pt x="364141" y="60719"/>
                </a:lnTo>
                <a:cubicBezTo>
                  <a:pt x="364141" y="66772"/>
                  <a:pt x="360041" y="70778"/>
                  <a:pt x="353980" y="70778"/>
                </a:cubicBezTo>
                <a:cubicBezTo>
                  <a:pt x="347829" y="70778"/>
                  <a:pt x="343818" y="66772"/>
                  <a:pt x="343818" y="60719"/>
                </a:cubicBezTo>
                <a:lnTo>
                  <a:pt x="343818" y="40422"/>
                </a:lnTo>
                <a:cubicBezTo>
                  <a:pt x="343818" y="34368"/>
                  <a:pt x="347829" y="30273"/>
                  <a:pt x="353980" y="30273"/>
                </a:cubicBezTo>
                <a:close/>
                <a:moveTo>
                  <a:pt x="353978" y="20263"/>
                </a:moveTo>
                <a:cubicBezTo>
                  <a:pt x="284112" y="20263"/>
                  <a:pt x="219409" y="50479"/>
                  <a:pt x="174819" y="104957"/>
                </a:cubicBezTo>
                <a:cubicBezTo>
                  <a:pt x="196446" y="130818"/>
                  <a:pt x="212911" y="158901"/>
                  <a:pt x="214246" y="160768"/>
                </a:cubicBezTo>
                <a:cubicBezTo>
                  <a:pt x="221278" y="173920"/>
                  <a:pt x="224304" y="187073"/>
                  <a:pt x="221278" y="198182"/>
                </a:cubicBezTo>
                <a:cubicBezTo>
                  <a:pt x="220299" y="202093"/>
                  <a:pt x="218430" y="205736"/>
                  <a:pt x="215938" y="209025"/>
                </a:cubicBezTo>
                <a:cubicBezTo>
                  <a:pt x="214336" y="211335"/>
                  <a:pt x="212466" y="213379"/>
                  <a:pt x="210152" y="215157"/>
                </a:cubicBezTo>
                <a:cubicBezTo>
                  <a:pt x="208906" y="216312"/>
                  <a:pt x="207482" y="217378"/>
                  <a:pt x="206147" y="218445"/>
                </a:cubicBezTo>
                <a:cubicBezTo>
                  <a:pt x="193954" y="228487"/>
                  <a:pt x="179803" y="241640"/>
                  <a:pt x="176777" y="244662"/>
                </a:cubicBezTo>
                <a:cubicBezTo>
                  <a:pt x="160579" y="269012"/>
                  <a:pt x="162537" y="287142"/>
                  <a:pt x="182829" y="308382"/>
                </a:cubicBezTo>
                <a:lnTo>
                  <a:pt x="189504" y="315136"/>
                </a:lnTo>
                <a:cubicBezTo>
                  <a:pt x="189771" y="315403"/>
                  <a:pt x="189949" y="315492"/>
                  <a:pt x="189949" y="315492"/>
                </a:cubicBezTo>
                <a:cubicBezTo>
                  <a:pt x="190572" y="316025"/>
                  <a:pt x="191195" y="316647"/>
                  <a:pt x="191640" y="317269"/>
                </a:cubicBezTo>
                <a:lnTo>
                  <a:pt x="298263" y="424714"/>
                </a:lnTo>
                <a:cubicBezTo>
                  <a:pt x="318556" y="444888"/>
                  <a:pt x="337780" y="446932"/>
                  <a:pt x="362077" y="430758"/>
                </a:cubicBezTo>
                <a:cubicBezTo>
                  <a:pt x="365103" y="428713"/>
                  <a:pt x="378275" y="414583"/>
                  <a:pt x="388422" y="401430"/>
                </a:cubicBezTo>
                <a:cubicBezTo>
                  <a:pt x="393406" y="393343"/>
                  <a:pt x="400526" y="388277"/>
                  <a:pt x="408625" y="386233"/>
                </a:cubicBezTo>
                <a:cubicBezTo>
                  <a:pt x="412096" y="385344"/>
                  <a:pt x="415834" y="384900"/>
                  <a:pt x="419661" y="384900"/>
                </a:cubicBezTo>
                <a:cubicBezTo>
                  <a:pt x="428294" y="384989"/>
                  <a:pt x="437728" y="387477"/>
                  <a:pt x="446094" y="392365"/>
                </a:cubicBezTo>
                <a:cubicBezTo>
                  <a:pt x="447963" y="393609"/>
                  <a:pt x="476088" y="410051"/>
                  <a:pt x="501987" y="431646"/>
                </a:cubicBezTo>
                <a:cubicBezTo>
                  <a:pt x="556545" y="387122"/>
                  <a:pt x="586894" y="322513"/>
                  <a:pt x="586894" y="252749"/>
                </a:cubicBezTo>
                <a:cubicBezTo>
                  <a:pt x="586894" y="124330"/>
                  <a:pt x="482585" y="20263"/>
                  <a:pt x="353978" y="20263"/>
                </a:cubicBezTo>
                <a:close/>
                <a:moveTo>
                  <a:pt x="353978" y="0"/>
                </a:moveTo>
                <a:cubicBezTo>
                  <a:pt x="493710" y="0"/>
                  <a:pt x="607097" y="113222"/>
                  <a:pt x="607097" y="252749"/>
                </a:cubicBezTo>
                <a:cubicBezTo>
                  <a:pt x="607097" y="327578"/>
                  <a:pt x="574345" y="397786"/>
                  <a:pt x="517384" y="445421"/>
                </a:cubicBezTo>
                <a:cubicBezTo>
                  <a:pt x="526907" y="454753"/>
                  <a:pt x="535184" y="464617"/>
                  <a:pt x="540257" y="474215"/>
                </a:cubicBezTo>
                <a:cubicBezTo>
                  <a:pt x="550403" y="493412"/>
                  <a:pt x="547377" y="517673"/>
                  <a:pt x="531179" y="532870"/>
                </a:cubicBezTo>
                <a:lnTo>
                  <a:pt x="505814" y="559176"/>
                </a:lnTo>
                <a:cubicBezTo>
                  <a:pt x="474486" y="590548"/>
                  <a:pt x="438974" y="606722"/>
                  <a:pt x="401505" y="606722"/>
                </a:cubicBezTo>
                <a:cubicBezTo>
                  <a:pt x="375249" y="606722"/>
                  <a:pt x="346858" y="598635"/>
                  <a:pt x="318556" y="582460"/>
                </a:cubicBezTo>
                <a:cubicBezTo>
                  <a:pt x="301289" y="573307"/>
                  <a:pt x="285091" y="560154"/>
                  <a:pt x="268893" y="543979"/>
                </a:cubicBezTo>
                <a:lnTo>
                  <a:pt x="61343" y="336732"/>
                </a:lnTo>
                <a:cubicBezTo>
                  <a:pt x="42030" y="317536"/>
                  <a:pt x="26899" y="296296"/>
                  <a:pt x="16753" y="275056"/>
                </a:cubicBezTo>
                <a:cubicBezTo>
                  <a:pt x="-13596" y="210358"/>
                  <a:pt x="-2471" y="151703"/>
                  <a:pt x="48171" y="101135"/>
                </a:cubicBezTo>
                <a:lnTo>
                  <a:pt x="73447" y="75807"/>
                </a:lnTo>
                <a:cubicBezTo>
                  <a:pt x="88666" y="60699"/>
                  <a:pt x="112963" y="56611"/>
                  <a:pt x="132188" y="66742"/>
                </a:cubicBezTo>
                <a:cubicBezTo>
                  <a:pt x="141711" y="71719"/>
                  <a:pt x="151412" y="79895"/>
                  <a:pt x="160757" y="89315"/>
                </a:cubicBezTo>
                <a:cubicBezTo>
                  <a:pt x="209173" y="32971"/>
                  <a:pt x="278772" y="0"/>
                  <a:pt x="35397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îşḻiḋe">
            <a:extLst>
              <a:ext uri="{FF2B5EF4-FFF2-40B4-BE49-F238E27FC236}">
                <a16:creationId xmlns:a16="http://schemas.microsoft.com/office/drawing/2014/main" id="{98EBFDBA-1F6E-4238-97FD-CBA36CB52DF3}"/>
              </a:ext>
            </a:extLst>
          </p:cNvPr>
          <p:cNvSpPr txBox="1"/>
          <p:nvPr/>
        </p:nvSpPr>
        <p:spPr>
          <a:xfrm>
            <a:off x="5638800" y="3541298"/>
            <a:ext cx="914400" cy="52172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algn="ctr"/>
            <a:r>
              <a:rPr lang="en-US" altLang="zh-CN" sz="1400" b="1" dirty="0"/>
              <a:t>Key words</a:t>
            </a:r>
            <a:endParaRPr lang="zh-CN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713571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6" name="îš1îḍe"/>
          <p:cNvSpPr/>
          <p:nvPr/>
        </p:nvSpPr>
        <p:spPr>
          <a:xfrm>
            <a:off x="0" y="2514600"/>
            <a:ext cx="6096000" cy="398721"/>
          </a:xfrm>
          <a:prstGeom prst="rect">
            <a:avLst/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r"/>
            <a:r>
              <a:rPr lang="en-US" sz="900" b="1">
                <a:solidFill>
                  <a:schemeClr val="bg1"/>
                </a:solidFill>
              </a:rPr>
              <a:t>Marketing Positions</a:t>
            </a:r>
          </a:p>
        </p:txBody>
      </p:sp>
      <p:sp>
        <p:nvSpPr>
          <p:cNvPr id="7" name="ïṧḻîdé"/>
          <p:cNvSpPr/>
          <p:nvPr/>
        </p:nvSpPr>
        <p:spPr>
          <a:xfrm>
            <a:off x="0" y="3030279"/>
            <a:ext cx="4944140" cy="398721"/>
          </a:xfrm>
          <a:prstGeom prst="rect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r"/>
            <a:r>
              <a:rPr lang="en-US" sz="900" b="1">
                <a:solidFill>
                  <a:schemeClr val="bg1"/>
                </a:solidFill>
              </a:rPr>
              <a:t>Management Plan</a:t>
            </a:r>
          </a:p>
        </p:txBody>
      </p:sp>
      <p:sp>
        <p:nvSpPr>
          <p:cNvPr id="8" name="işliḑe"/>
          <p:cNvSpPr/>
          <p:nvPr/>
        </p:nvSpPr>
        <p:spPr>
          <a:xfrm>
            <a:off x="0" y="3545958"/>
            <a:ext cx="4253023" cy="398721"/>
          </a:xfrm>
          <a:prstGeom prst="rect">
            <a:avLst/>
          </a:prstGeom>
          <a:solidFill>
            <a:schemeClr val="accent3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r"/>
            <a:r>
              <a:rPr lang="en-US" sz="900" b="1">
                <a:solidFill>
                  <a:schemeClr val="bg1"/>
                </a:solidFill>
              </a:rPr>
              <a:t>Team New Project</a:t>
            </a:r>
          </a:p>
        </p:txBody>
      </p:sp>
      <p:sp>
        <p:nvSpPr>
          <p:cNvPr id="9" name="isḷíďé"/>
          <p:cNvSpPr/>
          <p:nvPr/>
        </p:nvSpPr>
        <p:spPr>
          <a:xfrm>
            <a:off x="0" y="4061637"/>
            <a:ext cx="3636335" cy="398721"/>
          </a:xfrm>
          <a:prstGeom prst="rect">
            <a:avLst/>
          </a:prstGeom>
          <a:solidFill>
            <a:schemeClr val="accent4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r"/>
            <a:r>
              <a:rPr lang="en-US" sz="900" b="1">
                <a:solidFill>
                  <a:schemeClr val="bg1"/>
                </a:solidFill>
              </a:rPr>
              <a:t>Social Network</a:t>
            </a:r>
          </a:p>
        </p:txBody>
      </p:sp>
      <p:sp>
        <p:nvSpPr>
          <p:cNvPr id="10" name="íśľîḑe"/>
          <p:cNvSpPr/>
          <p:nvPr/>
        </p:nvSpPr>
        <p:spPr>
          <a:xfrm>
            <a:off x="0" y="4577316"/>
            <a:ext cx="2998381" cy="398721"/>
          </a:xfrm>
          <a:prstGeom prst="rect">
            <a:avLst/>
          </a:prstGeom>
          <a:solidFill>
            <a:schemeClr val="accent5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r"/>
            <a:r>
              <a:rPr lang="en-US" sz="900" b="1">
                <a:solidFill>
                  <a:schemeClr val="bg1"/>
                </a:solidFill>
              </a:rPr>
              <a:t>Professional Team</a:t>
            </a:r>
          </a:p>
        </p:txBody>
      </p:sp>
      <p:sp>
        <p:nvSpPr>
          <p:cNvPr id="11" name="íŝḻîḍé"/>
          <p:cNvSpPr/>
          <p:nvPr/>
        </p:nvSpPr>
        <p:spPr>
          <a:xfrm>
            <a:off x="0" y="5092995"/>
            <a:ext cx="2445488" cy="398721"/>
          </a:xfrm>
          <a:prstGeom prst="rect">
            <a:avLst/>
          </a:prstGeom>
          <a:solidFill>
            <a:schemeClr val="accent6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r"/>
            <a:r>
              <a:rPr lang="en-US" sz="900" b="1">
                <a:solidFill>
                  <a:schemeClr val="bg1"/>
                </a:solidFill>
              </a:rPr>
              <a:t>System Analysis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6096000" y="2323219"/>
            <a:ext cx="0" cy="384048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îšḻíḋe"/>
          <p:cNvSpPr/>
          <p:nvPr/>
        </p:nvSpPr>
        <p:spPr>
          <a:xfrm>
            <a:off x="6096000" y="2514600"/>
            <a:ext cx="2750288" cy="3987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14" name="直接连接符 13"/>
          <p:cNvCxnSpPr/>
          <p:nvPr/>
        </p:nvCxnSpPr>
        <p:spPr>
          <a:xfrm>
            <a:off x="8846288" y="2331720"/>
            <a:ext cx="0" cy="384048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isḻïḋê"/>
          <p:cNvSpPr/>
          <p:nvPr/>
        </p:nvSpPr>
        <p:spPr>
          <a:xfrm>
            <a:off x="4944140" y="3030279"/>
            <a:ext cx="1151860" cy="3987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6" name="ïṣḷïḋe"/>
          <p:cNvSpPr/>
          <p:nvPr/>
        </p:nvSpPr>
        <p:spPr>
          <a:xfrm>
            <a:off x="4253023" y="3545957"/>
            <a:ext cx="1842977" cy="3987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7" name="i$ḻíḍe"/>
          <p:cNvSpPr/>
          <p:nvPr/>
        </p:nvSpPr>
        <p:spPr>
          <a:xfrm>
            <a:off x="3636335" y="4061637"/>
            <a:ext cx="2459665" cy="3987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8" name="îś1ïdè"/>
          <p:cNvSpPr/>
          <p:nvPr/>
        </p:nvSpPr>
        <p:spPr>
          <a:xfrm>
            <a:off x="2998381" y="4577316"/>
            <a:ext cx="3097619" cy="3987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9" name="îṩļîḍé"/>
          <p:cNvSpPr/>
          <p:nvPr/>
        </p:nvSpPr>
        <p:spPr>
          <a:xfrm>
            <a:off x="2445488" y="5092995"/>
            <a:ext cx="3650512" cy="3987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0" name="íṧḻîḋê"/>
          <p:cNvSpPr txBox="1"/>
          <p:nvPr/>
        </p:nvSpPr>
        <p:spPr>
          <a:xfrm>
            <a:off x="5618144" y="1983897"/>
            <a:ext cx="976549" cy="294248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r>
              <a:rPr lang="zh-CN" altLang="en-US" sz="1200" b="1">
                <a:solidFill>
                  <a:schemeClr val="dk1">
                    <a:lumMod val="100000"/>
                  </a:schemeClr>
                </a:solidFill>
                <a:latin typeface="Impact" panose="020B0806030902050204" pitchFamily="34" charset="0"/>
              </a:rPr>
              <a:t>关键词： </a:t>
            </a:r>
            <a:r>
              <a:rPr lang="en-US" altLang="zh-CN" sz="1200" b="1">
                <a:solidFill>
                  <a:schemeClr val="dk1">
                    <a:lumMod val="100000"/>
                  </a:schemeClr>
                </a:solidFill>
                <a:latin typeface="Impact" panose="020B0806030902050204" pitchFamily="34" charset="0"/>
              </a:rPr>
              <a:t>100%</a:t>
            </a:r>
          </a:p>
        </p:txBody>
      </p:sp>
      <p:sp>
        <p:nvSpPr>
          <p:cNvPr id="21" name="îṣ1îḓê"/>
          <p:cNvSpPr txBox="1"/>
          <p:nvPr/>
        </p:nvSpPr>
        <p:spPr>
          <a:xfrm>
            <a:off x="8580830" y="2008936"/>
            <a:ext cx="530915" cy="244169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  <a:t>关键词</a:t>
            </a:r>
          </a:p>
        </p:txBody>
      </p:sp>
      <p:sp>
        <p:nvSpPr>
          <p:cNvPr id="28" name="iṣľïḍè"/>
          <p:cNvSpPr/>
          <p:nvPr/>
        </p:nvSpPr>
        <p:spPr>
          <a:xfrm>
            <a:off x="6534059" y="3502130"/>
            <a:ext cx="563746" cy="219173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r>
              <a:rPr lang="zh-CN" altLang="en-US" sz="1100" b="1">
                <a:solidFill>
                  <a:schemeClr val="dk1">
                    <a:lumMod val="100000"/>
                  </a:schemeClr>
                </a:solidFill>
                <a:effectLst/>
              </a:rPr>
              <a:t>关键词</a:t>
            </a:r>
          </a:p>
        </p:txBody>
      </p:sp>
      <p:sp>
        <p:nvSpPr>
          <p:cNvPr id="29" name="îsļîḓê"/>
          <p:cNvSpPr/>
          <p:nvPr/>
        </p:nvSpPr>
        <p:spPr>
          <a:xfrm>
            <a:off x="6534059" y="3721303"/>
            <a:ext cx="1944228" cy="40047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>
                <a:solidFill>
                  <a:schemeClr val="dk1">
                    <a:lumMod val="100000"/>
                  </a:schemeClr>
                </a:solidFill>
                <a:effectLst/>
              </a:rPr>
              <a:t>此部分内容作为文字排版占位显示</a:t>
            </a:r>
            <a:br>
              <a:rPr lang="zh-CN" altLang="en-US" sz="1000">
                <a:solidFill>
                  <a:schemeClr val="dk1">
                    <a:lumMod val="100000"/>
                  </a:schemeClr>
                </a:solidFill>
                <a:effectLst/>
              </a:rPr>
            </a:br>
            <a:r>
              <a:rPr lang="zh-CN" altLang="en-US" sz="1000">
                <a:solidFill>
                  <a:schemeClr val="dk1">
                    <a:lumMod val="100000"/>
                  </a:schemeClr>
                </a:solidFill>
                <a:effectLst/>
              </a:rPr>
              <a:t>（建议使用主题字体）</a:t>
            </a:r>
          </a:p>
        </p:txBody>
      </p:sp>
      <p:sp>
        <p:nvSpPr>
          <p:cNvPr id="26" name="ï$1îdé"/>
          <p:cNvSpPr/>
          <p:nvPr/>
        </p:nvSpPr>
        <p:spPr>
          <a:xfrm>
            <a:off x="6534059" y="4459942"/>
            <a:ext cx="563746" cy="219173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r>
              <a:rPr lang="zh-CN" altLang="en-US" sz="1100" b="1">
                <a:solidFill>
                  <a:schemeClr val="dk1">
                    <a:lumMod val="100000"/>
                  </a:schemeClr>
                </a:solidFill>
                <a:effectLst/>
              </a:rPr>
              <a:t>关键词</a:t>
            </a:r>
          </a:p>
        </p:txBody>
      </p:sp>
      <p:sp>
        <p:nvSpPr>
          <p:cNvPr id="27" name="íṡliḑè"/>
          <p:cNvSpPr/>
          <p:nvPr/>
        </p:nvSpPr>
        <p:spPr>
          <a:xfrm>
            <a:off x="6534059" y="4679115"/>
            <a:ext cx="1944228" cy="40047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>
                <a:solidFill>
                  <a:schemeClr val="dk1">
                    <a:lumMod val="100000"/>
                  </a:schemeClr>
                </a:solidFill>
                <a:effectLst/>
              </a:rPr>
              <a:t>此部分内容作为文字排版占位显示</a:t>
            </a:r>
            <a:br>
              <a:rPr lang="zh-CN" altLang="en-US" sz="1000">
                <a:solidFill>
                  <a:schemeClr val="dk1">
                    <a:lumMod val="100000"/>
                  </a:schemeClr>
                </a:solidFill>
                <a:effectLst/>
              </a:rPr>
            </a:br>
            <a:r>
              <a:rPr lang="zh-CN" altLang="en-US" sz="1000">
                <a:solidFill>
                  <a:schemeClr val="dk1">
                    <a:lumMod val="100000"/>
                  </a:schemeClr>
                </a:solidFill>
                <a:effectLst/>
              </a:rPr>
              <a:t>（建议使用主题字体）</a:t>
            </a:r>
          </a:p>
        </p:txBody>
      </p:sp>
      <p:sp>
        <p:nvSpPr>
          <p:cNvPr id="24" name="iṩḻiḓê"/>
          <p:cNvSpPr/>
          <p:nvPr/>
        </p:nvSpPr>
        <p:spPr>
          <a:xfrm>
            <a:off x="8989814" y="2784478"/>
            <a:ext cx="1981197" cy="1091503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  <a:t>此部分内容作为文字排版占位显示（建议使用主题字体）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  <a:t>如需更改请在（设置形状格式）菜单下（文本选项）中调整</a:t>
            </a:r>
          </a:p>
        </p:txBody>
      </p:sp>
      <p:sp>
        <p:nvSpPr>
          <p:cNvPr id="25" name="iSļiḑè"/>
          <p:cNvSpPr/>
          <p:nvPr/>
        </p:nvSpPr>
        <p:spPr>
          <a:xfrm>
            <a:off x="8989813" y="2331720"/>
            <a:ext cx="1981199" cy="45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100000"/>
                  </a:schemeClr>
                </a:solidFill>
              </a14:hiddenFill>
            </a:ext>
          </a:extLst>
        </p:spPr>
        <p:txBody>
          <a:bodyPr wrap="none" lIns="0" tIns="0" rIns="0" bIns="0" anchor="ctr" anchorCtr="0">
            <a:normAutofit/>
          </a:bodyPr>
          <a:lstStyle/>
          <a:p>
            <a:r>
              <a:rPr lang="zh-CN" altLang="en-US" sz="1600" b="1">
                <a:solidFill>
                  <a:schemeClr val="dk1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2588702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215" name="ïsľídè"/>
          <p:cNvSpPr>
            <a:spLocks/>
          </p:cNvSpPr>
          <p:nvPr/>
        </p:nvSpPr>
        <p:spPr bwMode="auto">
          <a:xfrm>
            <a:off x="6932601" y="4445468"/>
            <a:ext cx="177646" cy="343605"/>
          </a:xfrm>
          <a:custGeom>
            <a:avLst/>
            <a:gdLst/>
            <a:ahLst/>
            <a:cxnLst>
              <a:cxn ang="0">
                <a:pos x="9" y="114"/>
              </a:cxn>
              <a:cxn ang="0">
                <a:pos x="18" y="94"/>
              </a:cxn>
              <a:cxn ang="0">
                <a:pos x="11" y="71"/>
              </a:cxn>
              <a:cxn ang="0">
                <a:pos x="40" y="43"/>
              </a:cxn>
              <a:cxn ang="0">
                <a:pos x="71" y="13"/>
              </a:cxn>
              <a:cxn ang="0">
                <a:pos x="73" y="0"/>
              </a:cxn>
              <a:cxn ang="0">
                <a:pos x="91" y="42"/>
              </a:cxn>
              <a:cxn ang="0">
                <a:pos x="91" y="49"/>
              </a:cxn>
              <a:cxn ang="0">
                <a:pos x="84" y="47"/>
              </a:cxn>
              <a:cxn ang="0">
                <a:pos x="64" y="126"/>
              </a:cxn>
              <a:cxn ang="0">
                <a:pos x="25" y="175"/>
              </a:cxn>
              <a:cxn ang="0">
                <a:pos x="5" y="151"/>
              </a:cxn>
              <a:cxn ang="0">
                <a:pos x="5" y="140"/>
              </a:cxn>
              <a:cxn ang="0">
                <a:pos x="0" y="122"/>
              </a:cxn>
              <a:cxn ang="0">
                <a:pos x="9" y="114"/>
              </a:cxn>
            </a:cxnLst>
            <a:rect l="0" t="0" r="r" b="b"/>
            <a:pathLst>
              <a:path w="91" h="175">
                <a:moveTo>
                  <a:pt x="9" y="114"/>
                </a:moveTo>
                <a:cubicBezTo>
                  <a:pt x="9" y="114"/>
                  <a:pt x="18" y="95"/>
                  <a:pt x="18" y="94"/>
                </a:cubicBezTo>
                <a:cubicBezTo>
                  <a:pt x="18" y="89"/>
                  <a:pt x="11" y="78"/>
                  <a:pt x="11" y="71"/>
                </a:cubicBezTo>
                <a:cubicBezTo>
                  <a:pt x="11" y="49"/>
                  <a:pt x="27" y="50"/>
                  <a:pt x="40" y="43"/>
                </a:cubicBezTo>
                <a:cubicBezTo>
                  <a:pt x="50" y="37"/>
                  <a:pt x="64" y="20"/>
                  <a:pt x="71" y="13"/>
                </a:cubicBezTo>
                <a:cubicBezTo>
                  <a:pt x="73" y="11"/>
                  <a:pt x="72" y="4"/>
                  <a:pt x="73" y="0"/>
                </a:cubicBezTo>
                <a:cubicBezTo>
                  <a:pt x="88" y="2"/>
                  <a:pt x="87" y="31"/>
                  <a:pt x="91" y="42"/>
                </a:cubicBezTo>
                <a:cubicBezTo>
                  <a:pt x="91" y="49"/>
                  <a:pt x="91" y="49"/>
                  <a:pt x="91" y="49"/>
                </a:cubicBezTo>
                <a:cubicBezTo>
                  <a:pt x="89" y="48"/>
                  <a:pt x="85" y="47"/>
                  <a:pt x="84" y="47"/>
                </a:cubicBezTo>
                <a:cubicBezTo>
                  <a:pt x="84" y="79"/>
                  <a:pt x="74" y="101"/>
                  <a:pt x="64" y="126"/>
                </a:cubicBezTo>
                <a:cubicBezTo>
                  <a:pt x="56" y="146"/>
                  <a:pt x="52" y="175"/>
                  <a:pt x="25" y="175"/>
                </a:cubicBezTo>
                <a:cubicBezTo>
                  <a:pt x="14" y="175"/>
                  <a:pt x="5" y="163"/>
                  <a:pt x="5" y="151"/>
                </a:cubicBezTo>
                <a:cubicBezTo>
                  <a:pt x="5" y="145"/>
                  <a:pt x="6" y="143"/>
                  <a:pt x="5" y="140"/>
                </a:cubicBezTo>
                <a:cubicBezTo>
                  <a:pt x="0" y="136"/>
                  <a:pt x="0" y="129"/>
                  <a:pt x="0" y="122"/>
                </a:cubicBezTo>
                <a:cubicBezTo>
                  <a:pt x="0" y="121"/>
                  <a:pt x="8" y="114"/>
                  <a:pt x="9" y="1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6" name="ïS1ïḓê"/>
          <p:cNvSpPr>
            <a:spLocks/>
          </p:cNvSpPr>
          <p:nvPr/>
        </p:nvSpPr>
        <p:spPr bwMode="auto">
          <a:xfrm>
            <a:off x="5452996" y="3166886"/>
            <a:ext cx="1678289" cy="1876969"/>
          </a:xfrm>
          <a:custGeom>
            <a:avLst/>
            <a:gdLst/>
            <a:ahLst/>
            <a:cxnLst>
              <a:cxn ang="0">
                <a:pos x="499" y="66"/>
              </a:cxn>
              <a:cxn ang="0">
                <a:pos x="527" y="81"/>
              </a:cxn>
              <a:cxn ang="0">
                <a:pos x="609" y="86"/>
              </a:cxn>
              <a:cxn ang="0">
                <a:pos x="644" y="89"/>
              </a:cxn>
              <a:cxn ang="0">
                <a:pos x="644" y="136"/>
              </a:cxn>
              <a:cxn ang="0">
                <a:pos x="620" y="115"/>
              </a:cxn>
              <a:cxn ang="0">
                <a:pos x="679" y="223"/>
              </a:cxn>
              <a:cxn ang="0">
                <a:pos x="699" y="267"/>
              </a:cxn>
              <a:cxn ang="0">
                <a:pos x="730" y="310"/>
              </a:cxn>
              <a:cxn ang="0">
                <a:pos x="755" y="348"/>
              </a:cxn>
              <a:cxn ang="0">
                <a:pos x="787" y="359"/>
              </a:cxn>
              <a:cxn ang="0">
                <a:pos x="853" y="346"/>
              </a:cxn>
              <a:cxn ang="0">
                <a:pos x="826" y="425"/>
              </a:cxn>
              <a:cxn ang="0">
                <a:pos x="719" y="541"/>
              </a:cxn>
              <a:cxn ang="0">
                <a:pos x="708" y="600"/>
              </a:cxn>
              <a:cxn ang="0">
                <a:pos x="721" y="638"/>
              </a:cxn>
              <a:cxn ang="0">
                <a:pos x="720" y="676"/>
              </a:cxn>
              <a:cxn ang="0">
                <a:pos x="660" y="745"/>
              </a:cxn>
              <a:cxn ang="0">
                <a:pos x="659" y="788"/>
              </a:cxn>
              <a:cxn ang="0">
                <a:pos x="643" y="816"/>
              </a:cxn>
              <a:cxn ang="0">
                <a:pos x="627" y="846"/>
              </a:cxn>
              <a:cxn ang="0">
                <a:pos x="592" y="902"/>
              </a:cxn>
              <a:cxn ang="0">
                <a:pos x="538" y="946"/>
              </a:cxn>
              <a:cxn ang="0">
                <a:pos x="512" y="944"/>
              </a:cxn>
              <a:cxn ang="0">
                <a:pos x="452" y="949"/>
              </a:cxn>
              <a:cxn ang="0">
                <a:pos x="440" y="929"/>
              </a:cxn>
              <a:cxn ang="0">
                <a:pos x="431" y="893"/>
              </a:cxn>
              <a:cxn ang="0">
                <a:pos x="395" y="789"/>
              </a:cxn>
              <a:cxn ang="0">
                <a:pos x="360" y="708"/>
              </a:cxn>
              <a:cxn ang="0">
                <a:pos x="382" y="621"/>
              </a:cxn>
              <a:cxn ang="0">
                <a:pos x="364" y="558"/>
              </a:cxn>
              <a:cxn ang="0">
                <a:pos x="337" y="490"/>
              </a:cxn>
              <a:cxn ang="0">
                <a:pos x="342" y="461"/>
              </a:cxn>
              <a:cxn ang="0">
                <a:pos x="295" y="443"/>
              </a:cxn>
              <a:cxn ang="0">
                <a:pos x="206" y="433"/>
              </a:cxn>
              <a:cxn ang="0">
                <a:pos x="164" y="434"/>
              </a:cxn>
              <a:cxn ang="0">
                <a:pos x="109" y="439"/>
              </a:cxn>
              <a:cxn ang="0">
                <a:pos x="40" y="369"/>
              </a:cxn>
              <a:cxn ang="0">
                <a:pos x="7" y="338"/>
              </a:cxn>
              <a:cxn ang="0">
                <a:pos x="7" y="324"/>
              </a:cxn>
              <a:cxn ang="0">
                <a:pos x="18" y="269"/>
              </a:cxn>
              <a:cxn ang="0">
                <a:pos x="22" y="199"/>
              </a:cxn>
              <a:cxn ang="0">
                <a:pos x="77" y="132"/>
              </a:cxn>
              <a:cxn ang="0">
                <a:pos x="104" y="77"/>
              </a:cxn>
              <a:cxn ang="0">
                <a:pos x="141" y="36"/>
              </a:cxn>
              <a:cxn ang="0">
                <a:pos x="187" y="35"/>
              </a:cxn>
              <a:cxn ang="0">
                <a:pos x="273" y="6"/>
              </a:cxn>
              <a:cxn ang="0">
                <a:pos x="307" y="4"/>
              </a:cxn>
              <a:cxn ang="0">
                <a:pos x="338" y="0"/>
              </a:cxn>
              <a:cxn ang="0">
                <a:pos x="358" y="6"/>
              </a:cxn>
              <a:cxn ang="0">
                <a:pos x="357" y="27"/>
              </a:cxn>
              <a:cxn ang="0">
                <a:pos x="371" y="64"/>
              </a:cxn>
              <a:cxn ang="0">
                <a:pos x="455" y="100"/>
              </a:cxn>
              <a:cxn ang="0">
                <a:pos x="464" y="84"/>
              </a:cxn>
              <a:cxn ang="0">
                <a:pos x="490" y="66"/>
              </a:cxn>
            </a:cxnLst>
            <a:rect l="0" t="0" r="r" b="b"/>
            <a:pathLst>
              <a:path w="856" h="957">
                <a:moveTo>
                  <a:pt x="490" y="66"/>
                </a:moveTo>
                <a:cubicBezTo>
                  <a:pt x="499" y="66"/>
                  <a:pt x="499" y="66"/>
                  <a:pt x="499" y="66"/>
                </a:cubicBezTo>
                <a:cubicBezTo>
                  <a:pt x="499" y="73"/>
                  <a:pt x="504" y="74"/>
                  <a:pt x="506" y="77"/>
                </a:cubicBezTo>
                <a:cubicBezTo>
                  <a:pt x="510" y="82"/>
                  <a:pt x="520" y="78"/>
                  <a:pt x="527" y="81"/>
                </a:cubicBezTo>
                <a:cubicBezTo>
                  <a:pt x="541" y="86"/>
                  <a:pt x="561" y="93"/>
                  <a:pt x="576" y="93"/>
                </a:cubicBezTo>
                <a:cubicBezTo>
                  <a:pt x="591" y="93"/>
                  <a:pt x="595" y="86"/>
                  <a:pt x="609" y="86"/>
                </a:cubicBezTo>
                <a:cubicBezTo>
                  <a:pt x="617" y="86"/>
                  <a:pt x="622" y="92"/>
                  <a:pt x="632" y="92"/>
                </a:cubicBezTo>
                <a:cubicBezTo>
                  <a:pt x="638" y="92"/>
                  <a:pt x="638" y="90"/>
                  <a:pt x="644" y="89"/>
                </a:cubicBezTo>
                <a:cubicBezTo>
                  <a:pt x="647" y="96"/>
                  <a:pt x="653" y="102"/>
                  <a:pt x="653" y="111"/>
                </a:cubicBezTo>
                <a:cubicBezTo>
                  <a:pt x="653" y="115"/>
                  <a:pt x="646" y="131"/>
                  <a:pt x="644" y="136"/>
                </a:cubicBezTo>
                <a:cubicBezTo>
                  <a:pt x="635" y="135"/>
                  <a:pt x="627" y="115"/>
                  <a:pt x="620" y="107"/>
                </a:cubicBezTo>
                <a:cubicBezTo>
                  <a:pt x="620" y="115"/>
                  <a:pt x="620" y="115"/>
                  <a:pt x="620" y="115"/>
                </a:cubicBezTo>
                <a:cubicBezTo>
                  <a:pt x="662" y="189"/>
                  <a:pt x="662" y="189"/>
                  <a:pt x="662" y="189"/>
                </a:cubicBezTo>
                <a:cubicBezTo>
                  <a:pt x="659" y="198"/>
                  <a:pt x="673" y="218"/>
                  <a:pt x="679" y="223"/>
                </a:cubicBezTo>
                <a:cubicBezTo>
                  <a:pt x="679" y="246"/>
                  <a:pt x="679" y="246"/>
                  <a:pt x="679" y="246"/>
                </a:cubicBezTo>
                <a:cubicBezTo>
                  <a:pt x="684" y="258"/>
                  <a:pt x="692" y="258"/>
                  <a:pt x="699" y="267"/>
                </a:cubicBezTo>
                <a:cubicBezTo>
                  <a:pt x="707" y="278"/>
                  <a:pt x="702" y="289"/>
                  <a:pt x="710" y="297"/>
                </a:cubicBezTo>
                <a:cubicBezTo>
                  <a:pt x="717" y="304"/>
                  <a:pt x="722" y="305"/>
                  <a:pt x="730" y="310"/>
                </a:cubicBezTo>
                <a:cubicBezTo>
                  <a:pt x="737" y="316"/>
                  <a:pt x="741" y="334"/>
                  <a:pt x="755" y="334"/>
                </a:cubicBezTo>
                <a:cubicBezTo>
                  <a:pt x="755" y="341"/>
                  <a:pt x="759" y="343"/>
                  <a:pt x="755" y="348"/>
                </a:cubicBezTo>
                <a:cubicBezTo>
                  <a:pt x="761" y="352"/>
                  <a:pt x="767" y="366"/>
                  <a:pt x="774" y="366"/>
                </a:cubicBezTo>
                <a:cubicBezTo>
                  <a:pt x="781" y="366"/>
                  <a:pt x="782" y="361"/>
                  <a:pt x="787" y="359"/>
                </a:cubicBezTo>
                <a:cubicBezTo>
                  <a:pt x="794" y="357"/>
                  <a:pt x="798" y="360"/>
                  <a:pt x="805" y="359"/>
                </a:cubicBezTo>
                <a:cubicBezTo>
                  <a:pt x="822" y="356"/>
                  <a:pt x="838" y="350"/>
                  <a:pt x="853" y="346"/>
                </a:cubicBezTo>
                <a:cubicBezTo>
                  <a:pt x="855" y="348"/>
                  <a:pt x="856" y="350"/>
                  <a:pt x="856" y="352"/>
                </a:cubicBezTo>
                <a:cubicBezTo>
                  <a:pt x="856" y="377"/>
                  <a:pt x="837" y="410"/>
                  <a:pt x="826" y="425"/>
                </a:cubicBezTo>
                <a:cubicBezTo>
                  <a:pt x="812" y="443"/>
                  <a:pt x="807" y="459"/>
                  <a:pt x="790" y="471"/>
                </a:cubicBezTo>
                <a:cubicBezTo>
                  <a:pt x="761" y="494"/>
                  <a:pt x="730" y="501"/>
                  <a:pt x="719" y="541"/>
                </a:cubicBezTo>
                <a:cubicBezTo>
                  <a:pt x="716" y="552"/>
                  <a:pt x="704" y="555"/>
                  <a:pt x="704" y="567"/>
                </a:cubicBezTo>
                <a:cubicBezTo>
                  <a:pt x="704" y="581"/>
                  <a:pt x="708" y="587"/>
                  <a:pt x="708" y="600"/>
                </a:cubicBezTo>
                <a:cubicBezTo>
                  <a:pt x="708" y="615"/>
                  <a:pt x="724" y="623"/>
                  <a:pt x="724" y="631"/>
                </a:cubicBezTo>
                <a:cubicBezTo>
                  <a:pt x="724" y="634"/>
                  <a:pt x="722" y="637"/>
                  <a:pt x="721" y="638"/>
                </a:cubicBezTo>
                <a:cubicBezTo>
                  <a:pt x="721" y="649"/>
                  <a:pt x="721" y="649"/>
                  <a:pt x="721" y="649"/>
                </a:cubicBezTo>
                <a:cubicBezTo>
                  <a:pt x="721" y="656"/>
                  <a:pt x="720" y="664"/>
                  <a:pt x="720" y="676"/>
                </a:cubicBezTo>
                <a:cubicBezTo>
                  <a:pt x="722" y="679"/>
                  <a:pt x="723" y="682"/>
                  <a:pt x="723" y="685"/>
                </a:cubicBezTo>
                <a:cubicBezTo>
                  <a:pt x="723" y="720"/>
                  <a:pt x="665" y="716"/>
                  <a:pt x="660" y="745"/>
                </a:cubicBezTo>
                <a:cubicBezTo>
                  <a:pt x="654" y="746"/>
                  <a:pt x="647" y="753"/>
                  <a:pt x="647" y="758"/>
                </a:cubicBezTo>
                <a:cubicBezTo>
                  <a:pt x="647" y="768"/>
                  <a:pt x="659" y="774"/>
                  <a:pt x="659" y="788"/>
                </a:cubicBezTo>
                <a:cubicBezTo>
                  <a:pt x="659" y="795"/>
                  <a:pt x="658" y="809"/>
                  <a:pt x="656" y="813"/>
                </a:cubicBezTo>
                <a:cubicBezTo>
                  <a:pt x="653" y="817"/>
                  <a:pt x="646" y="815"/>
                  <a:pt x="643" y="816"/>
                </a:cubicBezTo>
                <a:cubicBezTo>
                  <a:pt x="632" y="822"/>
                  <a:pt x="626" y="826"/>
                  <a:pt x="621" y="837"/>
                </a:cubicBezTo>
                <a:cubicBezTo>
                  <a:pt x="624" y="839"/>
                  <a:pt x="627" y="842"/>
                  <a:pt x="627" y="846"/>
                </a:cubicBezTo>
                <a:cubicBezTo>
                  <a:pt x="627" y="859"/>
                  <a:pt x="615" y="868"/>
                  <a:pt x="610" y="874"/>
                </a:cubicBezTo>
                <a:cubicBezTo>
                  <a:pt x="600" y="883"/>
                  <a:pt x="599" y="893"/>
                  <a:pt x="592" y="902"/>
                </a:cubicBezTo>
                <a:cubicBezTo>
                  <a:pt x="581" y="916"/>
                  <a:pt x="576" y="929"/>
                  <a:pt x="558" y="938"/>
                </a:cubicBezTo>
                <a:cubicBezTo>
                  <a:pt x="550" y="941"/>
                  <a:pt x="539" y="938"/>
                  <a:pt x="538" y="946"/>
                </a:cubicBezTo>
                <a:cubicBezTo>
                  <a:pt x="532" y="946"/>
                  <a:pt x="529" y="949"/>
                  <a:pt x="525" y="949"/>
                </a:cubicBezTo>
                <a:cubicBezTo>
                  <a:pt x="520" y="949"/>
                  <a:pt x="517" y="944"/>
                  <a:pt x="512" y="944"/>
                </a:cubicBezTo>
                <a:cubicBezTo>
                  <a:pt x="494" y="944"/>
                  <a:pt x="483" y="957"/>
                  <a:pt x="466" y="957"/>
                </a:cubicBezTo>
                <a:cubicBezTo>
                  <a:pt x="459" y="957"/>
                  <a:pt x="455" y="953"/>
                  <a:pt x="452" y="949"/>
                </a:cubicBezTo>
                <a:cubicBezTo>
                  <a:pt x="449" y="949"/>
                  <a:pt x="449" y="950"/>
                  <a:pt x="448" y="951"/>
                </a:cubicBezTo>
                <a:cubicBezTo>
                  <a:pt x="448" y="942"/>
                  <a:pt x="443" y="932"/>
                  <a:pt x="440" y="929"/>
                </a:cubicBezTo>
                <a:cubicBezTo>
                  <a:pt x="443" y="925"/>
                  <a:pt x="445" y="922"/>
                  <a:pt x="445" y="917"/>
                </a:cubicBezTo>
                <a:cubicBezTo>
                  <a:pt x="445" y="910"/>
                  <a:pt x="433" y="897"/>
                  <a:pt x="431" y="893"/>
                </a:cubicBezTo>
                <a:cubicBezTo>
                  <a:pt x="415" y="866"/>
                  <a:pt x="395" y="840"/>
                  <a:pt x="395" y="801"/>
                </a:cubicBezTo>
                <a:cubicBezTo>
                  <a:pt x="395" y="794"/>
                  <a:pt x="395" y="792"/>
                  <a:pt x="395" y="789"/>
                </a:cubicBezTo>
                <a:cubicBezTo>
                  <a:pt x="395" y="783"/>
                  <a:pt x="389" y="781"/>
                  <a:pt x="386" y="774"/>
                </a:cubicBezTo>
                <a:cubicBezTo>
                  <a:pt x="374" y="754"/>
                  <a:pt x="360" y="737"/>
                  <a:pt x="360" y="708"/>
                </a:cubicBezTo>
                <a:cubicBezTo>
                  <a:pt x="360" y="677"/>
                  <a:pt x="388" y="670"/>
                  <a:pt x="388" y="646"/>
                </a:cubicBezTo>
                <a:cubicBezTo>
                  <a:pt x="388" y="635"/>
                  <a:pt x="384" y="631"/>
                  <a:pt x="382" y="621"/>
                </a:cubicBezTo>
                <a:cubicBezTo>
                  <a:pt x="379" y="602"/>
                  <a:pt x="376" y="596"/>
                  <a:pt x="371" y="585"/>
                </a:cubicBezTo>
                <a:cubicBezTo>
                  <a:pt x="368" y="576"/>
                  <a:pt x="370" y="566"/>
                  <a:pt x="364" y="558"/>
                </a:cubicBezTo>
                <a:cubicBezTo>
                  <a:pt x="352" y="544"/>
                  <a:pt x="327" y="528"/>
                  <a:pt x="327" y="508"/>
                </a:cubicBezTo>
                <a:cubicBezTo>
                  <a:pt x="327" y="503"/>
                  <a:pt x="334" y="492"/>
                  <a:pt x="337" y="490"/>
                </a:cubicBezTo>
                <a:cubicBezTo>
                  <a:pt x="336" y="486"/>
                  <a:pt x="337" y="485"/>
                  <a:pt x="337" y="483"/>
                </a:cubicBezTo>
                <a:cubicBezTo>
                  <a:pt x="337" y="478"/>
                  <a:pt x="337" y="465"/>
                  <a:pt x="342" y="461"/>
                </a:cubicBezTo>
                <a:cubicBezTo>
                  <a:pt x="337" y="451"/>
                  <a:pt x="329" y="443"/>
                  <a:pt x="314" y="443"/>
                </a:cubicBezTo>
                <a:cubicBezTo>
                  <a:pt x="306" y="443"/>
                  <a:pt x="299" y="443"/>
                  <a:pt x="295" y="443"/>
                </a:cubicBezTo>
                <a:cubicBezTo>
                  <a:pt x="282" y="443"/>
                  <a:pt x="279" y="417"/>
                  <a:pt x="261" y="417"/>
                </a:cubicBezTo>
                <a:cubicBezTo>
                  <a:pt x="239" y="417"/>
                  <a:pt x="223" y="427"/>
                  <a:pt x="206" y="433"/>
                </a:cubicBezTo>
                <a:cubicBezTo>
                  <a:pt x="199" y="435"/>
                  <a:pt x="197" y="440"/>
                  <a:pt x="191" y="440"/>
                </a:cubicBezTo>
                <a:cubicBezTo>
                  <a:pt x="184" y="440"/>
                  <a:pt x="173" y="434"/>
                  <a:pt x="164" y="434"/>
                </a:cubicBezTo>
                <a:cubicBezTo>
                  <a:pt x="147" y="434"/>
                  <a:pt x="139" y="443"/>
                  <a:pt x="122" y="443"/>
                </a:cubicBezTo>
                <a:cubicBezTo>
                  <a:pt x="117" y="443"/>
                  <a:pt x="111" y="440"/>
                  <a:pt x="109" y="439"/>
                </a:cubicBezTo>
                <a:cubicBezTo>
                  <a:pt x="97" y="430"/>
                  <a:pt x="71" y="415"/>
                  <a:pt x="62" y="401"/>
                </a:cubicBezTo>
                <a:cubicBezTo>
                  <a:pt x="53" y="388"/>
                  <a:pt x="51" y="377"/>
                  <a:pt x="40" y="369"/>
                </a:cubicBezTo>
                <a:cubicBezTo>
                  <a:pt x="37" y="366"/>
                  <a:pt x="13" y="346"/>
                  <a:pt x="13" y="344"/>
                </a:cubicBezTo>
                <a:cubicBezTo>
                  <a:pt x="11" y="341"/>
                  <a:pt x="10" y="340"/>
                  <a:pt x="7" y="338"/>
                </a:cubicBezTo>
                <a:cubicBezTo>
                  <a:pt x="9" y="338"/>
                  <a:pt x="9" y="338"/>
                  <a:pt x="9" y="338"/>
                </a:cubicBezTo>
                <a:cubicBezTo>
                  <a:pt x="9" y="331"/>
                  <a:pt x="7" y="328"/>
                  <a:pt x="7" y="324"/>
                </a:cubicBezTo>
                <a:cubicBezTo>
                  <a:pt x="7" y="317"/>
                  <a:pt x="3" y="315"/>
                  <a:pt x="0" y="309"/>
                </a:cubicBezTo>
                <a:cubicBezTo>
                  <a:pt x="10" y="304"/>
                  <a:pt x="18" y="280"/>
                  <a:pt x="18" y="269"/>
                </a:cubicBezTo>
                <a:cubicBezTo>
                  <a:pt x="18" y="250"/>
                  <a:pt x="10" y="238"/>
                  <a:pt x="10" y="220"/>
                </a:cubicBezTo>
                <a:cubicBezTo>
                  <a:pt x="10" y="211"/>
                  <a:pt x="20" y="206"/>
                  <a:pt x="22" y="199"/>
                </a:cubicBezTo>
                <a:cubicBezTo>
                  <a:pt x="28" y="182"/>
                  <a:pt x="41" y="158"/>
                  <a:pt x="52" y="144"/>
                </a:cubicBezTo>
                <a:cubicBezTo>
                  <a:pt x="58" y="135"/>
                  <a:pt x="69" y="136"/>
                  <a:pt x="77" y="132"/>
                </a:cubicBezTo>
                <a:cubicBezTo>
                  <a:pt x="84" y="128"/>
                  <a:pt x="95" y="119"/>
                  <a:pt x="97" y="112"/>
                </a:cubicBezTo>
                <a:cubicBezTo>
                  <a:pt x="102" y="96"/>
                  <a:pt x="96" y="89"/>
                  <a:pt x="104" y="77"/>
                </a:cubicBezTo>
                <a:cubicBezTo>
                  <a:pt x="116" y="63"/>
                  <a:pt x="131" y="49"/>
                  <a:pt x="142" y="36"/>
                </a:cubicBezTo>
                <a:cubicBezTo>
                  <a:pt x="141" y="36"/>
                  <a:pt x="141" y="36"/>
                  <a:pt x="141" y="36"/>
                </a:cubicBezTo>
                <a:cubicBezTo>
                  <a:pt x="145" y="31"/>
                  <a:pt x="146" y="27"/>
                  <a:pt x="150" y="24"/>
                </a:cubicBezTo>
                <a:cubicBezTo>
                  <a:pt x="161" y="32"/>
                  <a:pt x="172" y="35"/>
                  <a:pt x="187" y="35"/>
                </a:cubicBezTo>
                <a:cubicBezTo>
                  <a:pt x="197" y="35"/>
                  <a:pt x="198" y="29"/>
                  <a:pt x="204" y="27"/>
                </a:cubicBezTo>
                <a:cubicBezTo>
                  <a:pt x="221" y="18"/>
                  <a:pt x="254" y="6"/>
                  <a:pt x="273" y="6"/>
                </a:cubicBezTo>
                <a:cubicBezTo>
                  <a:pt x="280" y="6"/>
                  <a:pt x="285" y="10"/>
                  <a:pt x="289" y="10"/>
                </a:cubicBezTo>
                <a:cubicBezTo>
                  <a:pt x="294" y="10"/>
                  <a:pt x="301" y="4"/>
                  <a:pt x="307" y="4"/>
                </a:cubicBezTo>
                <a:cubicBezTo>
                  <a:pt x="313" y="4"/>
                  <a:pt x="316" y="7"/>
                  <a:pt x="321" y="7"/>
                </a:cubicBezTo>
                <a:cubicBezTo>
                  <a:pt x="329" y="7"/>
                  <a:pt x="330" y="0"/>
                  <a:pt x="338" y="0"/>
                </a:cubicBezTo>
                <a:cubicBezTo>
                  <a:pt x="347" y="0"/>
                  <a:pt x="344" y="8"/>
                  <a:pt x="351" y="8"/>
                </a:cubicBezTo>
                <a:cubicBezTo>
                  <a:pt x="354" y="8"/>
                  <a:pt x="355" y="6"/>
                  <a:pt x="358" y="6"/>
                </a:cubicBezTo>
                <a:cubicBezTo>
                  <a:pt x="358" y="12"/>
                  <a:pt x="351" y="11"/>
                  <a:pt x="351" y="17"/>
                </a:cubicBezTo>
                <a:cubicBezTo>
                  <a:pt x="351" y="21"/>
                  <a:pt x="357" y="23"/>
                  <a:pt x="357" y="27"/>
                </a:cubicBezTo>
                <a:cubicBezTo>
                  <a:pt x="357" y="33"/>
                  <a:pt x="351" y="37"/>
                  <a:pt x="351" y="44"/>
                </a:cubicBezTo>
                <a:cubicBezTo>
                  <a:pt x="351" y="55"/>
                  <a:pt x="363" y="64"/>
                  <a:pt x="371" y="64"/>
                </a:cubicBezTo>
                <a:cubicBezTo>
                  <a:pt x="377" y="64"/>
                  <a:pt x="380" y="64"/>
                  <a:pt x="384" y="64"/>
                </a:cubicBezTo>
                <a:cubicBezTo>
                  <a:pt x="412" y="64"/>
                  <a:pt x="423" y="100"/>
                  <a:pt x="455" y="100"/>
                </a:cubicBezTo>
                <a:cubicBezTo>
                  <a:pt x="459" y="100"/>
                  <a:pt x="464" y="95"/>
                  <a:pt x="464" y="93"/>
                </a:cubicBezTo>
                <a:cubicBezTo>
                  <a:pt x="464" y="90"/>
                  <a:pt x="464" y="87"/>
                  <a:pt x="464" y="84"/>
                </a:cubicBezTo>
                <a:cubicBezTo>
                  <a:pt x="464" y="70"/>
                  <a:pt x="475" y="70"/>
                  <a:pt x="488" y="66"/>
                </a:cubicBezTo>
                <a:lnTo>
                  <a:pt x="490" y="6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3" name="íṣľïḑé"/>
          <p:cNvSpPr>
            <a:spLocks/>
          </p:cNvSpPr>
          <p:nvPr/>
        </p:nvSpPr>
        <p:spPr bwMode="auto">
          <a:xfrm>
            <a:off x="4634923" y="4143884"/>
            <a:ext cx="58437" cy="46748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20" y="4"/>
              </a:cxn>
              <a:cxn ang="0">
                <a:pos x="27" y="5"/>
              </a:cxn>
              <a:cxn ang="0">
                <a:pos x="30" y="9"/>
              </a:cxn>
              <a:cxn ang="0">
                <a:pos x="18" y="23"/>
              </a:cxn>
              <a:cxn ang="0">
                <a:pos x="0" y="1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30" h="23">
                <a:moveTo>
                  <a:pt x="10" y="0"/>
                </a:moveTo>
                <a:cubicBezTo>
                  <a:pt x="13" y="1"/>
                  <a:pt x="16" y="4"/>
                  <a:pt x="20" y="4"/>
                </a:cubicBezTo>
                <a:cubicBezTo>
                  <a:pt x="21" y="9"/>
                  <a:pt x="25" y="5"/>
                  <a:pt x="27" y="5"/>
                </a:cubicBezTo>
                <a:cubicBezTo>
                  <a:pt x="29" y="5"/>
                  <a:pt x="30" y="8"/>
                  <a:pt x="30" y="9"/>
                </a:cubicBezTo>
                <a:cubicBezTo>
                  <a:pt x="30" y="12"/>
                  <a:pt x="23" y="23"/>
                  <a:pt x="18" y="23"/>
                </a:cubicBezTo>
                <a:cubicBezTo>
                  <a:pt x="11" y="23"/>
                  <a:pt x="0" y="15"/>
                  <a:pt x="0" y="11"/>
                </a:cubicBezTo>
                <a:cubicBezTo>
                  <a:pt x="0" y="4"/>
                  <a:pt x="3" y="0"/>
                  <a:pt x="9" y="0"/>
                </a:cubicBezTo>
                <a:cubicBezTo>
                  <a:pt x="9" y="0"/>
                  <a:pt x="10" y="0"/>
                  <a:pt x="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4" name="íṧļîḑè"/>
          <p:cNvSpPr>
            <a:spLocks/>
          </p:cNvSpPr>
          <p:nvPr/>
        </p:nvSpPr>
        <p:spPr bwMode="auto">
          <a:xfrm>
            <a:off x="3882261" y="3840020"/>
            <a:ext cx="1147694" cy="1853572"/>
          </a:xfrm>
          <a:custGeom>
            <a:avLst/>
            <a:gdLst/>
            <a:ahLst/>
            <a:cxnLst>
              <a:cxn ang="0">
                <a:pos x="46" y="91"/>
              </a:cxn>
              <a:cxn ang="0">
                <a:pos x="51" y="51"/>
              </a:cxn>
              <a:cxn ang="0">
                <a:pos x="59" y="46"/>
              </a:cxn>
              <a:cxn ang="0">
                <a:pos x="82" y="18"/>
              </a:cxn>
              <a:cxn ang="0">
                <a:pos x="128" y="6"/>
              </a:cxn>
              <a:cxn ang="0">
                <a:pos x="126" y="42"/>
              </a:cxn>
              <a:cxn ang="0">
                <a:pos x="136" y="13"/>
              </a:cxn>
              <a:cxn ang="0">
                <a:pos x="146" y="5"/>
              </a:cxn>
              <a:cxn ang="0">
                <a:pos x="194" y="24"/>
              </a:cxn>
              <a:cxn ang="0">
                <a:pos x="227" y="20"/>
              </a:cxn>
              <a:cxn ang="0">
                <a:pos x="233" y="26"/>
              </a:cxn>
              <a:cxn ang="0">
                <a:pos x="270" y="50"/>
              </a:cxn>
              <a:cxn ang="0">
                <a:pos x="328" y="84"/>
              </a:cxn>
              <a:cxn ang="0">
                <a:pos x="354" y="89"/>
              </a:cxn>
              <a:cxn ang="0">
                <a:pos x="389" y="130"/>
              </a:cxn>
              <a:cxn ang="0">
                <a:pos x="383" y="170"/>
              </a:cxn>
              <a:cxn ang="0">
                <a:pos x="403" y="185"/>
              </a:cxn>
              <a:cxn ang="0">
                <a:pos x="454" y="175"/>
              </a:cxn>
              <a:cxn ang="0">
                <a:pos x="467" y="191"/>
              </a:cxn>
              <a:cxn ang="0">
                <a:pos x="513" y="191"/>
              </a:cxn>
              <a:cxn ang="0">
                <a:pos x="575" y="220"/>
              </a:cxn>
              <a:cxn ang="0">
                <a:pos x="549" y="310"/>
              </a:cxn>
              <a:cxn ang="0">
                <a:pos x="532" y="374"/>
              </a:cxn>
              <a:cxn ang="0">
                <a:pos x="522" y="405"/>
              </a:cxn>
              <a:cxn ang="0">
                <a:pos x="485" y="449"/>
              </a:cxn>
              <a:cxn ang="0">
                <a:pos x="429" y="474"/>
              </a:cxn>
              <a:cxn ang="0">
                <a:pos x="412" y="524"/>
              </a:cxn>
              <a:cxn ang="0">
                <a:pos x="388" y="559"/>
              </a:cxn>
              <a:cxn ang="0">
                <a:pos x="311" y="614"/>
              </a:cxn>
              <a:cxn ang="0">
                <a:pos x="297" y="619"/>
              </a:cxn>
              <a:cxn ang="0">
                <a:pos x="308" y="654"/>
              </a:cxn>
              <a:cxn ang="0">
                <a:pos x="244" y="677"/>
              </a:cxn>
              <a:cxn ang="0">
                <a:pos x="240" y="707"/>
              </a:cxn>
              <a:cxn ang="0">
                <a:pos x="205" y="711"/>
              </a:cxn>
              <a:cxn ang="0">
                <a:pos x="225" y="730"/>
              </a:cxn>
              <a:cxn ang="0">
                <a:pos x="214" y="739"/>
              </a:cxn>
              <a:cxn ang="0">
                <a:pos x="178" y="787"/>
              </a:cxn>
              <a:cxn ang="0">
                <a:pos x="176" y="846"/>
              </a:cxn>
              <a:cxn ang="0">
                <a:pos x="161" y="884"/>
              </a:cxn>
              <a:cxn ang="0">
                <a:pos x="200" y="935"/>
              </a:cxn>
              <a:cxn ang="0">
                <a:pos x="169" y="945"/>
              </a:cxn>
              <a:cxn ang="0">
                <a:pos x="127" y="921"/>
              </a:cxn>
              <a:cxn ang="0">
                <a:pos x="92" y="903"/>
              </a:cxn>
              <a:cxn ang="0">
                <a:pos x="93" y="889"/>
              </a:cxn>
              <a:cxn ang="0">
                <a:pos x="84" y="857"/>
              </a:cxn>
              <a:cxn ang="0">
                <a:pos x="82" y="791"/>
              </a:cxn>
              <a:cxn ang="0">
                <a:pos x="86" y="782"/>
              </a:cxn>
              <a:cxn ang="0">
                <a:pos x="112" y="718"/>
              </a:cxn>
              <a:cxn ang="0">
                <a:pos x="95" y="708"/>
              </a:cxn>
              <a:cxn ang="0">
                <a:pos x="102" y="680"/>
              </a:cxn>
              <a:cxn ang="0">
                <a:pos x="114" y="626"/>
              </a:cxn>
              <a:cxn ang="0">
                <a:pos x="124" y="562"/>
              </a:cxn>
              <a:cxn ang="0">
                <a:pos x="136" y="494"/>
              </a:cxn>
              <a:cxn ang="0">
                <a:pos x="143" y="434"/>
              </a:cxn>
              <a:cxn ang="0">
                <a:pos x="104" y="370"/>
              </a:cxn>
              <a:cxn ang="0">
                <a:pos x="62" y="330"/>
              </a:cxn>
              <a:cxn ang="0">
                <a:pos x="28" y="261"/>
              </a:cxn>
              <a:cxn ang="0">
                <a:pos x="11" y="242"/>
              </a:cxn>
              <a:cxn ang="0">
                <a:pos x="18" y="191"/>
              </a:cxn>
              <a:cxn ang="0">
                <a:pos x="14" y="148"/>
              </a:cxn>
              <a:cxn ang="0">
                <a:pos x="47" y="106"/>
              </a:cxn>
            </a:cxnLst>
            <a:rect l="0" t="0" r="r" b="b"/>
            <a:pathLst>
              <a:path w="586" h="945">
                <a:moveTo>
                  <a:pt x="49" y="103"/>
                </a:moveTo>
                <a:cubicBezTo>
                  <a:pt x="49" y="102"/>
                  <a:pt x="49" y="101"/>
                  <a:pt x="49" y="100"/>
                </a:cubicBezTo>
                <a:cubicBezTo>
                  <a:pt x="49" y="97"/>
                  <a:pt x="46" y="94"/>
                  <a:pt x="46" y="91"/>
                </a:cubicBezTo>
                <a:cubicBezTo>
                  <a:pt x="46" y="85"/>
                  <a:pt x="48" y="84"/>
                  <a:pt x="48" y="79"/>
                </a:cubicBezTo>
                <a:cubicBezTo>
                  <a:pt x="48" y="70"/>
                  <a:pt x="40" y="71"/>
                  <a:pt x="40" y="63"/>
                </a:cubicBezTo>
                <a:cubicBezTo>
                  <a:pt x="40" y="57"/>
                  <a:pt x="49" y="55"/>
                  <a:pt x="51" y="51"/>
                </a:cubicBezTo>
                <a:cubicBezTo>
                  <a:pt x="55" y="52"/>
                  <a:pt x="53" y="52"/>
                  <a:pt x="57" y="51"/>
                </a:cubicBezTo>
                <a:cubicBezTo>
                  <a:pt x="57" y="50"/>
                  <a:pt x="57" y="49"/>
                  <a:pt x="57" y="48"/>
                </a:cubicBezTo>
                <a:cubicBezTo>
                  <a:pt x="57" y="48"/>
                  <a:pt x="58" y="46"/>
                  <a:pt x="59" y="46"/>
                </a:cubicBezTo>
                <a:cubicBezTo>
                  <a:pt x="59" y="42"/>
                  <a:pt x="64" y="40"/>
                  <a:pt x="66" y="39"/>
                </a:cubicBezTo>
                <a:cubicBezTo>
                  <a:pt x="69" y="37"/>
                  <a:pt x="69" y="31"/>
                  <a:pt x="70" y="28"/>
                </a:cubicBezTo>
                <a:cubicBezTo>
                  <a:pt x="72" y="21"/>
                  <a:pt x="76" y="19"/>
                  <a:pt x="82" y="18"/>
                </a:cubicBezTo>
                <a:cubicBezTo>
                  <a:pt x="93" y="14"/>
                  <a:pt x="100" y="12"/>
                  <a:pt x="111" y="9"/>
                </a:cubicBezTo>
                <a:cubicBezTo>
                  <a:pt x="117" y="7"/>
                  <a:pt x="118" y="0"/>
                  <a:pt x="124" y="0"/>
                </a:cubicBezTo>
                <a:cubicBezTo>
                  <a:pt x="126" y="0"/>
                  <a:pt x="128" y="5"/>
                  <a:pt x="128" y="6"/>
                </a:cubicBezTo>
                <a:cubicBezTo>
                  <a:pt x="128" y="9"/>
                  <a:pt x="125" y="11"/>
                  <a:pt x="123" y="11"/>
                </a:cubicBezTo>
                <a:cubicBezTo>
                  <a:pt x="122" y="18"/>
                  <a:pt x="119" y="25"/>
                  <a:pt x="119" y="29"/>
                </a:cubicBezTo>
                <a:cubicBezTo>
                  <a:pt x="119" y="34"/>
                  <a:pt x="122" y="42"/>
                  <a:pt x="126" y="42"/>
                </a:cubicBezTo>
                <a:cubicBezTo>
                  <a:pt x="128" y="42"/>
                  <a:pt x="131" y="37"/>
                  <a:pt x="131" y="35"/>
                </a:cubicBezTo>
                <a:cubicBezTo>
                  <a:pt x="131" y="30"/>
                  <a:pt x="125" y="27"/>
                  <a:pt x="125" y="21"/>
                </a:cubicBezTo>
                <a:cubicBezTo>
                  <a:pt x="125" y="15"/>
                  <a:pt x="132" y="16"/>
                  <a:pt x="136" y="13"/>
                </a:cubicBezTo>
                <a:cubicBezTo>
                  <a:pt x="147" y="13"/>
                  <a:pt x="147" y="13"/>
                  <a:pt x="147" y="13"/>
                </a:cubicBezTo>
                <a:cubicBezTo>
                  <a:pt x="145" y="8"/>
                  <a:pt x="139" y="10"/>
                  <a:pt x="139" y="5"/>
                </a:cubicBezTo>
                <a:cubicBezTo>
                  <a:pt x="146" y="5"/>
                  <a:pt x="146" y="5"/>
                  <a:pt x="146" y="5"/>
                </a:cubicBezTo>
                <a:cubicBezTo>
                  <a:pt x="148" y="12"/>
                  <a:pt x="158" y="14"/>
                  <a:pt x="165" y="16"/>
                </a:cubicBezTo>
                <a:cubicBezTo>
                  <a:pt x="165" y="20"/>
                  <a:pt x="167" y="23"/>
                  <a:pt x="170" y="24"/>
                </a:cubicBezTo>
                <a:cubicBezTo>
                  <a:pt x="177" y="24"/>
                  <a:pt x="190" y="24"/>
                  <a:pt x="194" y="24"/>
                </a:cubicBezTo>
                <a:cubicBezTo>
                  <a:pt x="194" y="28"/>
                  <a:pt x="199" y="29"/>
                  <a:pt x="203" y="29"/>
                </a:cubicBezTo>
                <a:cubicBezTo>
                  <a:pt x="209" y="28"/>
                  <a:pt x="214" y="28"/>
                  <a:pt x="216" y="22"/>
                </a:cubicBezTo>
                <a:cubicBezTo>
                  <a:pt x="217" y="21"/>
                  <a:pt x="226" y="21"/>
                  <a:pt x="227" y="20"/>
                </a:cubicBezTo>
                <a:cubicBezTo>
                  <a:pt x="232" y="20"/>
                  <a:pt x="240" y="21"/>
                  <a:pt x="240" y="21"/>
                </a:cubicBezTo>
                <a:cubicBezTo>
                  <a:pt x="238" y="23"/>
                  <a:pt x="234" y="23"/>
                  <a:pt x="233" y="22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6" y="32"/>
                  <a:pt x="245" y="33"/>
                  <a:pt x="252" y="36"/>
                </a:cubicBezTo>
                <a:cubicBezTo>
                  <a:pt x="258" y="37"/>
                  <a:pt x="256" y="44"/>
                  <a:pt x="258" y="50"/>
                </a:cubicBezTo>
                <a:cubicBezTo>
                  <a:pt x="270" y="50"/>
                  <a:pt x="270" y="50"/>
                  <a:pt x="270" y="50"/>
                </a:cubicBezTo>
                <a:cubicBezTo>
                  <a:pt x="279" y="58"/>
                  <a:pt x="283" y="57"/>
                  <a:pt x="288" y="68"/>
                </a:cubicBezTo>
                <a:cubicBezTo>
                  <a:pt x="289" y="70"/>
                  <a:pt x="293" y="70"/>
                  <a:pt x="295" y="70"/>
                </a:cubicBezTo>
                <a:cubicBezTo>
                  <a:pt x="298" y="83"/>
                  <a:pt x="316" y="81"/>
                  <a:pt x="328" y="84"/>
                </a:cubicBezTo>
                <a:cubicBezTo>
                  <a:pt x="340" y="84"/>
                  <a:pt x="340" y="84"/>
                  <a:pt x="340" y="84"/>
                </a:cubicBezTo>
                <a:cubicBezTo>
                  <a:pt x="343" y="85"/>
                  <a:pt x="350" y="89"/>
                  <a:pt x="354" y="89"/>
                </a:cubicBezTo>
                <a:cubicBezTo>
                  <a:pt x="354" y="89"/>
                  <a:pt x="354" y="89"/>
                  <a:pt x="354" y="89"/>
                </a:cubicBezTo>
                <a:cubicBezTo>
                  <a:pt x="355" y="89"/>
                  <a:pt x="356" y="89"/>
                  <a:pt x="357" y="89"/>
                </a:cubicBezTo>
                <a:cubicBezTo>
                  <a:pt x="364" y="89"/>
                  <a:pt x="373" y="104"/>
                  <a:pt x="381" y="106"/>
                </a:cubicBezTo>
                <a:cubicBezTo>
                  <a:pt x="381" y="111"/>
                  <a:pt x="386" y="125"/>
                  <a:pt x="389" y="130"/>
                </a:cubicBezTo>
                <a:cubicBezTo>
                  <a:pt x="391" y="134"/>
                  <a:pt x="397" y="134"/>
                  <a:pt x="397" y="139"/>
                </a:cubicBezTo>
                <a:cubicBezTo>
                  <a:pt x="390" y="148"/>
                  <a:pt x="377" y="152"/>
                  <a:pt x="377" y="165"/>
                </a:cubicBezTo>
                <a:cubicBezTo>
                  <a:pt x="377" y="170"/>
                  <a:pt x="381" y="169"/>
                  <a:pt x="383" y="170"/>
                </a:cubicBezTo>
                <a:cubicBezTo>
                  <a:pt x="387" y="172"/>
                  <a:pt x="390" y="176"/>
                  <a:pt x="390" y="180"/>
                </a:cubicBezTo>
                <a:cubicBezTo>
                  <a:pt x="401" y="180"/>
                  <a:pt x="401" y="180"/>
                  <a:pt x="401" y="180"/>
                </a:cubicBezTo>
                <a:cubicBezTo>
                  <a:pt x="401" y="182"/>
                  <a:pt x="402" y="185"/>
                  <a:pt x="403" y="185"/>
                </a:cubicBezTo>
                <a:cubicBezTo>
                  <a:pt x="405" y="185"/>
                  <a:pt x="407" y="182"/>
                  <a:pt x="408" y="180"/>
                </a:cubicBezTo>
                <a:cubicBezTo>
                  <a:pt x="413" y="173"/>
                  <a:pt x="418" y="164"/>
                  <a:pt x="425" y="164"/>
                </a:cubicBezTo>
                <a:cubicBezTo>
                  <a:pt x="433" y="164"/>
                  <a:pt x="449" y="172"/>
                  <a:pt x="454" y="175"/>
                </a:cubicBezTo>
                <a:cubicBezTo>
                  <a:pt x="458" y="178"/>
                  <a:pt x="462" y="177"/>
                  <a:pt x="463" y="180"/>
                </a:cubicBezTo>
                <a:cubicBezTo>
                  <a:pt x="464" y="184"/>
                  <a:pt x="464" y="187"/>
                  <a:pt x="464" y="191"/>
                </a:cubicBezTo>
                <a:cubicBezTo>
                  <a:pt x="467" y="191"/>
                  <a:pt x="467" y="191"/>
                  <a:pt x="467" y="191"/>
                </a:cubicBezTo>
                <a:cubicBezTo>
                  <a:pt x="471" y="190"/>
                  <a:pt x="472" y="186"/>
                  <a:pt x="476" y="186"/>
                </a:cubicBezTo>
                <a:cubicBezTo>
                  <a:pt x="486" y="186"/>
                  <a:pt x="487" y="194"/>
                  <a:pt x="496" y="194"/>
                </a:cubicBezTo>
                <a:cubicBezTo>
                  <a:pt x="513" y="191"/>
                  <a:pt x="513" y="191"/>
                  <a:pt x="513" y="191"/>
                </a:cubicBezTo>
                <a:cubicBezTo>
                  <a:pt x="521" y="193"/>
                  <a:pt x="529" y="196"/>
                  <a:pt x="534" y="198"/>
                </a:cubicBezTo>
                <a:cubicBezTo>
                  <a:pt x="538" y="205"/>
                  <a:pt x="551" y="217"/>
                  <a:pt x="558" y="220"/>
                </a:cubicBezTo>
                <a:cubicBezTo>
                  <a:pt x="565" y="221"/>
                  <a:pt x="569" y="219"/>
                  <a:pt x="575" y="220"/>
                </a:cubicBezTo>
                <a:cubicBezTo>
                  <a:pt x="584" y="223"/>
                  <a:pt x="586" y="232"/>
                  <a:pt x="586" y="242"/>
                </a:cubicBezTo>
                <a:cubicBezTo>
                  <a:pt x="586" y="274"/>
                  <a:pt x="568" y="283"/>
                  <a:pt x="556" y="301"/>
                </a:cubicBezTo>
                <a:cubicBezTo>
                  <a:pt x="553" y="305"/>
                  <a:pt x="551" y="306"/>
                  <a:pt x="549" y="310"/>
                </a:cubicBezTo>
                <a:cubicBezTo>
                  <a:pt x="544" y="317"/>
                  <a:pt x="540" y="317"/>
                  <a:pt x="535" y="322"/>
                </a:cubicBezTo>
                <a:cubicBezTo>
                  <a:pt x="529" y="328"/>
                  <a:pt x="535" y="343"/>
                  <a:pt x="535" y="353"/>
                </a:cubicBezTo>
                <a:cubicBezTo>
                  <a:pt x="535" y="361"/>
                  <a:pt x="532" y="369"/>
                  <a:pt x="532" y="374"/>
                </a:cubicBezTo>
                <a:cubicBezTo>
                  <a:pt x="532" y="377"/>
                  <a:pt x="530" y="378"/>
                  <a:pt x="530" y="380"/>
                </a:cubicBezTo>
                <a:cubicBezTo>
                  <a:pt x="528" y="382"/>
                  <a:pt x="524" y="386"/>
                  <a:pt x="524" y="390"/>
                </a:cubicBezTo>
                <a:cubicBezTo>
                  <a:pt x="524" y="394"/>
                  <a:pt x="523" y="403"/>
                  <a:pt x="522" y="405"/>
                </a:cubicBezTo>
                <a:cubicBezTo>
                  <a:pt x="515" y="415"/>
                  <a:pt x="513" y="419"/>
                  <a:pt x="506" y="428"/>
                </a:cubicBezTo>
                <a:cubicBezTo>
                  <a:pt x="505" y="431"/>
                  <a:pt x="505" y="436"/>
                  <a:pt x="504" y="438"/>
                </a:cubicBezTo>
                <a:cubicBezTo>
                  <a:pt x="502" y="443"/>
                  <a:pt x="492" y="449"/>
                  <a:pt x="485" y="449"/>
                </a:cubicBezTo>
                <a:cubicBezTo>
                  <a:pt x="476" y="449"/>
                  <a:pt x="470" y="449"/>
                  <a:pt x="463" y="452"/>
                </a:cubicBezTo>
                <a:cubicBezTo>
                  <a:pt x="461" y="453"/>
                  <a:pt x="460" y="455"/>
                  <a:pt x="459" y="457"/>
                </a:cubicBezTo>
                <a:cubicBezTo>
                  <a:pt x="448" y="467"/>
                  <a:pt x="437" y="461"/>
                  <a:pt x="429" y="474"/>
                </a:cubicBezTo>
                <a:cubicBezTo>
                  <a:pt x="426" y="479"/>
                  <a:pt x="420" y="479"/>
                  <a:pt x="416" y="483"/>
                </a:cubicBezTo>
                <a:cubicBezTo>
                  <a:pt x="411" y="489"/>
                  <a:pt x="412" y="495"/>
                  <a:pt x="412" y="503"/>
                </a:cubicBezTo>
                <a:cubicBezTo>
                  <a:pt x="412" y="524"/>
                  <a:pt x="412" y="524"/>
                  <a:pt x="412" y="524"/>
                </a:cubicBezTo>
                <a:cubicBezTo>
                  <a:pt x="403" y="528"/>
                  <a:pt x="398" y="536"/>
                  <a:pt x="394" y="545"/>
                </a:cubicBezTo>
                <a:cubicBezTo>
                  <a:pt x="394" y="545"/>
                  <a:pt x="394" y="545"/>
                  <a:pt x="394" y="545"/>
                </a:cubicBezTo>
                <a:cubicBezTo>
                  <a:pt x="391" y="550"/>
                  <a:pt x="391" y="553"/>
                  <a:pt x="388" y="559"/>
                </a:cubicBezTo>
                <a:cubicBezTo>
                  <a:pt x="380" y="571"/>
                  <a:pt x="371" y="572"/>
                  <a:pt x="364" y="584"/>
                </a:cubicBezTo>
                <a:cubicBezTo>
                  <a:pt x="355" y="597"/>
                  <a:pt x="351" y="619"/>
                  <a:pt x="331" y="619"/>
                </a:cubicBezTo>
                <a:cubicBezTo>
                  <a:pt x="324" y="619"/>
                  <a:pt x="314" y="614"/>
                  <a:pt x="311" y="614"/>
                </a:cubicBezTo>
                <a:cubicBezTo>
                  <a:pt x="305" y="614"/>
                  <a:pt x="299" y="609"/>
                  <a:pt x="293" y="609"/>
                </a:cubicBezTo>
                <a:cubicBezTo>
                  <a:pt x="291" y="609"/>
                  <a:pt x="289" y="610"/>
                  <a:pt x="289" y="611"/>
                </a:cubicBezTo>
                <a:cubicBezTo>
                  <a:pt x="289" y="615"/>
                  <a:pt x="296" y="617"/>
                  <a:pt x="297" y="619"/>
                </a:cubicBezTo>
                <a:cubicBezTo>
                  <a:pt x="300" y="622"/>
                  <a:pt x="300" y="627"/>
                  <a:pt x="302" y="632"/>
                </a:cubicBezTo>
                <a:cubicBezTo>
                  <a:pt x="304" y="637"/>
                  <a:pt x="311" y="637"/>
                  <a:pt x="311" y="642"/>
                </a:cubicBezTo>
                <a:cubicBezTo>
                  <a:pt x="311" y="647"/>
                  <a:pt x="311" y="650"/>
                  <a:pt x="308" y="654"/>
                </a:cubicBezTo>
                <a:cubicBezTo>
                  <a:pt x="304" y="660"/>
                  <a:pt x="301" y="663"/>
                  <a:pt x="297" y="667"/>
                </a:cubicBezTo>
                <a:cubicBezTo>
                  <a:pt x="289" y="675"/>
                  <a:pt x="280" y="673"/>
                  <a:pt x="270" y="676"/>
                </a:cubicBezTo>
                <a:cubicBezTo>
                  <a:pt x="263" y="678"/>
                  <a:pt x="248" y="673"/>
                  <a:pt x="244" y="677"/>
                </a:cubicBezTo>
                <a:cubicBezTo>
                  <a:pt x="238" y="683"/>
                  <a:pt x="243" y="696"/>
                  <a:pt x="240" y="703"/>
                </a:cubicBezTo>
                <a:cubicBezTo>
                  <a:pt x="240" y="702"/>
                  <a:pt x="240" y="702"/>
                  <a:pt x="240" y="702"/>
                </a:cubicBezTo>
                <a:cubicBezTo>
                  <a:pt x="240" y="703"/>
                  <a:pt x="240" y="706"/>
                  <a:pt x="240" y="707"/>
                </a:cubicBezTo>
                <a:cubicBezTo>
                  <a:pt x="240" y="709"/>
                  <a:pt x="233" y="712"/>
                  <a:pt x="229" y="712"/>
                </a:cubicBezTo>
                <a:cubicBezTo>
                  <a:pt x="220" y="712"/>
                  <a:pt x="218" y="706"/>
                  <a:pt x="210" y="706"/>
                </a:cubicBezTo>
                <a:cubicBezTo>
                  <a:pt x="207" y="706"/>
                  <a:pt x="205" y="709"/>
                  <a:pt x="205" y="711"/>
                </a:cubicBezTo>
                <a:cubicBezTo>
                  <a:pt x="205" y="717"/>
                  <a:pt x="211" y="729"/>
                  <a:pt x="214" y="729"/>
                </a:cubicBezTo>
                <a:cubicBezTo>
                  <a:pt x="217" y="729"/>
                  <a:pt x="219" y="726"/>
                  <a:pt x="221" y="726"/>
                </a:cubicBezTo>
                <a:cubicBezTo>
                  <a:pt x="222" y="728"/>
                  <a:pt x="225" y="728"/>
                  <a:pt x="225" y="730"/>
                </a:cubicBezTo>
                <a:cubicBezTo>
                  <a:pt x="225" y="733"/>
                  <a:pt x="221" y="736"/>
                  <a:pt x="220" y="736"/>
                </a:cubicBezTo>
                <a:cubicBezTo>
                  <a:pt x="215" y="736"/>
                  <a:pt x="213" y="732"/>
                  <a:pt x="209" y="732"/>
                </a:cubicBezTo>
                <a:cubicBezTo>
                  <a:pt x="209" y="737"/>
                  <a:pt x="211" y="738"/>
                  <a:pt x="214" y="739"/>
                </a:cubicBezTo>
                <a:cubicBezTo>
                  <a:pt x="206" y="747"/>
                  <a:pt x="206" y="755"/>
                  <a:pt x="203" y="766"/>
                </a:cubicBezTo>
                <a:cubicBezTo>
                  <a:pt x="202" y="770"/>
                  <a:pt x="194" y="771"/>
                  <a:pt x="191" y="771"/>
                </a:cubicBezTo>
                <a:cubicBezTo>
                  <a:pt x="184" y="773"/>
                  <a:pt x="178" y="779"/>
                  <a:pt x="178" y="787"/>
                </a:cubicBezTo>
                <a:cubicBezTo>
                  <a:pt x="178" y="804"/>
                  <a:pt x="198" y="798"/>
                  <a:pt x="198" y="811"/>
                </a:cubicBezTo>
                <a:cubicBezTo>
                  <a:pt x="198" y="824"/>
                  <a:pt x="187" y="825"/>
                  <a:pt x="181" y="831"/>
                </a:cubicBezTo>
                <a:cubicBezTo>
                  <a:pt x="177" y="835"/>
                  <a:pt x="178" y="841"/>
                  <a:pt x="176" y="846"/>
                </a:cubicBezTo>
                <a:cubicBezTo>
                  <a:pt x="173" y="852"/>
                  <a:pt x="166" y="850"/>
                  <a:pt x="162" y="854"/>
                </a:cubicBezTo>
                <a:cubicBezTo>
                  <a:pt x="156" y="859"/>
                  <a:pt x="154" y="865"/>
                  <a:pt x="154" y="874"/>
                </a:cubicBezTo>
                <a:cubicBezTo>
                  <a:pt x="154" y="878"/>
                  <a:pt x="158" y="883"/>
                  <a:pt x="161" y="884"/>
                </a:cubicBezTo>
                <a:cubicBezTo>
                  <a:pt x="169" y="888"/>
                  <a:pt x="168" y="908"/>
                  <a:pt x="174" y="914"/>
                </a:cubicBezTo>
                <a:cubicBezTo>
                  <a:pt x="184" y="924"/>
                  <a:pt x="196" y="928"/>
                  <a:pt x="207" y="934"/>
                </a:cubicBezTo>
                <a:cubicBezTo>
                  <a:pt x="206" y="936"/>
                  <a:pt x="203" y="935"/>
                  <a:pt x="200" y="935"/>
                </a:cubicBezTo>
                <a:cubicBezTo>
                  <a:pt x="194" y="935"/>
                  <a:pt x="183" y="943"/>
                  <a:pt x="179" y="943"/>
                </a:cubicBezTo>
                <a:cubicBezTo>
                  <a:pt x="176" y="943"/>
                  <a:pt x="176" y="943"/>
                  <a:pt x="174" y="943"/>
                </a:cubicBezTo>
                <a:cubicBezTo>
                  <a:pt x="173" y="943"/>
                  <a:pt x="171" y="945"/>
                  <a:pt x="169" y="945"/>
                </a:cubicBezTo>
                <a:cubicBezTo>
                  <a:pt x="165" y="945"/>
                  <a:pt x="162" y="945"/>
                  <a:pt x="157" y="945"/>
                </a:cubicBezTo>
                <a:cubicBezTo>
                  <a:pt x="147" y="945"/>
                  <a:pt x="151" y="933"/>
                  <a:pt x="143" y="931"/>
                </a:cubicBezTo>
                <a:cubicBezTo>
                  <a:pt x="137" y="929"/>
                  <a:pt x="127" y="929"/>
                  <a:pt x="127" y="921"/>
                </a:cubicBezTo>
                <a:cubicBezTo>
                  <a:pt x="124" y="921"/>
                  <a:pt x="122" y="921"/>
                  <a:pt x="119" y="921"/>
                </a:cubicBezTo>
                <a:cubicBezTo>
                  <a:pt x="115" y="921"/>
                  <a:pt x="114" y="917"/>
                  <a:pt x="114" y="915"/>
                </a:cubicBezTo>
                <a:cubicBezTo>
                  <a:pt x="102" y="915"/>
                  <a:pt x="98" y="909"/>
                  <a:pt x="92" y="903"/>
                </a:cubicBezTo>
                <a:cubicBezTo>
                  <a:pt x="91" y="902"/>
                  <a:pt x="88" y="900"/>
                  <a:pt x="88" y="899"/>
                </a:cubicBezTo>
                <a:cubicBezTo>
                  <a:pt x="88" y="895"/>
                  <a:pt x="96" y="895"/>
                  <a:pt x="97" y="891"/>
                </a:cubicBezTo>
                <a:cubicBezTo>
                  <a:pt x="95" y="891"/>
                  <a:pt x="94" y="890"/>
                  <a:pt x="93" y="889"/>
                </a:cubicBezTo>
                <a:cubicBezTo>
                  <a:pt x="94" y="887"/>
                  <a:pt x="96" y="884"/>
                  <a:pt x="96" y="882"/>
                </a:cubicBezTo>
                <a:cubicBezTo>
                  <a:pt x="96" y="871"/>
                  <a:pt x="84" y="873"/>
                  <a:pt x="84" y="863"/>
                </a:cubicBezTo>
                <a:cubicBezTo>
                  <a:pt x="84" y="860"/>
                  <a:pt x="84" y="859"/>
                  <a:pt x="84" y="857"/>
                </a:cubicBezTo>
                <a:cubicBezTo>
                  <a:pt x="84" y="848"/>
                  <a:pt x="78" y="832"/>
                  <a:pt x="78" y="825"/>
                </a:cubicBezTo>
                <a:cubicBezTo>
                  <a:pt x="78" y="817"/>
                  <a:pt x="88" y="814"/>
                  <a:pt x="88" y="807"/>
                </a:cubicBezTo>
                <a:cubicBezTo>
                  <a:pt x="88" y="803"/>
                  <a:pt x="83" y="796"/>
                  <a:pt x="82" y="791"/>
                </a:cubicBezTo>
                <a:cubicBezTo>
                  <a:pt x="82" y="787"/>
                  <a:pt x="82" y="787"/>
                  <a:pt x="82" y="787"/>
                </a:cubicBezTo>
                <a:cubicBezTo>
                  <a:pt x="82" y="787"/>
                  <a:pt x="82" y="787"/>
                  <a:pt x="82" y="787"/>
                </a:cubicBezTo>
                <a:cubicBezTo>
                  <a:pt x="82" y="784"/>
                  <a:pt x="84" y="782"/>
                  <a:pt x="86" y="782"/>
                </a:cubicBezTo>
                <a:cubicBezTo>
                  <a:pt x="94" y="782"/>
                  <a:pt x="91" y="790"/>
                  <a:pt x="98" y="790"/>
                </a:cubicBezTo>
                <a:cubicBezTo>
                  <a:pt x="112" y="725"/>
                  <a:pt x="112" y="725"/>
                  <a:pt x="112" y="725"/>
                </a:cubicBezTo>
                <a:cubicBezTo>
                  <a:pt x="112" y="718"/>
                  <a:pt x="112" y="718"/>
                  <a:pt x="112" y="718"/>
                </a:cubicBezTo>
                <a:cubicBezTo>
                  <a:pt x="111" y="718"/>
                  <a:pt x="109" y="717"/>
                  <a:pt x="108" y="718"/>
                </a:cubicBezTo>
                <a:cubicBezTo>
                  <a:pt x="105" y="719"/>
                  <a:pt x="105" y="723"/>
                  <a:pt x="102" y="723"/>
                </a:cubicBezTo>
                <a:cubicBezTo>
                  <a:pt x="98" y="723"/>
                  <a:pt x="95" y="713"/>
                  <a:pt x="95" y="708"/>
                </a:cubicBezTo>
                <a:cubicBezTo>
                  <a:pt x="95" y="699"/>
                  <a:pt x="98" y="696"/>
                  <a:pt x="100" y="688"/>
                </a:cubicBezTo>
                <a:cubicBezTo>
                  <a:pt x="103" y="688"/>
                  <a:pt x="104" y="687"/>
                  <a:pt x="104" y="685"/>
                </a:cubicBezTo>
                <a:cubicBezTo>
                  <a:pt x="104" y="683"/>
                  <a:pt x="102" y="680"/>
                  <a:pt x="102" y="680"/>
                </a:cubicBezTo>
                <a:cubicBezTo>
                  <a:pt x="100" y="680"/>
                  <a:pt x="99" y="668"/>
                  <a:pt x="99" y="665"/>
                </a:cubicBezTo>
                <a:cubicBezTo>
                  <a:pt x="99" y="655"/>
                  <a:pt x="106" y="645"/>
                  <a:pt x="109" y="639"/>
                </a:cubicBezTo>
                <a:cubicBezTo>
                  <a:pt x="111" y="635"/>
                  <a:pt x="112" y="629"/>
                  <a:pt x="114" y="626"/>
                </a:cubicBezTo>
                <a:cubicBezTo>
                  <a:pt x="116" y="624"/>
                  <a:pt x="118" y="625"/>
                  <a:pt x="118" y="623"/>
                </a:cubicBezTo>
                <a:cubicBezTo>
                  <a:pt x="121" y="613"/>
                  <a:pt x="121" y="605"/>
                  <a:pt x="124" y="595"/>
                </a:cubicBezTo>
                <a:cubicBezTo>
                  <a:pt x="124" y="562"/>
                  <a:pt x="124" y="562"/>
                  <a:pt x="124" y="562"/>
                </a:cubicBezTo>
                <a:cubicBezTo>
                  <a:pt x="121" y="554"/>
                  <a:pt x="126" y="548"/>
                  <a:pt x="126" y="541"/>
                </a:cubicBezTo>
                <a:cubicBezTo>
                  <a:pt x="126" y="524"/>
                  <a:pt x="136" y="513"/>
                  <a:pt x="136" y="498"/>
                </a:cubicBezTo>
                <a:cubicBezTo>
                  <a:pt x="136" y="497"/>
                  <a:pt x="136" y="495"/>
                  <a:pt x="136" y="494"/>
                </a:cubicBezTo>
                <a:cubicBezTo>
                  <a:pt x="136" y="491"/>
                  <a:pt x="138" y="483"/>
                  <a:pt x="139" y="478"/>
                </a:cubicBezTo>
                <a:cubicBezTo>
                  <a:pt x="139" y="465"/>
                  <a:pt x="139" y="465"/>
                  <a:pt x="139" y="459"/>
                </a:cubicBezTo>
                <a:cubicBezTo>
                  <a:pt x="139" y="453"/>
                  <a:pt x="143" y="441"/>
                  <a:pt x="143" y="434"/>
                </a:cubicBezTo>
                <a:cubicBezTo>
                  <a:pt x="143" y="429"/>
                  <a:pt x="141" y="403"/>
                  <a:pt x="140" y="399"/>
                </a:cubicBezTo>
                <a:cubicBezTo>
                  <a:pt x="136" y="388"/>
                  <a:pt x="128" y="381"/>
                  <a:pt x="121" y="377"/>
                </a:cubicBezTo>
                <a:cubicBezTo>
                  <a:pt x="114" y="374"/>
                  <a:pt x="109" y="375"/>
                  <a:pt x="104" y="370"/>
                </a:cubicBezTo>
                <a:cubicBezTo>
                  <a:pt x="99" y="365"/>
                  <a:pt x="96" y="363"/>
                  <a:pt x="90" y="362"/>
                </a:cubicBezTo>
                <a:cubicBezTo>
                  <a:pt x="78" y="358"/>
                  <a:pt x="72" y="351"/>
                  <a:pt x="64" y="343"/>
                </a:cubicBezTo>
                <a:cubicBezTo>
                  <a:pt x="60" y="340"/>
                  <a:pt x="62" y="335"/>
                  <a:pt x="62" y="330"/>
                </a:cubicBezTo>
                <a:cubicBezTo>
                  <a:pt x="62" y="323"/>
                  <a:pt x="55" y="319"/>
                  <a:pt x="53" y="313"/>
                </a:cubicBezTo>
                <a:cubicBezTo>
                  <a:pt x="50" y="302"/>
                  <a:pt x="41" y="294"/>
                  <a:pt x="38" y="285"/>
                </a:cubicBezTo>
                <a:cubicBezTo>
                  <a:pt x="35" y="275"/>
                  <a:pt x="32" y="269"/>
                  <a:pt x="28" y="261"/>
                </a:cubicBezTo>
                <a:cubicBezTo>
                  <a:pt x="27" y="258"/>
                  <a:pt x="24" y="259"/>
                  <a:pt x="23" y="257"/>
                </a:cubicBezTo>
                <a:cubicBezTo>
                  <a:pt x="20" y="254"/>
                  <a:pt x="19" y="248"/>
                  <a:pt x="17" y="245"/>
                </a:cubicBezTo>
                <a:cubicBezTo>
                  <a:pt x="16" y="242"/>
                  <a:pt x="12" y="243"/>
                  <a:pt x="11" y="242"/>
                </a:cubicBezTo>
                <a:cubicBezTo>
                  <a:pt x="6" y="237"/>
                  <a:pt x="0" y="228"/>
                  <a:pt x="0" y="220"/>
                </a:cubicBezTo>
                <a:cubicBezTo>
                  <a:pt x="0" y="215"/>
                  <a:pt x="3" y="209"/>
                  <a:pt x="5" y="207"/>
                </a:cubicBezTo>
                <a:cubicBezTo>
                  <a:pt x="8" y="200"/>
                  <a:pt x="16" y="198"/>
                  <a:pt x="18" y="191"/>
                </a:cubicBezTo>
                <a:cubicBezTo>
                  <a:pt x="14" y="189"/>
                  <a:pt x="15" y="191"/>
                  <a:pt x="12" y="191"/>
                </a:cubicBezTo>
                <a:cubicBezTo>
                  <a:pt x="5" y="191"/>
                  <a:pt x="5" y="182"/>
                  <a:pt x="5" y="176"/>
                </a:cubicBezTo>
                <a:cubicBezTo>
                  <a:pt x="5" y="166"/>
                  <a:pt x="16" y="168"/>
                  <a:pt x="14" y="148"/>
                </a:cubicBezTo>
                <a:cubicBezTo>
                  <a:pt x="26" y="148"/>
                  <a:pt x="29" y="136"/>
                  <a:pt x="32" y="129"/>
                </a:cubicBezTo>
                <a:cubicBezTo>
                  <a:pt x="37" y="119"/>
                  <a:pt x="49" y="123"/>
                  <a:pt x="51" y="111"/>
                </a:cubicBezTo>
                <a:cubicBezTo>
                  <a:pt x="49" y="110"/>
                  <a:pt x="47" y="107"/>
                  <a:pt x="47" y="106"/>
                </a:cubicBezTo>
                <a:cubicBezTo>
                  <a:pt x="49" y="103"/>
                  <a:pt x="49" y="103"/>
                  <a:pt x="49" y="10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0" name="î$ļïde"/>
          <p:cNvSpPr>
            <a:spLocks/>
          </p:cNvSpPr>
          <p:nvPr/>
        </p:nvSpPr>
        <p:spPr bwMode="auto">
          <a:xfrm>
            <a:off x="4366168" y="3882084"/>
            <a:ext cx="18700" cy="21037"/>
          </a:xfrm>
          <a:custGeom>
            <a:avLst/>
            <a:gdLst/>
            <a:ahLst/>
            <a:cxnLst>
              <a:cxn ang="0">
                <a:pos x="9" y="4"/>
              </a:cxn>
              <a:cxn ang="0">
                <a:pos x="9" y="0"/>
              </a:cxn>
              <a:cxn ang="0">
                <a:pos x="5" y="0"/>
              </a:cxn>
              <a:cxn ang="0">
                <a:pos x="0" y="9"/>
              </a:cxn>
              <a:cxn ang="0">
                <a:pos x="4" y="9"/>
              </a:cxn>
              <a:cxn ang="0">
                <a:pos x="9" y="4"/>
              </a:cxn>
            </a:cxnLst>
            <a:rect l="0" t="0" r="r" b="b"/>
            <a:pathLst>
              <a:path w="9" h="11">
                <a:moveTo>
                  <a:pt x="9" y="4"/>
                </a:moveTo>
                <a:cubicBezTo>
                  <a:pt x="9" y="0"/>
                  <a:pt x="9" y="0"/>
                  <a:pt x="9" y="0"/>
                </a:cubicBezTo>
                <a:cubicBezTo>
                  <a:pt x="8" y="0"/>
                  <a:pt x="6" y="0"/>
                  <a:pt x="5" y="0"/>
                </a:cubicBezTo>
                <a:cubicBezTo>
                  <a:pt x="2" y="0"/>
                  <a:pt x="0" y="5"/>
                  <a:pt x="0" y="9"/>
                </a:cubicBezTo>
                <a:cubicBezTo>
                  <a:pt x="0" y="11"/>
                  <a:pt x="2" y="9"/>
                  <a:pt x="4" y="9"/>
                </a:cubicBezTo>
                <a:cubicBezTo>
                  <a:pt x="6" y="9"/>
                  <a:pt x="8" y="5"/>
                  <a:pt x="9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1" name="í$ḷïḍé"/>
          <p:cNvSpPr>
            <a:spLocks/>
          </p:cNvSpPr>
          <p:nvPr/>
        </p:nvSpPr>
        <p:spPr bwMode="auto">
          <a:xfrm>
            <a:off x="5294153" y="2187462"/>
            <a:ext cx="250112" cy="114534"/>
          </a:xfrm>
          <a:custGeom>
            <a:avLst/>
            <a:gdLst/>
            <a:ahLst/>
            <a:cxnLst>
              <a:cxn ang="0">
                <a:pos x="127" y="31"/>
              </a:cxn>
              <a:cxn ang="0">
                <a:pos x="108" y="47"/>
              </a:cxn>
              <a:cxn ang="0">
                <a:pos x="74" y="58"/>
              </a:cxn>
              <a:cxn ang="0">
                <a:pos x="34" y="50"/>
              </a:cxn>
              <a:cxn ang="0">
                <a:pos x="14" y="42"/>
              </a:cxn>
              <a:cxn ang="0">
                <a:pos x="18" y="40"/>
              </a:cxn>
              <a:cxn ang="0">
                <a:pos x="21" y="27"/>
              </a:cxn>
              <a:cxn ang="0">
                <a:pos x="2" y="25"/>
              </a:cxn>
              <a:cxn ang="0">
                <a:pos x="25" y="21"/>
              </a:cxn>
              <a:cxn ang="0">
                <a:pos x="23" y="18"/>
              </a:cxn>
              <a:cxn ang="0">
                <a:pos x="0" y="8"/>
              </a:cxn>
              <a:cxn ang="0">
                <a:pos x="9" y="9"/>
              </a:cxn>
              <a:cxn ang="0">
                <a:pos x="9" y="5"/>
              </a:cxn>
              <a:cxn ang="0">
                <a:pos x="17" y="0"/>
              </a:cxn>
              <a:cxn ang="0">
                <a:pos x="21" y="0"/>
              </a:cxn>
              <a:cxn ang="0">
                <a:pos x="23" y="7"/>
              </a:cxn>
              <a:cxn ang="0">
                <a:pos x="30" y="16"/>
              </a:cxn>
              <a:cxn ang="0">
                <a:pos x="38" y="13"/>
              </a:cxn>
              <a:cxn ang="0">
                <a:pos x="38" y="8"/>
              </a:cxn>
              <a:cxn ang="0">
                <a:pos x="44" y="12"/>
              </a:cxn>
              <a:cxn ang="0">
                <a:pos x="54" y="9"/>
              </a:cxn>
              <a:cxn ang="0">
                <a:pos x="60" y="12"/>
              </a:cxn>
              <a:cxn ang="0">
                <a:pos x="60" y="8"/>
              </a:cxn>
              <a:cxn ang="0">
                <a:pos x="74" y="9"/>
              </a:cxn>
              <a:cxn ang="0">
                <a:pos x="89" y="8"/>
              </a:cxn>
              <a:cxn ang="0">
                <a:pos x="91" y="1"/>
              </a:cxn>
              <a:cxn ang="0">
                <a:pos x="96" y="1"/>
              </a:cxn>
              <a:cxn ang="0">
                <a:pos x="104" y="7"/>
              </a:cxn>
              <a:cxn ang="0">
                <a:pos x="115" y="4"/>
              </a:cxn>
              <a:cxn ang="0">
                <a:pos x="112" y="8"/>
              </a:cxn>
              <a:cxn ang="0">
                <a:pos x="128" y="30"/>
              </a:cxn>
              <a:cxn ang="0">
                <a:pos x="127" y="31"/>
              </a:cxn>
            </a:cxnLst>
            <a:rect l="0" t="0" r="r" b="b"/>
            <a:pathLst>
              <a:path w="128" h="58">
                <a:moveTo>
                  <a:pt x="127" y="31"/>
                </a:moveTo>
                <a:cubicBezTo>
                  <a:pt x="124" y="38"/>
                  <a:pt x="113" y="45"/>
                  <a:pt x="108" y="47"/>
                </a:cubicBezTo>
                <a:cubicBezTo>
                  <a:pt x="97" y="51"/>
                  <a:pt x="89" y="58"/>
                  <a:pt x="74" y="58"/>
                </a:cubicBezTo>
                <a:cubicBezTo>
                  <a:pt x="57" y="58"/>
                  <a:pt x="46" y="54"/>
                  <a:pt x="34" y="50"/>
                </a:cubicBezTo>
                <a:cubicBezTo>
                  <a:pt x="28" y="49"/>
                  <a:pt x="24" y="42"/>
                  <a:pt x="14" y="42"/>
                </a:cubicBezTo>
                <a:cubicBezTo>
                  <a:pt x="16" y="41"/>
                  <a:pt x="17" y="40"/>
                  <a:pt x="18" y="40"/>
                </a:cubicBezTo>
                <a:cubicBezTo>
                  <a:pt x="18" y="34"/>
                  <a:pt x="20" y="32"/>
                  <a:pt x="21" y="27"/>
                </a:cubicBezTo>
                <a:cubicBezTo>
                  <a:pt x="14" y="25"/>
                  <a:pt x="6" y="30"/>
                  <a:pt x="2" y="25"/>
                </a:cubicBezTo>
                <a:cubicBezTo>
                  <a:pt x="8" y="25"/>
                  <a:pt x="20" y="23"/>
                  <a:pt x="25" y="21"/>
                </a:cubicBezTo>
                <a:cubicBezTo>
                  <a:pt x="23" y="20"/>
                  <a:pt x="23" y="19"/>
                  <a:pt x="23" y="18"/>
                </a:cubicBezTo>
                <a:cubicBezTo>
                  <a:pt x="18" y="18"/>
                  <a:pt x="1" y="13"/>
                  <a:pt x="0" y="8"/>
                </a:cubicBezTo>
                <a:cubicBezTo>
                  <a:pt x="4" y="7"/>
                  <a:pt x="7" y="8"/>
                  <a:pt x="9" y="9"/>
                </a:cubicBezTo>
                <a:cubicBezTo>
                  <a:pt x="9" y="8"/>
                  <a:pt x="9" y="7"/>
                  <a:pt x="9" y="5"/>
                </a:cubicBezTo>
                <a:cubicBezTo>
                  <a:pt x="13" y="5"/>
                  <a:pt x="14" y="0"/>
                  <a:pt x="17" y="0"/>
                </a:cubicBezTo>
                <a:cubicBezTo>
                  <a:pt x="18" y="0"/>
                  <a:pt x="19" y="0"/>
                  <a:pt x="21" y="0"/>
                </a:cubicBezTo>
                <a:cubicBezTo>
                  <a:pt x="21" y="3"/>
                  <a:pt x="23" y="4"/>
                  <a:pt x="23" y="7"/>
                </a:cubicBezTo>
                <a:cubicBezTo>
                  <a:pt x="23" y="10"/>
                  <a:pt x="27" y="16"/>
                  <a:pt x="30" y="16"/>
                </a:cubicBezTo>
                <a:cubicBezTo>
                  <a:pt x="33" y="16"/>
                  <a:pt x="36" y="14"/>
                  <a:pt x="38" y="13"/>
                </a:cubicBezTo>
                <a:cubicBezTo>
                  <a:pt x="37" y="10"/>
                  <a:pt x="37" y="9"/>
                  <a:pt x="38" y="8"/>
                </a:cubicBezTo>
                <a:cubicBezTo>
                  <a:pt x="40" y="9"/>
                  <a:pt x="41" y="12"/>
                  <a:pt x="44" y="12"/>
                </a:cubicBezTo>
                <a:cubicBezTo>
                  <a:pt x="54" y="9"/>
                  <a:pt x="54" y="9"/>
                  <a:pt x="54" y="9"/>
                </a:cubicBezTo>
                <a:cubicBezTo>
                  <a:pt x="58" y="10"/>
                  <a:pt x="59" y="11"/>
                  <a:pt x="60" y="12"/>
                </a:cubicBezTo>
                <a:cubicBezTo>
                  <a:pt x="60" y="11"/>
                  <a:pt x="60" y="9"/>
                  <a:pt x="60" y="8"/>
                </a:cubicBezTo>
                <a:cubicBezTo>
                  <a:pt x="67" y="8"/>
                  <a:pt x="70" y="9"/>
                  <a:pt x="74" y="9"/>
                </a:cubicBezTo>
                <a:cubicBezTo>
                  <a:pt x="80" y="9"/>
                  <a:pt x="85" y="4"/>
                  <a:pt x="89" y="8"/>
                </a:cubicBezTo>
                <a:cubicBezTo>
                  <a:pt x="89" y="4"/>
                  <a:pt x="90" y="3"/>
                  <a:pt x="91" y="1"/>
                </a:cubicBezTo>
                <a:cubicBezTo>
                  <a:pt x="94" y="2"/>
                  <a:pt x="94" y="2"/>
                  <a:pt x="96" y="1"/>
                </a:cubicBezTo>
                <a:cubicBezTo>
                  <a:pt x="96" y="6"/>
                  <a:pt x="100" y="7"/>
                  <a:pt x="104" y="7"/>
                </a:cubicBezTo>
                <a:cubicBezTo>
                  <a:pt x="108" y="7"/>
                  <a:pt x="111" y="4"/>
                  <a:pt x="115" y="4"/>
                </a:cubicBezTo>
                <a:cubicBezTo>
                  <a:pt x="113" y="5"/>
                  <a:pt x="112" y="7"/>
                  <a:pt x="112" y="8"/>
                </a:cubicBezTo>
                <a:cubicBezTo>
                  <a:pt x="112" y="21"/>
                  <a:pt x="128" y="18"/>
                  <a:pt x="128" y="30"/>
                </a:cubicBezTo>
                <a:lnTo>
                  <a:pt x="127" y="3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2" name="íŝḻiḍé"/>
          <p:cNvSpPr>
            <a:spLocks/>
          </p:cNvSpPr>
          <p:nvPr/>
        </p:nvSpPr>
        <p:spPr bwMode="auto">
          <a:xfrm>
            <a:off x="3795821" y="3564196"/>
            <a:ext cx="257124" cy="88821"/>
          </a:xfrm>
          <a:custGeom>
            <a:avLst/>
            <a:gdLst/>
            <a:ahLst/>
            <a:cxnLst>
              <a:cxn ang="0">
                <a:pos x="131" y="40"/>
              </a:cxn>
              <a:cxn ang="0">
                <a:pos x="114" y="45"/>
              </a:cxn>
              <a:cxn ang="0">
                <a:pos x="88" y="42"/>
              </a:cxn>
              <a:cxn ang="0">
                <a:pos x="88" y="39"/>
              </a:cxn>
              <a:cxn ang="0">
                <a:pos x="93" y="35"/>
              </a:cxn>
              <a:cxn ang="0">
                <a:pos x="78" y="26"/>
              </a:cxn>
              <a:cxn ang="0">
                <a:pos x="73" y="22"/>
              </a:cxn>
              <a:cxn ang="0">
                <a:pos x="64" y="22"/>
              </a:cxn>
              <a:cxn ang="0">
                <a:pos x="48" y="15"/>
              </a:cxn>
              <a:cxn ang="0">
                <a:pos x="35" y="15"/>
              </a:cxn>
              <a:cxn ang="0">
                <a:pos x="34" y="10"/>
              </a:cxn>
              <a:cxn ang="0">
                <a:pos x="28" y="9"/>
              </a:cxn>
              <a:cxn ang="0">
                <a:pos x="4" y="20"/>
              </a:cxn>
              <a:cxn ang="0">
                <a:pos x="0" y="20"/>
              </a:cxn>
              <a:cxn ang="0">
                <a:pos x="36" y="0"/>
              </a:cxn>
              <a:cxn ang="0">
                <a:pos x="79" y="11"/>
              </a:cxn>
              <a:cxn ang="0">
                <a:pos x="86" y="17"/>
              </a:cxn>
              <a:cxn ang="0">
                <a:pos x="114" y="28"/>
              </a:cxn>
              <a:cxn ang="0">
                <a:pos x="114" y="31"/>
              </a:cxn>
              <a:cxn ang="0">
                <a:pos x="120" y="31"/>
              </a:cxn>
              <a:cxn ang="0">
                <a:pos x="131" y="40"/>
              </a:cxn>
            </a:cxnLst>
            <a:rect l="0" t="0" r="r" b="b"/>
            <a:pathLst>
              <a:path w="131" h="45">
                <a:moveTo>
                  <a:pt x="131" y="40"/>
                </a:moveTo>
                <a:cubicBezTo>
                  <a:pt x="127" y="45"/>
                  <a:pt x="119" y="45"/>
                  <a:pt x="114" y="45"/>
                </a:cubicBezTo>
                <a:cubicBezTo>
                  <a:pt x="104" y="45"/>
                  <a:pt x="97" y="42"/>
                  <a:pt x="88" y="42"/>
                </a:cubicBezTo>
                <a:cubicBezTo>
                  <a:pt x="88" y="41"/>
                  <a:pt x="88" y="40"/>
                  <a:pt x="88" y="39"/>
                </a:cubicBezTo>
                <a:cubicBezTo>
                  <a:pt x="90" y="39"/>
                  <a:pt x="92" y="38"/>
                  <a:pt x="93" y="35"/>
                </a:cubicBezTo>
                <a:cubicBezTo>
                  <a:pt x="86" y="32"/>
                  <a:pt x="79" y="33"/>
                  <a:pt x="78" y="26"/>
                </a:cubicBezTo>
                <a:cubicBezTo>
                  <a:pt x="74" y="26"/>
                  <a:pt x="75" y="23"/>
                  <a:pt x="73" y="22"/>
                </a:cubicBezTo>
                <a:cubicBezTo>
                  <a:pt x="69" y="20"/>
                  <a:pt x="67" y="22"/>
                  <a:pt x="64" y="22"/>
                </a:cubicBezTo>
                <a:cubicBezTo>
                  <a:pt x="57" y="22"/>
                  <a:pt x="54" y="15"/>
                  <a:pt x="48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3" y="13"/>
                  <a:pt x="33" y="12"/>
                  <a:pt x="34" y="10"/>
                </a:cubicBezTo>
                <a:cubicBezTo>
                  <a:pt x="33" y="9"/>
                  <a:pt x="30" y="9"/>
                  <a:pt x="28" y="9"/>
                </a:cubicBezTo>
                <a:cubicBezTo>
                  <a:pt x="20" y="9"/>
                  <a:pt x="8" y="15"/>
                  <a:pt x="4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7" y="8"/>
                  <a:pt x="16" y="0"/>
                  <a:pt x="36" y="0"/>
                </a:cubicBezTo>
                <a:cubicBezTo>
                  <a:pt x="55" y="0"/>
                  <a:pt x="64" y="11"/>
                  <a:pt x="79" y="11"/>
                </a:cubicBezTo>
                <a:cubicBezTo>
                  <a:pt x="82" y="11"/>
                  <a:pt x="86" y="16"/>
                  <a:pt x="86" y="17"/>
                </a:cubicBezTo>
                <a:cubicBezTo>
                  <a:pt x="93" y="23"/>
                  <a:pt x="104" y="28"/>
                  <a:pt x="114" y="28"/>
                </a:cubicBezTo>
                <a:cubicBezTo>
                  <a:pt x="114" y="28"/>
                  <a:pt x="113" y="30"/>
                  <a:pt x="114" y="31"/>
                </a:cubicBezTo>
                <a:cubicBezTo>
                  <a:pt x="120" y="31"/>
                  <a:pt x="120" y="31"/>
                  <a:pt x="120" y="31"/>
                </a:cubicBezTo>
                <a:cubicBezTo>
                  <a:pt x="125" y="32"/>
                  <a:pt x="127" y="39"/>
                  <a:pt x="131" y="4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3" name="íS1iḓe"/>
          <p:cNvSpPr>
            <a:spLocks/>
          </p:cNvSpPr>
          <p:nvPr/>
        </p:nvSpPr>
        <p:spPr bwMode="auto">
          <a:xfrm>
            <a:off x="3830884" y="3596920"/>
            <a:ext cx="14025" cy="16363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6" y="7"/>
              </a:cxn>
              <a:cxn ang="0">
                <a:pos x="0" y="7"/>
              </a:cxn>
              <a:cxn ang="0">
                <a:pos x="4" y="3"/>
              </a:cxn>
              <a:cxn ang="0">
                <a:pos x="4" y="0"/>
              </a:cxn>
              <a:cxn ang="0">
                <a:pos x="5" y="0"/>
              </a:cxn>
              <a:cxn ang="0">
                <a:pos x="6" y="0"/>
              </a:cxn>
            </a:cxnLst>
            <a:rect l="0" t="0" r="r" b="b"/>
            <a:pathLst>
              <a:path w="7" h="8">
                <a:moveTo>
                  <a:pt x="6" y="0"/>
                </a:moveTo>
                <a:cubicBezTo>
                  <a:pt x="6" y="3"/>
                  <a:pt x="7" y="5"/>
                  <a:pt x="6" y="7"/>
                </a:cubicBezTo>
                <a:cubicBezTo>
                  <a:pt x="5" y="7"/>
                  <a:pt x="0" y="8"/>
                  <a:pt x="0" y="7"/>
                </a:cubicBezTo>
                <a:cubicBezTo>
                  <a:pt x="0" y="4"/>
                  <a:pt x="2" y="3"/>
                  <a:pt x="4" y="3"/>
                </a:cubicBezTo>
                <a:cubicBezTo>
                  <a:pt x="4" y="0"/>
                  <a:pt x="4" y="0"/>
                  <a:pt x="4" y="0"/>
                </a:cubicBezTo>
                <a:cubicBezTo>
                  <a:pt x="5" y="0"/>
                  <a:pt x="5" y="0"/>
                  <a:pt x="5" y="0"/>
                </a:cubicBezTo>
                <a:lnTo>
                  <a:pt x="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4" name="ïṡḻíḑê"/>
          <p:cNvSpPr>
            <a:spLocks/>
          </p:cNvSpPr>
          <p:nvPr/>
        </p:nvSpPr>
        <p:spPr bwMode="auto">
          <a:xfrm>
            <a:off x="3959445" y="3683403"/>
            <a:ext cx="42075" cy="21037"/>
          </a:xfrm>
          <a:custGeom>
            <a:avLst/>
            <a:gdLst/>
            <a:ahLst/>
            <a:cxnLst>
              <a:cxn ang="0">
                <a:pos x="18" y="3"/>
              </a:cxn>
              <a:cxn ang="0">
                <a:pos x="22" y="7"/>
              </a:cxn>
              <a:cxn ang="0">
                <a:pos x="7" y="10"/>
              </a:cxn>
              <a:cxn ang="0">
                <a:pos x="0" y="3"/>
              </a:cxn>
              <a:cxn ang="0">
                <a:pos x="5" y="0"/>
              </a:cxn>
              <a:cxn ang="0">
                <a:pos x="19" y="4"/>
              </a:cxn>
              <a:cxn ang="0">
                <a:pos x="18" y="3"/>
              </a:cxn>
            </a:cxnLst>
            <a:rect l="0" t="0" r="r" b="b"/>
            <a:pathLst>
              <a:path w="22" h="10">
                <a:moveTo>
                  <a:pt x="18" y="3"/>
                </a:moveTo>
                <a:cubicBezTo>
                  <a:pt x="21" y="4"/>
                  <a:pt x="22" y="5"/>
                  <a:pt x="22" y="7"/>
                </a:cubicBezTo>
                <a:cubicBezTo>
                  <a:pt x="17" y="8"/>
                  <a:pt x="13" y="10"/>
                  <a:pt x="7" y="10"/>
                </a:cubicBezTo>
                <a:cubicBezTo>
                  <a:pt x="4" y="10"/>
                  <a:pt x="0" y="7"/>
                  <a:pt x="0" y="3"/>
                </a:cubicBezTo>
                <a:cubicBezTo>
                  <a:pt x="0" y="1"/>
                  <a:pt x="3" y="0"/>
                  <a:pt x="5" y="0"/>
                </a:cubicBezTo>
                <a:cubicBezTo>
                  <a:pt x="10" y="0"/>
                  <a:pt x="16" y="3"/>
                  <a:pt x="19" y="4"/>
                </a:cubicBezTo>
                <a:lnTo>
                  <a:pt x="18" y="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5" name="î$ľiḓê"/>
          <p:cNvSpPr>
            <a:spLocks/>
          </p:cNvSpPr>
          <p:nvPr/>
        </p:nvSpPr>
        <p:spPr bwMode="auto">
          <a:xfrm>
            <a:off x="4230594" y="3683403"/>
            <a:ext cx="35063" cy="14024"/>
          </a:xfrm>
          <a:custGeom>
            <a:avLst/>
            <a:gdLst/>
            <a:ahLst/>
            <a:cxnLst>
              <a:cxn ang="0">
                <a:pos x="18" y="4"/>
              </a:cxn>
              <a:cxn ang="0">
                <a:pos x="11" y="7"/>
              </a:cxn>
              <a:cxn ang="0">
                <a:pos x="0" y="2"/>
              </a:cxn>
              <a:cxn ang="0">
                <a:pos x="5" y="0"/>
              </a:cxn>
              <a:cxn ang="0">
                <a:pos x="18" y="4"/>
              </a:cxn>
            </a:cxnLst>
            <a:rect l="0" t="0" r="r" b="b"/>
            <a:pathLst>
              <a:path w="18" h="7">
                <a:moveTo>
                  <a:pt x="18" y="4"/>
                </a:moveTo>
                <a:cubicBezTo>
                  <a:pt x="17" y="7"/>
                  <a:pt x="14" y="7"/>
                  <a:pt x="11" y="7"/>
                </a:cubicBezTo>
                <a:cubicBezTo>
                  <a:pt x="6" y="7"/>
                  <a:pt x="0" y="7"/>
                  <a:pt x="0" y="2"/>
                </a:cubicBezTo>
                <a:cubicBezTo>
                  <a:pt x="0" y="0"/>
                  <a:pt x="4" y="0"/>
                  <a:pt x="5" y="0"/>
                </a:cubicBezTo>
                <a:cubicBezTo>
                  <a:pt x="6" y="0"/>
                  <a:pt x="17" y="2"/>
                  <a:pt x="18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6" name="îş1iḑé"/>
          <p:cNvSpPr>
            <a:spLocks/>
          </p:cNvSpPr>
          <p:nvPr/>
        </p:nvSpPr>
        <p:spPr bwMode="auto">
          <a:xfrm>
            <a:off x="4052945" y="3646005"/>
            <a:ext cx="147263" cy="58436"/>
          </a:xfrm>
          <a:custGeom>
            <a:avLst/>
            <a:gdLst/>
            <a:ahLst/>
            <a:cxnLst>
              <a:cxn ang="0">
                <a:pos x="64" y="11"/>
              </a:cxn>
              <a:cxn ang="0">
                <a:pos x="75" y="21"/>
              </a:cxn>
              <a:cxn ang="0">
                <a:pos x="59" y="21"/>
              </a:cxn>
              <a:cxn ang="0">
                <a:pos x="51" y="24"/>
              </a:cxn>
              <a:cxn ang="0">
                <a:pos x="47" y="22"/>
              </a:cxn>
              <a:cxn ang="0">
                <a:pos x="37" y="30"/>
              </a:cxn>
              <a:cxn ang="0">
                <a:pos x="31" y="24"/>
              </a:cxn>
              <a:cxn ang="0">
                <a:pos x="11" y="23"/>
              </a:cxn>
              <a:cxn ang="0">
                <a:pos x="6" y="23"/>
              </a:cxn>
              <a:cxn ang="0">
                <a:pos x="6" y="27"/>
              </a:cxn>
              <a:cxn ang="0">
                <a:pos x="0" y="19"/>
              </a:cxn>
              <a:cxn ang="0">
                <a:pos x="3" y="18"/>
              </a:cxn>
              <a:cxn ang="0">
                <a:pos x="22" y="17"/>
              </a:cxn>
              <a:cxn ang="0">
                <a:pos x="19" y="8"/>
              </a:cxn>
              <a:cxn ang="0">
                <a:pos x="14" y="3"/>
              </a:cxn>
              <a:cxn ang="0">
                <a:pos x="17" y="0"/>
              </a:cxn>
              <a:cxn ang="0">
                <a:pos x="28" y="3"/>
              </a:cxn>
              <a:cxn ang="0">
                <a:pos x="41" y="1"/>
              </a:cxn>
              <a:cxn ang="0">
                <a:pos x="66" y="13"/>
              </a:cxn>
              <a:cxn ang="0">
                <a:pos x="64" y="11"/>
              </a:cxn>
            </a:cxnLst>
            <a:rect l="0" t="0" r="r" b="b"/>
            <a:pathLst>
              <a:path w="75" h="30">
                <a:moveTo>
                  <a:pt x="64" y="11"/>
                </a:moveTo>
                <a:cubicBezTo>
                  <a:pt x="68" y="15"/>
                  <a:pt x="72" y="16"/>
                  <a:pt x="75" y="21"/>
                </a:cubicBezTo>
                <a:cubicBezTo>
                  <a:pt x="59" y="21"/>
                  <a:pt x="59" y="21"/>
                  <a:pt x="59" y="21"/>
                </a:cubicBezTo>
                <a:cubicBezTo>
                  <a:pt x="56" y="23"/>
                  <a:pt x="54" y="24"/>
                  <a:pt x="51" y="24"/>
                </a:cubicBezTo>
                <a:cubicBezTo>
                  <a:pt x="49" y="24"/>
                  <a:pt x="49" y="22"/>
                  <a:pt x="47" y="22"/>
                </a:cubicBezTo>
                <a:cubicBezTo>
                  <a:pt x="41" y="22"/>
                  <a:pt x="41" y="30"/>
                  <a:pt x="37" y="30"/>
                </a:cubicBezTo>
                <a:cubicBezTo>
                  <a:pt x="33" y="30"/>
                  <a:pt x="34" y="26"/>
                  <a:pt x="31" y="24"/>
                </a:cubicBezTo>
                <a:cubicBezTo>
                  <a:pt x="27" y="22"/>
                  <a:pt x="17" y="23"/>
                  <a:pt x="11" y="23"/>
                </a:cubicBezTo>
                <a:cubicBezTo>
                  <a:pt x="8" y="23"/>
                  <a:pt x="8" y="24"/>
                  <a:pt x="6" y="23"/>
                </a:cubicBezTo>
                <a:cubicBezTo>
                  <a:pt x="6" y="24"/>
                  <a:pt x="6" y="25"/>
                  <a:pt x="6" y="27"/>
                </a:cubicBezTo>
                <a:cubicBezTo>
                  <a:pt x="3" y="26"/>
                  <a:pt x="0" y="22"/>
                  <a:pt x="0" y="19"/>
                </a:cubicBezTo>
                <a:cubicBezTo>
                  <a:pt x="1" y="19"/>
                  <a:pt x="2" y="18"/>
                  <a:pt x="3" y="18"/>
                </a:cubicBezTo>
                <a:cubicBezTo>
                  <a:pt x="13" y="18"/>
                  <a:pt x="17" y="20"/>
                  <a:pt x="22" y="17"/>
                </a:cubicBezTo>
                <a:cubicBezTo>
                  <a:pt x="20" y="15"/>
                  <a:pt x="19" y="12"/>
                  <a:pt x="19" y="8"/>
                </a:cubicBezTo>
                <a:cubicBezTo>
                  <a:pt x="17" y="8"/>
                  <a:pt x="14" y="6"/>
                  <a:pt x="14" y="3"/>
                </a:cubicBezTo>
                <a:cubicBezTo>
                  <a:pt x="14" y="2"/>
                  <a:pt x="16" y="0"/>
                  <a:pt x="17" y="0"/>
                </a:cubicBezTo>
                <a:cubicBezTo>
                  <a:pt x="21" y="0"/>
                  <a:pt x="24" y="3"/>
                  <a:pt x="28" y="3"/>
                </a:cubicBezTo>
                <a:cubicBezTo>
                  <a:pt x="34" y="3"/>
                  <a:pt x="36" y="1"/>
                  <a:pt x="41" y="1"/>
                </a:cubicBezTo>
                <a:cubicBezTo>
                  <a:pt x="55" y="1"/>
                  <a:pt x="58" y="9"/>
                  <a:pt x="66" y="13"/>
                </a:cubicBezTo>
                <a:lnTo>
                  <a:pt x="64" y="1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7" name="iṣlïḍê"/>
          <p:cNvSpPr>
            <a:spLocks/>
          </p:cNvSpPr>
          <p:nvPr/>
        </p:nvSpPr>
        <p:spPr bwMode="auto">
          <a:xfrm>
            <a:off x="3950095" y="3517448"/>
            <a:ext cx="14025" cy="1636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7" y="6"/>
              </a:cxn>
              <a:cxn ang="0">
                <a:pos x="5" y="8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7" h="8">
                <a:moveTo>
                  <a:pt x="2" y="0"/>
                </a:moveTo>
                <a:cubicBezTo>
                  <a:pt x="6" y="0"/>
                  <a:pt x="7" y="3"/>
                  <a:pt x="7" y="6"/>
                </a:cubicBezTo>
                <a:cubicBezTo>
                  <a:pt x="7" y="7"/>
                  <a:pt x="6" y="8"/>
                  <a:pt x="5" y="8"/>
                </a:cubicBezTo>
                <a:cubicBezTo>
                  <a:pt x="0" y="8"/>
                  <a:pt x="0" y="3"/>
                  <a:pt x="0" y="0"/>
                </a:cubicBezTo>
                <a:cubicBezTo>
                  <a:pt x="0" y="0"/>
                  <a:pt x="2" y="0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8" name="î$ľïḋé"/>
          <p:cNvSpPr>
            <a:spLocks/>
          </p:cNvSpPr>
          <p:nvPr/>
        </p:nvSpPr>
        <p:spPr bwMode="auto">
          <a:xfrm>
            <a:off x="3938408" y="3468362"/>
            <a:ext cx="21038" cy="701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6" y="0"/>
              </a:cxn>
              <a:cxn ang="0">
                <a:pos x="11" y="3"/>
              </a:cxn>
              <a:cxn ang="0">
                <a:pos x="0" y="3"/>
              </a:cxn>
            </a:cxnLst>
            <a:rect l="0" t="0" r="r" b="b"/>
            <a:pathLst>
              <a:path w="11" h="4">
                <a:moveTo>
                  <a:pt x="0" y="3"/>
                </a:moveTo>
                <a:cubicBezTo>
                  <a:pt x="1" y="2"/>
                  <a:pt x="4" y="0"/>
                  <a:pt x="6" y="0"/>
                </a:cubicBezTo>
                <a:cubicBezTo>
                  <a:pt x="9" y="0"/>
                  <a:pt x="10" y="2"/>
                  <a:pt x="11" y="3"/>
                </a:cubicBezTo>
                <a:cubicBezTo>
                  <a:pt x="7" y="4"/>
                  <a:pt x="2" y="3"/>
                  <a:pt x="0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9" name="íṥľíďé"/>
          <p:cNvSpPr>
            <a:spLocks/>
          </p:cNvSpPr>
          <p:nvPr/>
        </p:nvSpPr>
        <p:spPr bwMode="auto">
          <a:xfrm>
            <a:off x="3975808" y="3477712"/>
            <a:ext cx="7013" cy="9350"/>
          </a:xfrm>
          <a:custGeom>
            <a:avLst/>
            <a:gdLst/>
            <a:ahLst/>
            <a:cxnLst>
              <a:cxn ang="0">
                <a:pos x="3" y="4"/>
              </a:cxn>
              <a:cxn ang="0">
                <a:pos x="1" y="0"/>
              </a:cxn>
              <a:cxn ang="0">
                <a:pos x="3" y="4"/>
              </a:cxn>
            </a:cxnLst>
            <a:rect l="0" t="0" r="r" b="b"/>
            <a:pathLst>
              <a:path w="3" h="4">
                <a:moveTo>
                  <a:pt x="3" y="4"/>
                </a:moveTo>
                <a:cubicBezTo>
                  <a:pt x="2" y="4"/>
                  <a:pt x="0" y="1"/>
                  <a:pt x="1" y="0"/>
                </a:cubicBezTo>
                <a:lnTo>
                  <a:pt x="3" y="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0" name="išļïde"/>
          <p:cNvSpPr>
            <a:spLocks/>
          </p:cNvSpPr>
          <p:nvPr/>
        </p:nvSpPr>
        <p:spPr bwMode="auto">
          <a:xfrm>
            <a:off x="4064633" y="3608606"/>
            <a:ext cx="16363" cy="11688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7"/>
              </a:cxn>
              <a:cxn ang="0">
                <a:pos x="2" y="7"/>
              </a:cxn>
              <a:cxn ang="0">
                <a:pos x="9" y="4"/>
              </a:cxn>
              <a:cxn ang="0">
                <a:pos x="9" y="0"/>
              </a:cxn>
              <a:cxn ang="0">
                <a:pos x="0" y="4"/>
              </a:cxn>
            </a:cxnLst>
            <a:rect l="0" t="0" r="r" b="b"/>
            <a:pathLst>
              <a:path w="9" h="7">
                <a:moveTo>
                  <a:pt x="0" y="4"/>
                </a:moveTo>
                <a:cubicBezTo>
                  <a:pt x="0" y="5"/>
                  <a:pt x="0" y="6"/>
                  <a:pt x="0" y="7"/>
                </a:cubicBezTo>
                <a:cubicBezTo>
                  <a:pt x="0" y="7"/>
                  <a:pt x="1" y="7"/>
                  <a:pt x="2" y="7"/>
                </a:cubicBezTo>
                <a:cubicBezTo>
                  <a:pt x="4" y="7"/>
                  <a:pt x="7" y="6"/>
                  <a:pt x="9" y="4"/>
                </a:cubicBezTo>
                <a:cubicBezTo>
                  <a:pt x="9" y="0"/>
                  <a:pt x="9" y="0"/>
                  <a:pt x="9" y="0"/>
                </a:cubicBezTo>
                <a:cubicBezTo>
                  <a:pt x="7" y="3"/>
                  <a:pt x="4" y="5"/>
                  <a:pt x="0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1" name="i$ḻiḍè"/>
          <p:cNvSpPr>
            <a:spLocks/>
          </p:cNvSpPr>
          <p:nvPr/>
        </p:nvSpPr>
        <p:spPr bwMode="auto">
          <a:xfrm>
            <a:off x="2809400" y="2816226"/>
            <a:ext cx="1423533" cy="696548"/>
          </a:xfrm>
          <a:custGeom>
            <a:avLst/>
            <a:gdLst/>
            <a:ahLst/>
            <a:cxnLst>
              <a:cxn ang="0">
                <a:pos x="543" y="285"/>
              </a:cxn>
              <a:cxn ang="0">
                <a:pos x="555" y="317"/>
              </a:cxn>
              <a:cxn ang="0">
                <a:pos x="560" y="338"/>
              </a:cxn>
              <a:cxn ang="0">
                <a:pos x="542" y="345"/>
              </a:cxn>
              <a:cxn ang="0">
                <a:pos x="507" y="287"/>
              </a:cxn>
              <a:cxn ang="0">
                <a:pos x="474" y="283"/>
              </a:cxn>
              <a:cxn ang="0">
                <a:pos x="460" y="283"/>
              </a:cxn>
              <a:cxn ang="0">
                <a:pos x="443" y="286"/>
              </a:cxn>
              <a:cxn ang="0">
                <a:pos x="412" y="292"/>
              </a:cxn>
              <a:cxn ang="0">
                <a:pos x="393" y="291"/>
              </a:cxn>
              <a:cxn ang="0">
                <a:pos x="357" y="309"/>
              </a:cxn>
              <a:cxn ang="0">
                <a:pos x="343" y="342"/>
              </a:cxn>
              <a:cxn ang="0">
                <a:pos x="282" y="290"/>
              </a:cxn>
              <a:cxn ang="0">
                <a:pos x="246" y="281"/>
              </a:cxn>
              <a:cxn ang="0">
                <a:pos x="207" y="262"/>
              </a:cxn>
              <a:cxn ang="0">
                <a:pos x="170" y="268"/>
              </a:cxn>
              <a:cxn ang="0">
                <a:pos x="95" y="252"/>
              </a:cxn>
              <a:cxn ang="0">
                <a:pos x="47" y="214"/>
              </a:cxn>
              <a:cxn ang="0">
                <a:pos x="4" y="141"/>
              </a:cxn>
              <a:cxn ang="0">
                <a:pos x="4" y="95"/>
              </a:cxn>
              <a:cxn ang="0">
                <a:pos x="0" y="23"/>
              </a:cxn>
              <a:cxn ang="0">
                <a:pos x="20" y="27"/>
              </a:cxn>
              <a:cxn ang="0">
                <a:pos x="20" y="5"/>
              </a:cxn>
              <a:cxn ang="0">
                <a:pos x="373" y="0"/>
              </a:cxn>
              <a:cxn ang="0">
                <a:pos x="406" y="11"/>
              </a:cxn>
              <a:cxn ang="0">
                <a:pos x="408" y="45"/>
              </a:cxn>
              <a:cxn ang="0">
                <a:pos x="423" y="42"/>
              </a:cxn>
              <a:cxn ang="0">
                <a:pos x="441" y="40"/>
              </a:cxn>
              <a:cxn ang="0">
                <a:pos x="456" y="42"/>
              </a:cxn>
              <a:cxn ang="0">
                <a:pos x="472" y="47"/>
              </a:cxn>
              <a:cxn ang="0">
                <a:pos x="510" y="48"/>
              </a:cxn>
              <a:cxn ang="0">
                <a:pos x="490" y="54"/>
              </a:cxn>
              <a:cxn ang="0">
                <a:pos x="472" y="69"/>
              </a:cxn>
              <a:cxn ang="0">
                <a:pos x="471" y="121"/>
              </a:cxn>
              <a:cxn ang="0">
                <a:pos x="480" y="88"/>
              </a:cxn>
              <a:cxn ang="0">
                <a:pos x="501" y="57"/>
              </a:cxn>
              <a:cxn ang="0">
                <a:pos x="516" y="87"/>
              </a:cxn>
              <a:cxn ang="0">
                <a:pos x="531" y="97"/>
              </a:cxn>
              <a:cxn ang="0">
                <a:pos x="527" y="123"/>
              </a:cxn>
              <a:cxn ang="0">
                <a:pos x="564" y="97"/>
              </a:cxn>
              <a:cxn ang="0">
                <a:pos x="610" y="84"/>
              </a:cxn>
              <a:cxn ang="0">
                <a:pos x="653" y="65"/>
              </a:cxn>
              <a:cxn ang="0">
                <a:pos x="675" y="63"/>
              </a:cxn>
              <a:cxn ang="0">
                <a:pos x="699" y="28"/>
              </a:cxn>
              <a:cxn ang="0">
                <a:pos x="726" y="73"/>
              </a:cxn>
              <a:cxn ang="0">
                <a:pos x="701" y="80"/>
              </a:cxn>
              <a:cxn ang="0">
                <a:pos x="681" y="113"/>
              </a:cxn>
              <a:cxn ang="0">
                <a:pos x="690" y="118"/>
              </a:cxn>
              <a:cxn ang="0">
                <a:pos x="676" y="122"/>
              </a:cxn>
              <a:cxn ang="0">
                <a:pos x="648" y="132"/>
              </a:cxn>
              <a:cxn ang="0">
                <a:pos x="642" y="134"/>
              </a:cxn>
              <a:cxn ang="0">
                <a:pos x="635" y="137"/>
              </a:cxn>
              <a:cxn ang="0">
                <a:pos x="627" y="161"/>
              </a:cxn>
              <a:cxn ang="0">
                <a:pos x="622" y="159"/>
              </a:cxn>
              <a:cxn ang="0">
                <a:pos x="615" y="186"/>
              </a:cxn>
              <a:cxn ang="0">
                <a:pos x="614" y="178"/>
              </a:cxn>
              <a:cxn ang="0">
                <a:pos x="608" y="170"/>
              </a:cxn>
              <a:cxn ang="0">
                <a:pos x="611" y="192"/>
              </a:cxn>
              <a:cxn ang="0">
                <a:pos x="614" y="196"/>
              </a:cxn>
              <a:cxn ang="0">
                <a:pos x="614" y="205"/>
              </a:cxn>
              <a:cxn ang="0">
                <a:pos x="607" y="213"/>
              </a:cxn>
              <a:cxn ang="0">
                <a:pos x="607" y="221"/>
              </a:cxn>
              <a:cxn ang="0">
                <a:pos x="589" y="232"/>
              </a:cxn>
            </a:cxnLst>
            <a:rect l="0" t="0" r="r" b="b"/>
            <a:pathLst>
              <a:path w="726" h="356">
                <a:moveTo>
                  <a:pt x="590" y="233"/>
                </a:moveTo>
                <a:cubicBezTo>
                  <a:pt x="569" y="245"/>
                  <a:pt x="543" y="253"/>
                  <a:pt x="543" y="285"/>
                </a:cubicBezTo>
                <a:cubicBezTo>
                  <a:pt x="543" y="300"/>
                  <a:pt x="555" y="304"/>
                  <a:pt x="555" y="318"/>
                </a:cubicBezTo>
                <a:cubicBezTo>
                  <a:pt x="555" y="317"/>
                  <a:pt x="555" y="317"/>
                  <a:pt x="555" y="317"/>
                </a:cubicBezTo>
                <a:cubicBezTo>
                  <a:pt x="555" y="320"/>
                  <a:pt x="555" y="320"/>
                  <a:pt x="555" y="320"/>
                </a:cubicBezTo>
                <a:cubicBezTo>
                  <a:pt x="556" y="326"/>
                  <a:pt x="560" y="330"/>
                  <a:pt x="560" y="338"/>
                </a:cubicBezTo>
                <a:cubicBezTo>
                  <a:pt x="560" y="347"/>
                  <a:pt x="558" y="356"/>
                  <a:pt x="551" y="356"/>
                </a:cubicBezTo>
                <a:cubicBezTo>
                  <a:pt x="544" y="356"/>
                  <a:pt x="544" y="349"/>
                  <a:pt x="542" y="345"/>
                </a:cubicBezTo>
                <a:cubicBezTo>
                  <a:pt x="537" y="338"/>
                  <a:pt x="532" y="335"/>
                  <a:pt x="529" y="328"/>
                </a:cubicBezTo>
                <a:cubicBezTo>
                  <a:pt x="522" y="314"/>
                  <a:pt x="527" y="287"/>
                  <a:pt x="507" y="287"/>
                </a:cubicBezTo>
                <a:cubicBezTo>
                  <a:pt x="503" y="287"/>
                  <a:pt x="502" y="293"/>
                  <a:pt x="498" y="293"/>
                </a:cubicBezTo>
                <a:cubicBezTo>
                  <a:pt x="490" y="293"/>
                  <a:pt x="485" y="283"/>
                  <a:pt x="474" y="283"/>
                </a:cubicBezTo>
                <a:cubicBezTo>
                  <a:pt x="468" y="283"/>
                  <a:pt x="467" y="286"/>
                  <a:pt x="463" y="286"/>
                </a:cubicBezTo>
                <a:cubicBezTo>
                  <a:pt x="462" y="286"/>
                  <a:pt x="460" y="284"/>
                  <a:pt x="460" y="283"/>
                </a:cubicBezTo>
                <a:cubicBezTo>
                  <a:pt x="453" y="285"/>
                  <a:pt x="444" y="284"/>
                  <a:pt x="436" y="286"/>
                </a:cubicBezTo>
                <a:cubicBezTo>
                  <a:pt x="441" y="288"/>
                  <a:pt x="440" y="288"/>
                  <a:pt x="443" y="286"/>
                </a:cubicBezTo>
                <a:cubicBezTo>
                  <a:pt x="442" y="293"/>
                  <a:pt x="438" y="297"/>
                  <a:pt x="443" y="301"/>
                </a:cubicBezTo>
                <a:cubicBezTo>
                  <a:pt x="431" y="307"/>
                  <a:pt x="421" y="292"/>
                  <a:pt x="412" y="292"/>
                </a:cubicBezTo>
                <a:cubicBezTo>
                  <a:pt x="409" y="292"/>
                  <a:pt x="408" y="295"/>
                  <a:pt x="405" y="295"/>
                </a:cubicBezTo>
                <a:cubicBezTo>
                  <a:pt x="400" y="295"/>
                  <a:pt x="398" y="291"/>
                  <a:pt x="393" y="291"/>
                </a:cubicBezTo>
                <a:cubicBezTo>
                  <a:pt x="380" y="291"/>
                  <a:pt x="374" y="302"/>
                  <a:pt x="368" y="307"/>
                </a:cubicBezTo>
                <a:cubicBezTo>
                  <a:pt x="365" y="311"/>
                  <a:pt x="361" y="308"/>
                  <a:pt x="357" y="309"/>
                </a:cubicBezTo>
                <a:cubicBezTo>
                  <a:pt x="347" y="313"/>
                  <a:pt x="341" y="325"/>
                  <a:pt x="341" y="338"/>
                </a:cubicBezTo>
                <a:cubicBezTo>
                  <a:pt x="341" y="339"/>
                  <a:pt x="343" y="341"/>
                  <a:pt x="343" y="342"/>
                </a:cubicBezTo>
                <a:cubicBezTo>
                  <a:pt x="336" y="342"/>
                  <a:pt x="325" y="339"/>
                  <a:pt x="321" y="336"/>
                </a:cubicBezTo>
                <a:cubicBezTo>
                  <a:pt x="307" y="322"/>
                  <a:pt x="308" y="290"/>
                  <a:pt x="282" y="290"/>
                </a:cubicBezTo>
                <a:cubicBezTo>
                  <a:pt x="272" y="290"/>
                  <a:pt x="275" y="302"/>
                  <a:pt x="266" y="302"/>
                </a:cubicBezTo>
                <a:cubicBezTo>
                  <a:pt x="257" y="302"/>
                  <a:pt x="250" y="287"/>
                  <a:pt x="246" y="281"/>
                </a:cubicBezTo>
                <a:cubicBezTo>
                  <a:pt x="239" y="268"/>
                  <a:pt x="230" y="266"/>
                  <a:pt x="215" y="262"/>
                </a:cubicBezTo>
                <a:cubicBezTo>
                  <a:pt x="207" y="262"/>
                  <a:pt x="207" y="262"/>
                  <a:pt x="207" y="262"/>
                </a:cubicBezTo>
                <a:cubicBezTo>
                  <a:pt x="207" y="268"/>
                  <a:pt x="207" y="268"/>
                  <a:pt x="207" y="268"/>
                </a:cubicBezTo>
                <a:cubicBezTo>
                  <a:pt x="170" y="268"/>
                  <a:pt x="170" y="268"/>
                  <a:pt x="170" y="268"/>
                </a:cubicBezTo>
                <a:cubicBezTo>
                  <a:pt x="123" y="252"/>
                  <a:pt x="123" y="252"/>
                  <a:pt x="123" y="252"/>
                </a:cubicBezTo>
                <a:cubicBezTo>
                  <a:pt x="95" y="252"/>
                  <a:pt x="95" y="252"/>
                  <a:pt x="95" y="252"/>
                </a:cubicBezTo>
                <a:cubicBezTo>
                  <a:pt x="88" y="239"/>
                  <a:pt x="66" y="230"/>
                  <a:pt x="50" y="223"/>
                </a:cubicBezTo>
                <a:cubicBezTo>
                  <a:pt x="47" y="222"/>
                  <a:pt x="48" y="217"/>
                  <a:pt x="47" y="214"/>
                </a:cubicBezTo>
                <a:cubicBezTo>
                  <a:pt x="40" y="198"/>
                  <a:pt x="28" y="193"/>
                  <a:pt x="30" y="175"/>
                </a:cubicBezTo>
                <a:cubicBezTo>
                  <a:pt x="21" y="174"/>
                  <a:pt x="11" y="154"/>
                  <a:pt x="4" y="141"/>
                </a:cubicBezTo>
                <a:cubicBezTo>
                  <a:pt x="2" y="137"/>
                  <a:pt x="6" y="134"/>
                  <a:pt x="8" y="133"/>
                </a:cubicBezTo>
                <a:cubicBezTo>
                  <a:pt x="3" y="123"/>
                  <a:pt x="8" y="107"/>
                  <a:pt x="4" y="95"/>
                </a:cubicBezTo>
                <a:cubicBezTo>
                  <a:pt x="0" y="85"/>
                  <a:pt x="11" y="60"/>
                  <a:pt x="11" y="46"/>
                </a:cubicBezTo>
                <a:cubicBezTo>
                  <a:pt x="11" y="36"/>
                  <a:pt x="0" y="32"/>
                  <a:pt x="0" y="23"/>
                </a:cubicBezTo>
                <a:cubicBezTo>
                  <a:pt x="0" y="20"/>
                  <a:pt x="5" y="20"/>
                  <a:pt x="7" y="20"/>
                </a:cubicBezTo>
                <a:cubicBezTo>
                  <a:pt x="13" y="20"/>
                  <a:pt x="17" y="23"/>
                  <a:pt x="20" y="27"/>
                </a:cubicBezTo>
                <a:cubicBezTo>
                  <a:pt x="22" y="24"/>
                  <a:pt x="26" y="19"/>
                  <a:pt x="26" y="15"/>
                </a:cubicBezTo>
                <a:cubicBezTo>
                  <a:pt x="26" y="11"/>
                  <a:pt x="22" y="10"/>
                  <a:pt x="20" y="5"/>
                </a:cubicBezTo>
                <a:cubicBezTo>
                  <a:pt x="373" y="5"/>
                  <a:pt x="373" y="5"/>
                  <a:pt x="373" y="5"/>
                </a:cubicBezTo>
                <a:cubicBezTo>
                  <a:pt x="373" y="0"/>
                  <a:pt x="373" y="0"/>
                  <a:pt x="373" y="0"/>
                </a:cubicBezTo>
                <a:cubicBezTo>
                  <a:pt x="379" y="4"/>
                  <a:pt x="378" y="8"/>
                  <a:pt x="384" y="11"/>
                </a:cubicBezTo>
                <a:cubicBezTo>
                  <a:pt x="406" y="11"/>
                  <a:pt x="406" y="11"/>
                  <a:pt x="406" y="11"/>
                </a:cubicBezTo>
                <a:cubicBezTo>
                  <a:pt x="415" y="20"/>
                  <a:pt x="426" y="20"/>
                  <a:pt x="443" y="20"/>
                </a:cubicBezTo>
                <a:cubicBezTo>
                  <a:pt x="431" y="28"/>
                  <a:pt x="418" y="32"/>
                  <a:pt x="408" y="45"/>
                </a:cubicBezTo>
                <a:cubicBezTo>
                  <a:pt x="415" y="45"/>
                  <a:pt x="415" y="45"/>
                  <a:pt x="415" y="45"/>
                </a:cubicBezTo>
                <a:cubicBezTo>
                  <a:pt x="418" y="43"/>
                  <a:pt x="420" y="42"/>
                  <a:pt x="423" y="42"/>
                </a:cubicBezTo>
                <a:cubicBezTo>
                  <a:pt x="425" y="46"/>
                  <a:pt x="426" y="46"/>
                  <a:pt x="429" y="46"/>
                </a:cubicBezTo>
                <a:cubicBezTo>
                  <a:pt x="437" y="46"/>
                  <a:pt x="437" y="40"/>
                  <a:pt x="441" y="40"/>
                </a:cubicBezTo>
                <a:cubicBezTo>
                  <a:pt x="446" y="40"/>
                  <a:pt x="454" y="32"/>
                  <a:pt x="461" y="31"/>
                </a:cubicBezTo>
                <a:cubicBezTo>
                  <a:pt x="461" y="37"/>
                  <a:pt x="458" y="38"/>
                  <a:pt x="456" y="42"/>
                </a:cubicBezTo>
                <a:cubicBezTo>
                  <a:pt x="465" y="42"/>
                  <a:pt x="465" y="42"/>
                  <a:pt x="465" y="42"/>
                </a:cubicBezTo>
                <a:cubicBezTo>
                  <a:pt x="465" y="45"/>
                  <a:pt x="469" y="47"/>
                  <a:pt x="472" y="47"/>
                </a:cubicBezTo>
                <a:cubicBezTo>
                  <a:pt x="478" y="47"/>
                  <a:pt x="480" y="43"/>
                  <a:pt x="484" y="43"/>
                </a:cubicBezTo>
                <a:cubicBezTo>
                  <a:pt x="495" y="43"/>
                  <a:pt x="500" y="48"/>
                  <a:pt x="510" y="48"/>
                </a:cubicBezTo>
                <a:cubicBezTo>
                  <a:pt x="510" y="54"/>
                  <a:pt x="510" y="54"/>
                  <a:pt x="510" y="54"/>
                </a:cubicBezTo>
                <a:cubicBezTo>
                  <a:pt x="503" y="56"/>
                  <a:pt x="493" y="54"/>
                  <a:pt x="490" y="54"/>
                </a:cubicBezTo>
                <a:cubicBezTo>
                  <a:pt x="480" y="54"/>
                  <a:pt x="462" y="66"/>
                  <a:pt x="462" y="75"/>
                </a:cubicBezTo>
                <a:cubicBezTo>
                  <a:pt x="466" y="72"/>
                  <a:pt x="468" y="69"/>
                  <a:pt x="472" y="69"/>
                </a:cubicBezTo>
                <a:cubicBezTo>
                  <a:pt x="465" y="78"/>
                  <a:pt x="461" y="101"/>
                  <a:pt x="461" y="112"/>
                </a:cubicBezTo>
                <a:cubicBezTo>
                  <a:pt x="461" y="117"/>
                  <a:pt x="466" y="121"/>
                  <a:pt x="471" y="121"/>
                </a:cubicBezTo>
                <a:cubicBezTo>
                  <a:pt x="478" y="121"/>
                  <a:pt x="480" y="108"/>
                  <a:pt x="480" y="102"/>
                </a:cubicBezTo>
                <a:cubicBezTo>
                  <a:pt x="480" y="97"/>
                  <a:pt x="480" y="88"/>
                  <a:pt x="480" y="88"/>
                </a:cubicBezTo>
                <a:cubicBezTo>
                  <a:pt x="480" y="82"/>
                  <a:pt x="480" y="69"/>
                  <a:pt x="485" y="69"/>
                </a:cubicBezTo>
                <a:cubicBezTo>
                  <a:pt x="501" y="68"/>
                  <a:pt x="494" y="57"/>
                  <a:pt x="501" y="57"/>
                </a:cubicBezTo>
                <a:cubicBezTo>
                  <a:pt x="504" y="57"/>
                  <a:pt x="521" y="65"/>
                  <a:pt x="521" y="70"/>
                </a:cubicBezTo>
                <a:cubicBezTo>
                  <a:pt x="521" y="77"/>
                  <a:pt x="517" y="81"/>
                  <a:pt x="516" y="87"/>
                </a:cubicBezTo>
                <a:cubicBezTo>
                  <a:pt x="521" y="87"/>
                  <a:pt x="520" y="85"/>
                  <a:pt x="525" y="84"/>
                </a:cubicBezTo>
                <a:cubicBezTo>
                  <a:pt x="526" y="91"/>
                  <a:pt x="526" y="94"/>
                  <a:pt x="531" y="97"/>
                </a:cubicBezTo>
                <a:cubicBezTo>
                  <a:pt x="526" y="103"/>
                  <a:pt x="521" y="106"/>
                  <a:pt x="521" y="112"/>
                </a:cubicBezTo>
                <a:cubicBezTo>
                  <a:pt x="521" y="117"/>
                  <a:pt x="523" y="123"/>
                  <a:pt x="527" y="123"/>
                </a:cubicBezTo>
                <a:cubicBezTo>
                  <a:pt x="539" y="123"/>
                  <a:pt x="559" y="112"/>
                  <a:pt x="568" y="108"/>
                </a:cubicBezTo>
                <a:cubicBezTo>
                  <a:pt x="567" y="103"/>
                  <a:pt x="565" y="99"/>
                  <a:pt x="564" y="97"/>
                </a:cubicBezTo>
                <a:cubicBezTo>
                  <a:pt x="567" y="97"/>
                  <a:pt x="567" y="97"/>
                  <a:pt x="569" y="97"/>
                </a:cubicBezTo>
                <a:cubicBezTo>
                  <a:pt x="582" y="97"/>
                  <a:pt x="610" y="101"/>
                  <a:pt x="610" y="84"/>
                </a:cubicBezTo>
                <a:cubicBezTo>
                  <a:pt x="611" y="84"/>
                  <a:pt x="627" y="68"/>
                  <a:pt x="630" y="66"/>
                </a:cubicBezTo>
                <a:cubicBezTo>
                  <a:pt x="632" y="64"/>
                  <a:pt x="643" y="65"/>
                  <a:pt x="653" y="65"/>
                </a:cubicBezTo>
                <a:cubicBezTo>
                  <a:pt x="657" y="65"/>
                  <a:pt x="660" y="65"/>
                  <a:pt x="664" y="65"/>
                </a:cubicBezTo>
                <a:cubicBezTo>
                  <a:pt x="668" y="65"/>
                  <a:pt x="672" y="63"/>
                  <a:pt x="675" y="63"/>
                </a:cubicBezTo>
                <a:cubicBezTo>
                  <a:pt x="680" y="62"/>
                  <a:pt x="678" y="61"/>
                  <a:pt x="680" y="59"/>
                </a:cubicBezTo>
                <a:cubicBezTo>
                  <a:pt x="688" y="51"/>
                  <a:pt x="688" y="36"/>
                  <a:pt x="699" y="28"/>
                </a:cubicBezTo>
                <a:cubicBezTo>
                  <a:pt x="704" y="35"/>
                  <a:pt x="712" y="25"/>
                  <a:pt x="716" y="32"/>
                </a:cubicBezTo>
                <a:cubicBezTo>
                  <a:pt x="723" y="44"/>
                  <a:pt x="717" y="62"/>
                  <a:pt x="726" y="73"/>
                </a:cubicBezTo>
                <a:cubicBezTo>
                  <a:pt x="723" y="77"/>
                  <a:pt x="718" y="80"/>
                  <a:pt x="712" y="80"/>
                </a:cubicBezTo>
                <a:cubicBezTo>
                  <a:pt x="706" y="80"/>
                  <a:pt x="706" y="78"/>
                  <a:pt x="701" y="80"/>
                </a:cubicBezTo>
                <a:cubicBezTo>
                  <a:pt x="694" y="87"/>
                  <a:pt x="679" y="92"/>
                  <a:pt x="679" y="109"/>
                </a:cubicBezTo>
                <a:cubicBezTo>
                  <a:pt x="679" y="110"/>
                  <a:pt x="680" y="112"/>
                  <a:pt x="681" y="113"/>
                </a:cubicBezTo>
                <a:cubicBezTo>
                  <a:pt x="681" y="115"/>
                  <a:pt x="683" y="121"/>
                  <a:pt x="686" y="121"/>
                </a:cubicBezTo>
                <a:cubicBezTo>
                  <a:pt x="687" y="121"/>
                  <a:pt x="690" y="118"/>
                  <a:pt x="690" y="118"/>
                </a:cubicBezTo>
                <a:cubicBezTo>
                  <a:pt x="690" y="121"/>
                  <a:pt x="690" y="121"/>
                  <a:pt x="690" y="121"/>
                </a:cubicBezTo>
                <a:cubicBezTo>
                  <a:pt x="685" y="122"/>
                  <a:pt x="678" y="124"/>
                  <a:pt x="676" y="122"/>
                </a:cubicBezTo>
                <a:cubicBezTo>
                  <a:pt x="667" y="129"/>
                  <a:pt x="652" y="126"/>
                  <a:pt x="643" y="132"/>
                </a:cubicBezTo>
                <a:cubicBezTo>
                  <a:pt x="648" y="132"/>
                  <a:pt x="648" y="132"/>
                  <a:pt x="648" y="132"/>
                </a:cubicBezTo>
                <a:cubicBezTo>
                  <a:pt x="652" y="132"/>
                  <a:pt x="656" y="129"/>
                  <a:pt x="659" y="132"/>
                </a:cubicBezTo>
                <a:cubicBezTo>
                  <a:pt x="653" y="134"/>
                  <a:pt x="648" y="134"/>
                  <a:pt x="642" y="134"/>
                </a:cubicBezTo>
                <a:cubicBezTo>
                  <a:pt x="641" y="134"/>
                  <a:pt x="639" y="133"/>
                  <a:pt x="638" y="133"/>
                </a:cubicBezTo>
                <a:cubicBezTo>
                  <a:pt x="637" y="134"/>
                  <a:pt x="635" y="135"/>
                  <a:pt x="635" y="137"/>
                </a:cubicBezTo>
                <a:cubicBezTo>
                  <a:pt x="635" y="139"/>
                  <a:pt x="639" y="142"/>
                  <a:pt x="639" y="142"/>
                </a:cubicBezTo>
                <a:cubicBezTo>
                  <a:pt x="638" y="145"/>
                  <a:pt x="630" y="161"/>
                  <a:pt x="627" y="161"/>
                </a:cubicBezTo>
                <a:cubicBezTo>
                  <a:pt x="626" y="161"/>
                  <a:pt x="625" y="158"/>
                  <a:pt x="624" y="157"/>
                </a:cubicBezTo>
                <a:cubicBezTo>
                  <a:pt x="622" y="159"/>
                  <a:pt x="622" y="159"/>
                  <a:pt x="622" y="159"/>
                </a:cubicBezTo>
                <a:cubicBezTo>
                  <a:pt x="623" y="163"/>
                  <a:pt x="626" y="164"/>
                  <a:pt x="626" y="168"/>
                </a:cubicBezTo>
                <a:cubicBezTo>
                  <a:pt x="626" y="170"/>
                  <a:pt x="617" y="186"/>
                  <a:pt x="615" y="186"/>
                </a:cubicBezTo>
                <a:cubicBezTo>
                  <a:pt x="615" y="186"/>
                  <a:pt x="614" y="184"/>
                  <a:pt x="614" y="183"/>
                </a:cubicBezTo>
                <a:cubicBezTo>
                  <a:pt x="614" y="181"/>
                  <a:pt x="614" y="180"/>
                  <a:pt x="614" y="178"/>
                </a:cubicBezTo>
                <a:cubicBezTo>
                  <a:pt x="614" y="175"/>
                  <a:pt x="610" y="168"/>
                  <a:pt x="609" y="164"/>
                </a:cubicBezTo>
                <a:cubicBezTo>
                  <a:pt x="608" y="166"/>
                  <a:pt x="608" y="170"/>
                  <a:pt x="608" y="170"/>
                </a:cubicBezTo>
                <a:cubicBezTo>
                  <a:pt x="608" y="173"/>
                  <a:pt x="611" y="181"/>
                  <a:pt x="611" y="185"/>
                </a:cubicBezTo>
                <a:cubicBezTo>
                  <a:pt x="611" y="189"/>
                  <a:pt x="608" y="189"/>
                  <a:pt x="611" y="192"/>
                </a:cubicBezTo>
                <a:cubicBezTo>
                  <a:pt x="612" y="192"/>
                  <a:pt x="613" y="192"/>
                  <a:pt x="614" y="192"/>
                </a:cubicBezTo>
                <a:cubicBezTo>
                  <a:pt x="614" y="193"/>
                  <a:pt x="614" y="195"/>
                  <a:pt x="614" y="196"/>
                </a:cubicBezTo>
                <a:cubicBezTo>
                  <a:pt x="614" y="200"/>
                  <a:pt x="610" y="201"/>
                  <a:pt x="608" y="201"/>
                </a:cubicBezTo>
                <a:cubicBezTo>
                  <a:pt x="610" y="205"/>
                  <a:pt x="612" y="205"/>
                  <a:pt x="614" y="205"/>
                </a:cubicBezTo>
                <a:cubicBezTo>
                  <a:pt x="613" y="210"/>
                  <a:pt x="611" y="210"/>
                  <a:pt x="607" y="210"/>
                </a:cubicBezTo>
                <a:cubicBezTo>
                  <a:pt x="607" y="213"/>
                  <a:pt x="607" y="213"/>
                  <a:pt x="607" y="213"/>
                </a:cubicBezTo>
                <a:cubicBezTo>
                  <a:pt x="612" y="216"/>
                  <a:pt x="612" y="216"/>
                  <a:pt x="612" y="216"/>
                </a:cubicBezTo>
                <a:cubicBezTo>
                  <a:pt x="611" y="218"/>
                  <a:pt x="610" y="221"/>
                  <a:pt x="607" y="221"/>
                </a:cubicBezTo>
                <a:cubicBezTo>
                  <a:pt x="602" y="222"/>
                  <a:pt x="600" y="226"/>
                  <a:pt x="596" y="226"/>
                </a:cubicBezTo>
                <a:cubicBezTo>
                  <a:pt x="591" y="228"/>
                  <a:pt x="591" y="230"/>
                  <a:pt x="589" y="232"/>
                </a:cubicBezTo>
                <a:lnTo>
                  <a:pt x="590" y="23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2" name="îṡľîde"/>
          <p:cNvSpPr>
            <a:spLocks/>
          </p:cNvSpPr>
          <p:nvPr/>
        </p:nvSpPr>
        <p:spPr bwMode="auto">
          <a:xfrm>
            <a:off x="2409689" y="1963071"/>
            <a:ext cx="2099067" cy="1084557"/>
          </a:xfrm>
          <a:custGeom>
            <a:avLst/>
            <a:gdLst/>
            <a:ahLst/>
            <a:cxnLst>
              <a:cxn ang="0">
                <a:pos x="950" y="501"/>
              </a:cxn>
              <a:cxn ang="0">
                <a:pos x="950" y="527"/>
              </a:cxn>
              <a:cxn ang="0">
                <a:pos x="955" y="469"/>
              </a:cxn>
              <a:cxn ang="0">
                <a:pos x="944" y="436"/>
              </a:cxn>
              <a:cxn ang="0">
                <a:pos x="982" y="418"/>
              </a:cxn>
              <a:cxn ang="0">
                <a:pos x="1060" y="356"/>
              </a:cxn>
              <a:cxn ang="0">
                <a:pos x="1050" y="346"/>
              </a:cxn>
              <a:cxn ang="0">
                <a:pos x="991" y="310"/>
              </a:cxn>
              <a:cxn ang="0">
                <a:pos x="965" y="247"/>
              </a:cxn>
              <a:cxn ang="0">
                <a:pos x="908" y="267"/>
              </a:cxn>
              <a:cxn ang="0">
                <a:pos x="831" y="204"/>
              </a:cxn>
              <a:cxn ang="0">
                <a:pos x="794" y="247"/>
              </a:cxn>
              <a:cxn ang="0">
                <a:pos x="783" y="387"/>
              </a:cxn>
              <a:cxn ang="0">
                <a:pos x="726" y="334"/>
              </a:cxn>
              <a:cxn ang="0">
                <a:pos x="607" y="306"/>
              </a:cxn>
              <a:cxn ang="0">
                <a:pos x="595" y="216"/>
              </a:cxn>
              <a:cxn ang="0">
                <a:pos x="633" y="178"/>
              </a:cxn>
              <a:cxn ang="0">
                <a:pos x="675" y="146"/>
              </a:cxn>
              <a:cxn ang="0">
                <a:pos x="686" y="127"/>
              </a:cxn>
              <a:cxn ang="0">
                <a:pos x="722" y="120"/>
              </a:cxn>
              <a:cxn ang="0">
                <a:pos x="746" y="61"/>
              </a:cxn>
              <a:cxn ang="0">
                <a:pos x="702" y="67"/>
              </a:cxn>
              <a:cxn ang="0">
                <a:pos x="665" y="74"/>
              </a:cxn>
              <a:cxn ang="0">
                <a:pos x="625" y="55"/>
              </a:cxn>
              <a:cxn ang="0">
                <a:pos x="574" y="0"/>
              </a:cxn>
              <a:cxn ang="0">
                <a:pos x="555" y="38"/>
              </a:cxn>
              <a:cxn ang="0">
                <a:pos x="567" y="98"/>
              </a:cxn>
              <a:cxn ang="0">
                <a:pos x="492" y="92"/>
              </a:cxn>
              <a:cxn ang="0">
                <a:pos x="430" y="75"/>
              </a:cxn>
              <a:cxn ang="0">
                <a:pos x="387" y="89"/>
              </a:cxn>
              <a:cxn ang="0">
                <a:pos x="333" y="81"/>
              </a:cxn>
              <a:cxn ang="0">
                <a:pos x="202" y="42"/>
              </a:cxn>
              <a:cxn ang="0">
                <a:pos x="138" y="40"/>
              </a:cxn>
              <a:cxn ang="0">
                <a:pos x="61" y="70"/>
              </a:cxn>
              <a:cxn ang="0">
                <a:pos x="0" y="242"/>
              </a:cxn>
              <a:cxn ang="0">
                <a:pos x="67" y="253"/>
              </a:cxn>
              <a:cxn ang="0">
                <a:pos x="124" y="316"/>
              </a:cxn>
              <a:cxn ang="0">
                <a:pos x="136" y="366"/>
              </a:cxn>
              <a:cxn ang="0">
                <a:pos x="181" y="413"/>
              </a:cxn>
              <a:cxn ang="0">
                <a:pos x="224" y="440"/>
              </a:cxn>
              <a:cxn ang="0">
                <a:pos x="610" y="446"/>
              </a:cxn>
              <a:cxn ang="0">
                <a:pos x="676" y="453"/>
              </a:cxn>
              <a:cxn ang="0">
                <a:pos x="705" y="477"/>
              </a:cxn>
              <a:cxn ang="0">
                <a:pos x="759" y="512"/>
              </a:cxn>
              <a:cxn ang="0">
                <a:pos x="732" y="553"/>
              </a:cxn>
              <a:cxn ang="0">
                <a:pos x="772" y="543"/>
              </a:cxn>
              <a:cxn ang="0">
                <a:pos x="814" y="519"/>
              </a:cxn>
              <a:cxn ang="0">
                <a:pos x="879" y="498"/>
              </a:cxn>
              <a:cxn ang="0">
                <a:pos x="928" y="505"/>
              </a:cxn>
            </a:cxnLst>
            <a:rect l="0" t="0" r="r" b="b"/>
            <a:pathLst>
              <a:path w="1071" h="553">
                <a:moveTo>
                  <a:pt x="928" y="503"/>
                </a:moveTo>
                <a:cubicBezTo>
                  <a:pt x="928" y="502"/>
                  <a:pt x="928" y="502"/>
                  <a:pt x="928" y="502"/>
                </a:cubicBezTo>
                <a:cubicBezTo>
                  <a:pt x="928" y="502"/>
                  <a:pt x="931" y="502"/>
                  <a:pt x="932" y="502"/>
                </a:cubicBezTo>
                <a:cubicBezTo>
                  <a:pt x="935" y="502"/>
                  <a:pt x="946" y="504"/>
                  <a:pt x="950" y="501"/>
                </a:cubicBezTo>
                <a:cubicBezTo>
                  <a:pt x="954" y="498"/>
                  <a:pt x="954" y="493"/>
                  <a:pt x="960" y="492"/>
                </a:cubicBezTo>
                <a:cubicBezTo>
                  <a:pt x="960" y="498"/>
                  <a:pt x="960" y="499"/>
                  <a:pt x="967" y="499"/>
                </a:cubicBezTo>
                <a:cubicBezTo>
                  <a:pt x="957" y="500"/>
                  <a:pt x="941" y="507"/>
                  <a:pt x="941" y="516"/>
                </a:cubicBezTo>
                <a:cubicBezTo>
                  <a:pt x="941" y="520"/>
                  <a:pt x="947" y="527"/>
                  <a:pt x="950" y="527"/>
                </a:cubicBezTo>
                <a:cubicBezTo>
                  <a:pt x="953" y="527"/>
                  <a:pt x="961" y="516"/>
                  <a:pt x="970" y="513"/>
                </a:cubicBezTo>
                <a:cubicBezTo>
                  <a:pt x="972" y="513"/>
                  <a:pt x="1003" y="501"/>
                  <a:pt x="1003" y="497"/>
                </a:cubicBezTo>
                <a:cubicBezTo>
                  <a:pt x="1003" y="493"/>
                  <a:pt x="991" y="492"/>
                  <a:pt x="988" y="492"/>
                </a:cubicBezTo>
                <a:cubicBezTo>
                  <a:pt x="976" y="492"/>
                  <a:pt x="955" y="480"/>
                  <a:pt x="955" y="469"/>
                </a:cubicBezTo>
                <a:cubicBezTo>
                  <a:pt x="955" y="466"/>
                  <a:pt x="959" y="463"/>
                  <a:pt x="960" y="458"/>
                </a:cubicBezTo>
                <a:cubicBezTo>
                  <a:pt x="958" y="458"/>
                  <a:pt x="953" y="457"/>
                  <a:pt x="949" y="457"/>
                </a:cubicBezTo>
                <a:cubicBezTo>
                  <a:pt x="951" y="453"/>
                  <a:pt x="967" y="451"/>
                  <a:pt x="967" y="442"/>
                </a:cubicBezTo>
                <a:cubicBezTo>
                  <a:pt x="967" y="434"/>
                  <a:pt x="954" y="436"/>
                  <a:pt x="944" y="436"/>
                </a:cubicBezTo>
                <a:cubicBezTo>
                  <a:pt x="925" y="436"/>
                  <a:pt x="916" y="449"/>
                  <a:pt x="903" y="451"/>
                </a:cubicBezTo>
                <a:cubicBezTo>
                  <a:pt x="909" y="439"/>
                  <a:pt x="918" y="443"/>
                  <a:pt x="928" y="433"/>
                </a:cubicBezTo>
                <a:cubicBezTo>
                  <a:pt x="934" y="427"/>
                  <a:pt x="929" y="423"/>
                  <a:pt x="939" y="420"/>
                </a:cubicBezTo>
                <a:cubicBezTo>
                  <a:pt x="955" y="415"/>
                  <a:pt x="965" y="418"/>
                  <a:pt x="982" y="418"/>
                </a:cubicBezTo>
                <a:cubicBezTo>
                  <a:pt x="1004" y="418"/>
                  <a:pt x="1016" y="425"/>
                  <a:pt x="1029" y="408"/>
                </a:cubicBezTo>
                <a:cubicBezTo>
                  <a:pt x="1035" y="400"/>
                  <a:pt x="1071" y="398"/>
                  <a:pt x="1071" y="384"/>
                </a:cubicBezTo>
                <a:cubicBezTo>
                  <a:pt x="1071" y="374"/>
                  <a:pt x="1067" y="370"/>
                  <a:pt x="1063" y="363"/>
                </a:cubicBezTo>
                <a:cubicBezTo>
                  <a:pt x="1060" y="363"/>
                  <a:pt x="1065" y="359"/>
                  <a:pt x="1060" y="356"/>
                </a:cubicBezTo>
                <a:cubicBezTo>
                  <a:pt x="1060" y="351"/>
                  <a:pt x="1060" y="351"/>
                  <a:pt x="1060" y="351"/>
                </a:cubicBezTo>
                <a:cubicBezTo>
                  <a:pt x="1050" y="357"/>
                  <a:pt x="1029" y="364"/>
                  <a:pt x="1018" y="364"/>
                </a:cubicBezTo>
                <a:cubicBezTo>
                  <a:pt x="1017" y="364"/>
                  <a:pt x="1014" y="363"/>
                  <a:pt x="1014" y="362"/>
                </a:cubicBezTo>
                <a:cubicBezTo>
                  <a:pt x="1022" y="358"/>
                  <a:pt x="1047" y="354"/>
                  <a:pt x="1050" y="346"/>
                </a:cubicBezTo>
                <a:cubicBezTo>
                  <a:pt x="1050" y="344"/>
                  <a:pt x="1046" y="343"/>
                  <a:pt x="1046" y="341"/>
                </a:cubicBezTo>
                <a:cubicBezTo>
                  <a:pt x="1035" y="342"/>
                  <a:pt x="1013" y="337"/>
                  <a:pt x="1013" y="322"/>
                </a:cubicBezTo>
                <a:cubicBezTo>
                  <a:pt x="1013" y="321"/>
                  <a:pt x="1013" y="321"/>
                  <a:pt x="1013" y="321"/>
                </a:cubicBezTo>
                <a:cubicBezTo>
                  <a:pt x="1003" y="321"/>
                  <a:pt x="997" y="315"/>
                  <a:pt x="991" y="310"/>
                </a:cubicBezTo>
                <a:cubicBezTo>
                  <a:pt x="994" y="309"/>
                  <a:pt x="998" y="308"/>
                  <a:pt x="998" y="302"/>
                </a:cubicBezTo>
                <a:cubicBezTo>
                  <a:pt x="998" y="298"/>
                  <a:pt x="994" y="295"/>
                  <a:pt x="995" y="290"/>
                </a:cubicBezTo>
                <a:cubicBezTo>
                  <a:pt x="991" y="289"/>
                  <a:pt x="977" y="280"/>
                  <a:pt x="980" y="272"/>
                </a:cubicBezTo>
                <a:cubicBezTo>
                  <a:pt x="985" y="262"/>
                  <a:pt x="966" y="259"/>
                  <a:pt x="965" y="247"/>
                </a:cubicBezTo>
                <a:cubicBezTo>
                  <a:pt x="964" y="247"/>
                  <a:pt x="959" y="243"/>
                  <a:pt x="958" y="242"/>
                </a:cubicBezTo>
                <a:cubicBezTo>
                  <a:pt x="954" y="244"/>
                  <a:pt x="947" y="248"/>
                  <a:pt x="947" y="254"/>
                </a:cubicBezTo>
                <a:cubicBezTo>
                  <a:pt x="947" y="261"/>
                  <a:pt x="933" y="277"/>
                  <a:pt x="922" y="277"/>
                </a:cubicBezTo>
                <a:cubicBezTo>
                  <a:pt x="914" y="277"/>
                  <a:pt x="913" y="267"/>
                  <a:pt x="908" y="267"/>
                </a:cubicBezTo>
                <a:cubicBezTo>
                  <a:pt x="900" y="267"/>
                  <a:pt x="897" y="246"/>
                  <a:pt x="896" y="236"/>
                </a:cubicBezTo>
                <a:cubicBezTo>
                  <a:pt x="894" y="224"/>
                  <a:pt x="870" y="233"/>
                  <a:pt x="870" y="216"/>
                </a:cubicBezTo>
                <a:cubicBezTo>
                  <a:pt x="858" y="215"/>
                  <a:pt x="855" y="200"/>
                  <a:pt x="843" y="200"/>
                </a:cubicBezTo>
                <a:cubicBezTo>
                  <a:pt x="837" y="200"/>
                  <a:pt x="837" y="204"/>
                  <a:pt x="831" y="204"/>
                </a:cubicBezTo>
                <a:cubicBezTo>
                  <a:pt x="818" y="204"/>
                  <a:pt x="810" y="197"/>
                  <a:pt x="797" y="197"/>
                </a:cubicBezTo>
                <a:cubicBezTo>
                  <a:pt x="791" y="197"/>
                  <a:pt x="784" y="200"/>
                  <a:pt x="784" y="208"/>
                </a:cubicBezTo>
                <a:cubicBezTo>
                  <a:pt x="784" y="212"/>
                  <a:pt x="800" y="218"/>
                  <a:pt x="786" y="227"/>
                </a:cubicBezTo>
                <a:cubicBezTo>
                  <a:pt x="780" y="231"/>
                  <a:pt x="794" y="241"/>
                  <a:pt x="794" y="247"/>
                </a:cubicBezTo>
                <a:cubicBezTo>
                  <a:pt x="796" y="260"/>
                  <a:pt x="783" y="264"/>
                  <a:pt x="778" y="266"/>
                </a:cubicBezTo>
                <a:cubicBezTo>
                  <a:pt x="788" y="283"/>
                  <a:pt x="803" y="289"/>
                  <a:pt x="803" y="318"/>
                </a:cubicBezTo>
                <a:cubicBezTo>
                  <a:pt x="803" y="326"/>
                  <a:pt x="777" y="346"/>
                  <a:pt x="768" y="347"/>
                </a:cubicBezTo>
                <a:cubicBezTo>
                  <a:pt x="783" y="355"/>
                  <a:pt x="777" y="379"/>
                  <a:pt x="783" y="387"/>
                </a:cubicBezTo>
                <a:cubicBezTo>
                  <a:pt x="782" y="389"/>
                  <a:pt x="776" y="392"/>
                  <a:pt x="775" y="397"/>
                </a:cubicBezTo>
                <a:cubicBezTo>
                  <a:pt x="770" y="397"/>
                  <a:pt x="766" y="406"/>
                  <a:pt x="762" y="403"/>
                </a:cubicBezTo>
                <a:cubicBezTo>
                  <a:pt x="751" y="394"/>
                  <a:pt x="736" y="380"/>
                  <a:pt x="736" y="367"/>
                </a:cubicBezTo>
                <a:cubicBezTo>
                  <a:pt x="736" y="353"/>
                  <a:pt x="738" y="342"/>
                  <a:pt x="726" y="334"/>
                </a:cubicBezTo>
                <a:cubicBezTo>
                  <a:pt x="697" y="334"/>
                  <a:pt x="697" y="334"/>
                  <a:pt x="697" y="334"/>
                </a:cubicBezTo>
                <a:cubicBezTo>
                  <a:pt x="681" y="322"/>
                  <a:pt x="662" y="315"/>
                  <a:pt x="643" y="308"/>
                </a:cubicBezTo>
                <a:cubicBezTo>
                  <a:pt x="640" y="306"/>
                  <a:pt x="629" y="299"/>
                  <a:pt x="623" y="299"/>
                </a:cubicBezTo>
                <a:cubicBezTo>
                  <a:pt x="617" y="299"/>
                  <a:pt x="614" y="306"/>
                  <a:pt x="607" y="306"/>
                </a:cubicBezTo>
                <a:cubicBezTo>
                  <a:pt x="607" y="295"/>
                  <a:pt x="600" y="270"/>
                  <a:pt x="590" y="270"/>
                </a:cubicBezTo>
                <a:cubicBezTo>
                  <a:pt x="586" y="270"/>
                  <a:pt x="584" y="274"/>
                  <a:pt x="579" y="275"/>
                </a:cubicBezTo>
                <a:cubicBezTo>
                  <a:pt x="581" y="269"/>
                  <a:pt x="579" y="268"/>
                  <a:pt x="579" y="255"/>
                </a:cubicBezTo>
                <a:cubicBezTo>
                  <a:pt x="579" y="237"/>
                  <a:pt x="584" y="227"/>
                  <a:pt x="595" y="216"/>
                </a:cubicBezTo>
                <a:cubicBezTo>
                  <a:pt x="598" y="213"/>
                  <a:pt x="606" y="196"/>
                  <a:pt x="609" y="194"/>
                </a:cubicBezTo>
                <a:cubicBezTo>
                  <a:pt x="617" y="192"/>
                  <a:pt x="630" y="196"/>
                  <a:pt x="630" y="186"/>
                </a:cubicBezTo>
                <a:cubicBezTo>
                  <a:pt x="630" y="179"/>
                  <a:pt x="613" y="178"/>
                  <a:pt x="607" y="175"/>
                </a:cubicBezTo>
                <a:cubicBezTo>
                  <a:pt x="611" y="176"/>
                  <a:pt x="597" y="167"/>
                  <a:pt x="633" y="178"/>
                </a:cubicBezTo>
                <a:cubicBezTo>
                  <a:pt x="643" y="181"/>
                  <a:pt x="637" y="169"/>
                  <a:pt x="642" y="169"/>
                </a:cubicBezTo>
                <a:cubicBezTo>
                  <a:pt x="643" y="169"/>
                  <a:pt x="647" y="169"/>
                  <a:pt x="652" y="169"/>
                </a:cubicBezTo>
                <a:cubicBezTo>
                  <a:pt x="662" y="169"/>
                  <a:pt x="668" y="158"/>
                  <a:pt x="675" y="153"/>
                </a:cubicBezTo>
                <a:cubicBezTo>
                  <a:pt x="675" y="146"/>
                  <a:pt x="675" y="146"/>
                  <a:pt x="675" y="146"/>
                </a:cubicBezTo>
                <a:cubicBezTo>
                  <a:pt x="660" y="142"/>
                  <a:pt x="645" y="145"/>
                  <a:pt x="639" y="131"/>
                </a:cubicBezTo>
                <a:cubicBezTo>
                  <a:pt x="639" y="131"/>
                  <a:pt x="643" y="131"/>
                  <a:pt x="647" y="131"/>
                </a:cubicBezTo>
                <a:cubicBezTo>
                  <a:pt x="652" y="135"/>
                  <a:pt x="658" y="141"/>
                  <a:pt x="666" y="141"/>
                </a:cubicBezTo>
                <a:cubicBezTo>
                  <a:pt x="673" y="141"/>
                  <a:pt x="686" y="132"/>
                  <a:pt x="686" y="127"/>
                </a:cubicBezTo>
                <a:cubicBezTo>
                  <a:pt x="686" y="125"/>
                  <a:pt x="680" y="117"/>
                  <a:pt x="683" y="117"/>
                </a:cubicBezTo>
                <a:cubicBezTo>
                  <a:pt x="693" y="117"/>
                  <a:pt x="696" y="126"/>
                  <a:pt x="703" y="126"/>
                </a:cubicBezTo>
                <a:cubicBezTo>
                  <a:pt x="707" y="126"/>
                  <a:pt x="709" y="123"/>
                  <a:pt x="717" y="123"/>
                </a:cubicBezTo>
                <a:cubicBezTo>
                  <a:pt x="715" y="120"/>
                  <a:pt x="717" y="112"/>
                  <a:pt x="722" y="120"/>
                </a:cubicBezTo>
                <a:cubicBezTo>
                  <a:pt x="725" y="125"/>
                  <a:pt x="748" y="105"/>
                  <a:pt x="748" y="100"/>
                </a:cubicBezTo>
                <a:cubicBezTo>
                  <a:pt x="748" y="96"/>
                  <a:pt x="738" y="91"/>
                  <a:pt x="738" y="89"/>
                </a:cubicBezTo>
                <a:cubicBezTo>
                  <a:pt x="738" y="85"/>
                  <a:pt x="732" y="78"/>
                  <a:pt x="746" y="72"/>
                </a:cubicBezTo>
                <a:cubicBezTo>
                  <a:pt x="748" y="68"/>
                  <a:pt x="746" y="68"/>
                  <a:pt x="746" y="61"/>
                </a:cubicBezTo>
                <a:cubicBezTo>
                  <a:pt x="732" y="61"/>
                  <a:pt x="735" y="50"/>
                  <a:pt x="717" y="50"/>
                </a:cubicBezTo>
                <a:cubicBezTo>
                  <a:pt x="713" y="49"/>
                  <a:pt x="710" y="47"/>
                  <a:pt x="706" y="47"/>
                </a:cubicBezTo>
                <a:cubicBezTo>
                  <a:pt x="701" y="47"/>
                  <a:pt x="695" y="50"/>
                  <a:pt x="695" y="55"/>
                </a:cubicBezTo>
                <a:cubicBezTo>
                  <a:pt x="695" y="61"/>
                  <a:pt x="702" y="63"/>
                  <a:pt x="702" y="67"/>
                </a:cubicBezTo>
                <a:cubicBezTo>
                  <a:pt x="702" y="72"/>
                  <a:pt x="692" y="72"/>
                  <a:pt x="689" y="76"/>
                </a:cubicBezTo>
                <a:cubicBezTo>
                  <a:pt x="686" y="84"/>
                  <a:pt x="687" y="90"/>
                  <a:pt x="681" y="98"/>
                </a:cubicBezTo>
                <a:cubicBezTo>
                  <a:pt x="671" y="110"/>
                  <a:pt x="658" y="90"/>
                  <a:pt x="658" y="85"/>
                </a:cubicBezTo>
                <a:cubicBezTo>
                  <a:pt x="658" y="79"/>
                  <a:pt x="665" y="81"/>
                  <a:pt x="665" y="74"/>
                </a:cubicBezTo>
                <a:cubicBezTo>
                  <a:pt x="665" y="71"/>
                  <a:pt x="652" y="59"/>
                  <a:pt x="649" y="59"/>
                </a:cubicBezTo>
                <a:cubicBezTo>
                  <a:pt x="636" y="59"/>
                  <a:pt x="645" y="78"/>
                  <a:pt x="631" y="78"/>
                </a:cubicBezTo>
                <a:cubicBezTo>
                  <a:pt x="631" y="70"/>
                  <a:pt x="630" y="65"/>
                  <a:pt x="621" y="60"/>
                </a:cubicBezTo>
                <a:cubicBezTo>
                  <a:pt x="622" y="58"/>
                  <a:pt x="623" y="57"/>
                  <a:pt x="625" y="55"/>
                </a:cubicBezTo>
                <a:cubicBezTo>
                  <a:pt x="618" y="51"/>
                  <a:pt x="609" y="55"/>
                  <a:pt x="603" y="48"/>
                </a:cubicBezTo>
                <a:cubicBezTo>
                  <a:pt x="606" y="47"/>
                  <a:pt x="614" y="44"/>
                  <a:pt x="614" y="38"/>
                </a:cubicBezTo>
                <a:cubicBezTo>
                  <a:pt x="614" y="29"/>
                  <a:pt x="601" y="30"/>
                  <a:pt x="601" y="23"/>
                </a:cubicBezTo>
                <a:cubicBezTo>
                  <a:pt x="601" y="10"/>
                  <a:pt x="591" y="1"/>
                  <a:pt x="574" y="0"/>
                </a:cubicBezTo>
                <a:cubicBezTo>
                  <a:pt x="565" y="0"/>
                  <a:pt x="569" y="6"/>
                  <a:pt x="569" y="10"/>
                </a:cubicBezTo>
                <a:cubicBezTo>
                  <a:pt x="564" y="11"/>
                  <a:pt x="557" y="10"/>
                  <a:pt x="557" y="17"/>
                </a:cubicBezTo>
                <a:cubicBezTo>
                  <a:pt x="557" y="21"/>
                  <a:pt x="561" y="23"/>
                  <a:pt x="561" y="28"/>
                </a:cubicBezTo>
                <a:cubicBezTo>
                  <a:pt x="561" y="32"/>
                  <a:pt x="555" y="32"/>
                  <a:pt x="555" y="38"/>
                </a:cubicBezTo>
                <a:cubicBezTo>
                  <a:pt x="555" y="52"/>
                  <a:pt x="585" y="44"/>
                  <a:pt x="585" y="59"/>
                </a:cubicBezTo>
                <a:cubicBezTo>
                  <a:pt x="585" y="61"/>
                  <a:pt x="581" y="72"/>
                  <a:pt x="581" y="72"/>
                </a:cubicBezTo>
                <a:cubicBezTo>
                  <a:pt x="584" y="70"/>
                  <a:pt x="587" y="69"/>
                  <a:pt x="591" y="67"/>
                </a:cubicBezTo>
                <a:cubicBezTo>
                  <a:pt x="596" y="85"/>
                  <a:pt x="567" y="77"/>
                  <a:pt x="567" y="98"/>
                </a:cubicBezTo>
                <a:cubicBezTo>
                  <a:pt x="553" y="102"/>
                  <a:pt x="564" y="88"/>
                  <a:pt x="561" y="83"/>
                </a:cubicBezTo>
                <a:cubicBezTo>
                  <a:pt x="559" y="81"/>
                  <a:pt x="547" y="78"/>
                  <a:pt x="541" y="78"/>
                </a:cubicBezTo>
                <a:cubicBezTo>
                  <a:pt x="533" y="78"/>
                  <a:pt x="530" y="82"/>
                  <a:pt x="530" y="92"/>
                </a:cubicBezTo>
                <a:cubicBezTo>
                  <a:pt x="522" y="91"/>
                  <a:pt x="517" y="92"/>
                  <a:pt x="492" y="92"/>
                </a:cubicBezTo>
                <a:cubicBezTo>
                  <a:pt x="468" y="92"/>
                  <a:pt x="441" y="83"/>
                  <a:pt x="435" y="65"/>
                </a:cubicBezTo>
                <a:cubicBezTo>
                  <a:pt x="427" y="67"/>
                  <a:pt x="400" y="68"/>
                  <a:pt x="400" y="78"/>
                </a:cubicBezTo>
                <a:cubicBezTo>
                  <a:pt x="400" y="81"/>
                  <a:pt x="403" y="82"/>
                  <a:pt x="406" y="82"/>
                </a:cubicBezTo>
                <a:cubicBezTo>
                  <a:pt x="413" y="82"/>
                  <a:pt x="425" y="79"/>
                  <a:pt x="430" y="75"/>
                </a:cubicBezTo>
                <a:cubicBezTo>
                  <a:pt x="432" y="90"/>
                  <a:pt x="409" y="78"/>
                  <a:pt x="409" y="93"/>
                </a:cubicBezTo>
                <a:cubicBezTo>
                  <a:pt x="409" y="96"/>
                  <a:pt x="414" y="106"/>
                  <a:pt x="412" y="106"/>
                </a:cubicBezTo>
                <a:cubicBezTo>
                  <a:pt x="403" y="106"/>
                  <a:pt x="401" y="95"/>
                  <a:pt x="394" y="92"/>
                </a:cubicBezTo>
                <a:cubicBezTo>
                  <a:pt x="387" y="89"/>
                  <a:pt x="387" y="89"/>
                  <a:pt x="387" y="89"/>
                </a:cubicBezTo>
                <a:cubicBezTo>
                  <a:pt x="377" y="89"/>
                  <a:pt x="370" y="89"/>
                  <a:pt x="359" y="89"/>
                </a:cubicBezTo>
                <a:cubicBezTo>
                  <a:pt x="350" y="89"/>
                  <a:pt x="344" y="92"/>
                  <a:pt x="335" y="93"/>
                </a:cubicBezTo>
                <a:cubicBezTo>
                  <a:pt x="317" y="93"/>
                  <a:pt x="317" y="87"/>
                  <a:pt x="317" y="86"/>
                </a:cubicBezTo>
                <a:cubicBezTo>
                  <a:pt x="317" y="82"/>
                  <a:pt x="331" y="83"/>
                  <a:pt x="333" y="81"/>
                </a:cubicBezTo>
                <a:cubicBezTo>
                  <a:pt x="321" y="64"/>
                  <a:pt x="323" y="66"/>
                  <a:pt x="298" y="68"/>
                </a:cubicBezTo>
                <a:cubicBezTo>
                  <a:pt x="271" y="70"/>
                  <a:pt x="258" y="48"/>
                  <a:pt x="231" y="48"/>
                </a:cubicBezTo>
                <a:cubicBezTo>
                  <a:pt x="223" y="48"/>
                  <a:pt x="219" y="54"/>
                  <a:pt x="212" y="54"/>
                </a:cubicBezTo>
                <a:cubicBezTo>
                  <a:pt x="207" y="54"/>
                  <a:pt x="202" y="46"/>
                  <a:pt x="202" y="42"/>
                </a:cubicBezTo>
                <a:cubicBezTo>
                  <a:pt x="193" y="44"/>
                  <a:pt x="193" y="54"/>
                  <a:pt x="184" y="54"/>
                </a:cubicBezTo>
                <a:cubicBezTo>
                  <a:pt x="176" y="54"/>
                  <a:pt x="164" y="34"/>
                  <a:pt x="161" y="34"/>
                </a:cubicBezTo>
                <a:cubicBezTo>
                  <a:pt x="153" y="34"/>
                  <a:pt x="156" y="47"/>
                  <a:pt x="146" y="47"/>
                </a:cubicBezTo>
                <a:cubicBezTo>
                  <a:pt x="143" y="47"/>
                  <a:pt x="140" y="44"/>
                  <a:pt x="138" y="40"/>
                </a:cubicBezTo>
                <a:cubicBezTo>
                  <a:pt x="125" y="44"/>
                  <a:pt x="120" y="44"/>
                  <a:pt x="108" y="49"/>
                </a:cubicBezTo>
                <a:cubicBezTo>
                  <a:pt x="103" y="50"/>
                  <a:pt x="91" y="59"/>
                  <a:pt x="87" y="55"/>
                </a:cubicBezTo>
                <a:cubicBezTo>
                  <a:pt x="76" y="44"/>
                  <a:pt x="78" y="58"/>
                  <a:pt x="74" y="58"/>
                </a:cubicBezTo>
                <a:cubicBezTo>
                  <a:pt x="45" y="59"/>
                  <a:pt x="65" y="70"/>
                  <a:pt x="61" y="70"/>
                </a:cubicBezTo>
                <a:cubicBezTo>
                  <a:pt x="50" y="70"/>
                  <a:pt x="30" y="67"/>
                  <a:pt x="12" y="56"/>
                </a:cubicBezTo>
                <a:cubicBezTo>
                  <a:pt x="11" y="56"/>
                  <a:pt x="6" y="52"/>
                  <a:pt x="6" y="51"/>
                </a:cubicBezTo>
                <a:cubicBezTo>
                  <a:pt x="3" y="52"/>
                  <a:pt x="5" y="52"/>
                  <a:pt x="0" y="51"/>
                </a:cubicBezTo>
                <a:cubicBezTo>
                  <a:pt x="0" y="242"/>
                  <a:pt x="0" y="242"/>
                  <a:pt x="0" y="242"/>
                </a:cubicBezTo>
                <a:cubicBezTo>
                  <a:pt x="6" y="247"/>
                  <a:pt x="19" y="240"/>
                  <a:pt x="25" y="248"/>
                </a:cubicBezTo>
                <a:cubicBezTo>
                  <a:pt x="29" y="254"/>
                  <a:pt x="38" y="266"/>
                  <a:pt x="47" y="266"/>
                </a:cubicBezTo>
                <a:cubicBezTo>
                  <a:pt x="53" y="266"/>
                  <a:pt x="53" y="257"/>
                  <a:pt x="59" y="255"/>
                </a:cubicBezTo>
                <a:cubicBezTo>
                  <a:pt x="62" y="254"/>
                  <a:pt x="64" y="255"/>
                  <a:pt x="67" y="253"/>
                </a:cubicBezTo>
                <a:cubicBezTo>
                  <a:pt x="81" y="266"/>
                  <a:pt x="87" y="271"/>
                  <a:pt x="99" y="288"/>
                </a:cubicBezTo>
                <a:cubicBezTo>
                  <a:pt x="100" y="290"/>
                  <a:pt x="103" y="291"/>
                  <a:pt x="105" y="295"/>
                </a:cubicBezTo>
                <a:cubicBezTo>
                  <a:pt x="106" y="300"/>
                  <a:pt x="108" y="306"/>
                  <a:pt x="113" y="311"/>
                </a:cubicBezTo>
                <a:cubicBezTo>
                  <a:pt x="116" y="314"/>
                  <a:pt x="121" y="313"/>
                  <a:pt x="124" y="316"/>
                </a:cubicBezTo>
                <a:cubicBezTo>
                  <a:pt x="128" y="320"/>
                  <a:pt x="135" y="322"/>
                  <a:pt x="135" y="332"/>
                </a:cubicBezTo>
                <a:cubicBezTo>
                  <a:pt x="135" y="336"/>
                  <a:pt x="129" y="337"/>
                  <a:pt x="129" y="340"/>
                </a:cubicBezTo>
                <a:cubicBezTo>
                  <a:pt x="129" y="343"/>
                  <a:pt x="132" y="344"/>
                  <a:pt x="132" y="347"/>
                </a:cubicBezTo>
                <a:cubicBezTo>
                  <a:pt x="132" y="352"/>
                  <a:pt x="130" y="364"/>
                  <a:pt x="136" y="366"/>
                </a:cubicBezTo>
                <a:cubicBezTo>
                  <a:pt x="140" y="367"/>
                  <a:pt x="143" y="367"/>
                  <a:pt x="146" y="370"/>
                </a:cubicBezTo>
                <a:cubicBezTo>
                  <a:pt x="150" y="373"/>
                  <a:pt x="145" y="379"/>
                  <a:pt x="150" y="383"/>
                </a:cubicBezTo>
                <a:cubicBezTo>
                  <a:pt x="150" y="383"/>
                  <a:pt x="162" y="390"/>
                  <a:pt x="162" y="391"/>
                </a:cubicBezTo>
                <a:cubicBezTo>
                  <a:pt x="165" y="401"/>
                  <a:pt x="166" y="413"/>
                  <a:pt x="181" y="413"/>
                </a:cubicBezTo>
                <a:cubicBezTo>
                  <a:pt x="183" y="422"/>
                  <a:pt x="199" y="416"/>
                  <a:pt x="202" y="428"/>
                </a:cubicBezTo>
                <a:cubicBezTo>
                  <a:pt x="204" y="432"/>
                  <a:pt x="215" y="433"/>
                  <a:pt x="219" y="437"/>
                </a:cubicBezTo>
                <a:cubicBezTo>
                  <a:pt x="220" y="438"/>
                  <a:pt x="222" y="439"/>
                  <a:pt x="224" y="440"/>
                </a:cubicBezTo>
                <a:cubicBezTo>
                  <a:pt x="224" y="440"/>
                  <a:pt x="224" y="440"/>
                  <a:pt x="224" y="440"/>
                </a:cubicBezTo>
                <a:cubicBezTo>
                  <a:pt x="577" y="440"/>
                  <a:pt x="577" y="440"/>
                  <a:pt x="577" y="440"/>
                </a:cubicBezTo>
                <a:cubicBezTo>
                  <a:pt x="577" y="435"/>
                  <a:pt x="577" y="435"/>
                  <a:pt x="577" y="435"/>
                </a:cubicBezTo>
                <a:cubicBezTo>
                  <a:pt x="583" y="439"/>
                  <a:pt x="582" y="443"/>
                  <a:pt x="588" y="446"/>
                </a:cubicBezTo>
                <a:cubicBezTo>
                  <a:pt x="610" y="446"/>
                  <a:pt x="610" y="446"/>
                  <a:pt x="610" y="446"/>
                </a:cubicBezTo>
                <a:cubicBezTo>
                  <a:pt x="619" y="455"/>
                  <a:pt x="630" y="455"/>
                  <a:pt x="647" y="455"/>
                </a:cubicBezTo>
                <a:cubicBezTo>
                  <a:pt x="652" y="453"/>
                  <a:pt x="653" y="455"/>
                  <a:pt x="658" y="452"/>
                </a:cubicBezTo>
                <a:cubicBezTo>
                  <a:pt x="662" y="450"/>
                  <a:pt x="661" y="443"/>
                  <a:pt x="665" y="443"/>
                </a:cubicBezTo>
                <a:cubicBezTo>
                  <a:pt x="670" y="443"/>
                  <a:pt x="674" y="451"/>
                  <a:pt x="676" y="453"/>
                </a:cubicBezTo>
                <a:cubicBezTo>
                  <a:pt x="677" y="451"/>
                  <a:pt x="676" y="448"/>
                  <a:pt x="676" y="447"/>
                </a:cubicBezTo>
                <a:cubicBezTo>
                  <a:pt x="677" y="447"/>
                  <a:pt x="678" y="447"/>
                  <a:pt x="680" y="447"/>
                </a:cubicBezTo>
                <a:cubicBezTo>
                  <a:pt x="682" y="447"/>
                  <a:pt x="701" y="462"/>
                  <a:pt x="702" y="463"/>
                </a:cubicBezTo>
                <a:cubicBezTo>
                  <a:pt x="704" y="469"/>
                  <a:pt x="702" y="473"/>
                  <a:pt x="705" y="477"/>
                </a:cubicBezTo>
                <a:cubicBezTo>
                  <a:pt x="715" y="487"/>
                  <a:pt x="729" y="485"/>
                  <a:pt x="740" y="492"/>
                </a:cubicBezTo>
                <a:cubicBezTo>
                  <a:pt x="752" y="492"/>
                  <a:pt x="752" y="492"/>
                  <a:pt x="752" y="492"/>
                </a:cubicBezTo>
                <a:cubicBezTo>
                  <a:pt x="757" y="495"/>
                  <a:pt x="763" y="500"/>
                  <a:pt x="763" y="506"/>
                </a:cubicBezTo>
                <a:cubicBezTo>
                  <a:pt x="763" y="509"/>
                  <a:pt x="762" y="512"/>
                  <a:pt x="759" y="512"/>
                </a:cubicBezTo>
                <a:cubicBezTo>
                  <a:pt x="754" y="512"/>
                  <a:pt x="748" y="506"/>
                  <a:pt x="747" y="504"/>
                </a:cubicBezTo>
                <a:cubicBezTo>
                  <a:pt x="745" y="511"/>
                  <a:pt x="741" y="532"/>
                  <a:pt x="735" y="532"/>
                </a:cubicBezTo>
                <a:cubicBezTo>
                  <a:pt x="730" y="538"/>
                  <a:pt x="725" y="541"/>
                  <a:pt x="725" y="547"/>
                </a:cubicBezTo>
                <a:cubicBezTo>
                  <a:pt x="726" y="549"/>
                  <a:pt x="729" y="553"/>
                  <a:pt x="732" y="553"/>
                </a:cubicBezTo>
                <a:cubicBezTo>
                  <a:pt x="736" y="553"/>
                  <a:pt x="736" y="550"/>
                  <a:pt x="738" y="548"/>
                </a:cubicBezTo>
                <a:cubicBezTo>
                  <a:pt x="742" y="544"/>
                  <a:pt x="748" y="545"/>
                  <a:pt x="755" y="545"/>
                </a:cubicBezTo>
                <a:cubicBezTo>
                  <a:pt x="760" y="545"/>
                  <a:pt x="763" y="548"/>
                  <a:pt x="765" y="546"/>
                </a:cubicBezTo>
                <a:cubicBezTo>
                  <a:pt x="768" y="545"/>
                  <a:pt x="770" y="544"/>
                  <a:pt x="772" y="543"/>
                </a:cubicBezTo>
                <a:cubicBezTo>
                  <a:pt x="772" y="540"/>
                  <a:pt x="771" y="538"/>
                  <a:pt x="770" y="536"/>
                </a:cubicBezTo>
                <a:cubicBezTo>
                  <a:pt x="769" y="534"/>
                  <a:pt x="767" y="533"/>
                  <a:pt x="767" y="531"/>
                </a:cubicBezTo>
                <a:cubicBezTo>
                  <a:pt x="767" y="529"/>
                  <a:pt x="771" y="528"/>
                  <a:pt x="773" y="528"/>
                </a:cubicBezTo>
                <a:cubicBezTo>
                  <a:pt x="782" y="525"/>
                  <a:pt x="803" y="519"/>
                  <a:pt x="814" y="519"/>
                </a:cubicBezTo>
                <a:cubicBezTo>
                  <a:pt x="815" y="519"/>
                  <a:pt x="831" y="503"/>
                  <a:pt x="834" y="501"/>
                </a:cubicBezTo>
                <a:cubicBezTo>
                  <a:pt x="836" y="499"/>
                  <a:pt x="847" y="500"/>
                  <a:pt x="857" y="500"/>
                </a:cubicBezTo>
                <a:cubicBezTo>
                  <a:pt x="861" y="500"/>
                  <a:pt x="864" y="500"/>
                  <a:pt x="868" y="500"/>
                </a:cubicBezTo>
                <a:cubicBezTo>
                  <a:pt x="872" y="500"/>
                  <a:pt x="876" y="498"/>
                  <a:pt x="879" y="498"/>
                </a:cubicBezTo>
                <a:cubicBezTo>
                  <a:pt x="884" y="497"/>
                  <a:pt x="882" y="496"/>
                  <a:pt x="884" y="494"/>
                </a:cubicBezTo>
                <a:cubicBezTo>
                  <a:pt x="892" y="486"/>
                  <a:pt x="892" y="471"/>
                  <a:pt x="903" y="463"/>
                </a:cubicBezTo>
                <a:cubicBezTo>
                  <a:pt x="908" y="470"/>
                  <a:pt x="916" y="460"/>
                  <a:pt x="920" y="467"/>
                </a:cubicBezTo>
                <a:cubicBezTo>
                  <a:pt x="926" y="478"/>
                  <a:pt x="922" y="494"/>
                  <a:pt x="928" y="505"/>
                </a:cubicBezTo>
                <a:lnTo>
                  <a:pt x="928" y="50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3" name="ïsḻïďè"/>
          <p:cNvSpPr>
            <a:spLocks/>
          </p:cNvSpPr>
          <p:nvPr/>
        </p:nvSpPr>
        <p:spPr bwMode="auto">
          <a:xfrm>
            <a:off x="1755192" y="1988783"/>
            <a:ext cx="918635" cy="673173"/>
          </a:xfrm>
          <a:custGeom>
            <a:avLst/>
            <a:gdLst/>
            <a:ahLst/>
            <a:cxnLst>
              <a:cxn ang="0">
                <a:pos x="334" y="228"/>
              </a:cxn>
              <a:cxn ang="0">
                <a:pos x="381" y="252"/>
              </a:cxn>
              <a:cxn ang="0">
                <a:pos x="401" y="239"/>
              </a:cxn>
              <a:cxn ang="0">
                <a:pos x="439" y="281"/>
              </a:cxn>
              <a:cxn ang="0">
                <a:pos x="458" y="302"/>
              </a:cxn>
              <a:cxn ang="0">
                <a:pos x="463" y="326"/>
              </a:cxn>
              <a:cxn ang="0">
                <a:pos x="440" y="314"/>
              </a:cxn>
              <a:cxn ang="0">
                <a:pos x="427" y="300"/>
              </a:cxn>
              <a:cxn ang="0">
                <a:pos x="426" y="286"/>
              </a:cxn>
              <a:cxn ang="0">
                <a:pos x="414" y="286"/>
              </a:cxn>
              <a:cxn ang="0">
                <a:pos x="412" y="270"/>
              </a:cxn>
              <a:cxn ang="0">
                <a:pos x="390" y="261"/>
              </a:cxn>
              <a:cxn ang="0">
                <a:pos x="363" y="252"/>
              </a:cxn>
              <a:cxn ang="0">
                <a:pos x="299" y="236"/>
              </a:cxn>
              <a:cxn ang="0">
                <a:pos x="240" y="221"/>
              </a:cxn>
              <a:cxn ang="0">
                <a:pos x="200" y="252"/>
              </a:cxn>
              <a:cxn ang="0">
                <a:pos x="199" y="245"/>
              </a:cxn>
              <a:cxn ang="0">
                <a:pos x="218" y="219"/>
              </a:cxn>
              <a:cxn ang="0">
                <a:pos x="213" y="214"/>
              </a:cxn>
              <a:cxn ang="0">
                <a:pos x="173" y="260"/>
              </a:cxn>
              <a:cxn ang="0">
                <a:pos x="143" y="288"/>
              </a:cxn>
              <a:cxn ang="0">
                <a:pos x="79" y="322"/>
              </a:cxn>
              <a:cxn ang="0">
                <a:pos x="57" y="328"/>
              </a:cxn>
              <a:cxn ang="0">
                <a:pos x="92" y="307"/>
              </a:cxn>
              <a:cxn ang="0">
                <a:pos x="148" y="256"/>
              </a:cxn>
              <a:cxn ang="0">
                <a:pos x="125" y="262"/>
              </a:cxn>
              <a:cxn ang="0">
                <a:pos x="110" y="266"/>
              </a:cxn>
              <a:cxn ang="0">
                <a:pos x="88" y="261"/>
              </a:cxn>
              <a:cxn ang="0">
                <a:pos x="76" y="264"/>
              </a:cxn>
              <a:cxn ang="0">
                <a:pos x="72" y="244"/>
              </a:cxn>
              <a:cxn ang="0">
                <a:pos x="60" y="245"/>
              </a:cxn>
              <a:cxn ang="0">
                <a:pos x="37" y="224"/>
              </a:cxn>
              <a:cxn ang="0">
                <a:pos x="52" y="180"/>
              </a:cxn>
              <a:cxn ang="0">
                <a:pos x="79" y="152"/>
              </a:cxn>
              <a:cxn ang="0">
                <a:pos x="85" y="145"/>
              </a:cxn>
              <a:cxn ang="0">
                <a:pos x="60" y="153"/>
              </a:cxn>
              <a:cxn ang="0">
                <a:pos x="18" y="150"/>
              </a:cxn>
              <a:cxn ang="0">
                <a:pos x="13" y="133"/>
              </a:cxn>
              <a:cxn ang="0">
                <a:pos x="40" y="106"/>
              </a:cxn>
              <a:cxn ang="0">
                <a:pos x="64" y="116"/>
              </a:cxn>
              <a:cxn ang="0">
                <a:pos x="50" y="95"/>
              </a:cxn>
              <a:cxn ang="0">
                <a:pos x="13" y="68"/>
              </a:cxn>
              <a:cxn ang="0">
                <a:pos x="44" y="56"/>
              </a:cxn>
              <a:cxn ang="0">
                <a:pos x="117" y="13"/>
              </a:cxn>
              <a:cxn ang="0">
                <a:pos x="150" y="7"/>
              </a:cxn>
              <a:cxn ang="0">
                <a:pos x="157" y="7"/>
              </a:cxn>
              <a:cxn ang="0">
                <a:pos x="189" y="11"/>
              </a:cxn>
              <a:cxn ang="0">
                <a:pos x="236" y="20"/>
              </a:cxn>
              <a:cxn ang="0">
                <a:pos x="307" y="28"/>
              </a:cxn>
              <a:cxn ang="0">
                <a:pos x="334" y="36"/>
              </a:cxn>
            </a:cxnLst>
            <a:rect l="0" t="0" r="r" b="b"/>
            <a:pathLst>
              <a:path w="469" h="343">
                <a:moveTo>
                  <a:pt x="334" y="37"/>
                </a:moveTo>
                <a:cubicBezTo>
                  <a:pt x="334" y="228"/>
                  <a:pt x="334" y="228"/>
                  <a:pt x="334" y="228"/>
                </a:cubicBezTo>
                <a:cubicBezTo>
                  <a:pt x="340" y="233"/>
                  <a:pt x="353" y="226"/>
                  <a:pt x="359" y="234"/>
                </a:cubicBezTo>
                <a:cubicBezTo>
                  <a:pt x="363" y="240"/>
                  <a:pt x="372" y="252"/>
                  <a:pt x="381" y="252"/>
                </a:cubicBezTo>
                <a:cubicBezTo>
                  <a:pt x="387" y="252"/>
                  <a:pt x="387" y="243"/>
                  <a:pt x="393" y="241"/>
                </a:cubicBezTo>
                <a:cubicBezTo>
                  <a:pt x="396" y="240"/>
                  <a:pt x="398" y="241"/>
                  <a:pt x="401" y="239"/>
                </a:cubicBezTo>
                <a:cubicBezTo>
                  <a:pt x="415" y="252"/>
                  <a:pt x="421" y="257"/>
                  <a:pt x="433" y="274"/>
                </a:cubicBezTo>
                <a:cubicBezTo>
                  <a:pt x="434" y="276"/>
                  <a:pt x="437" y="277"/>
                  <a:pt x="439" y="281"/>
                </a:cubicBezTo>
                <a:cubicBezTo>
                  <a:pt x="440" y="286"/>
                  <a:pt x="442" y="292"/>
                  <a:pt x="447" y="297"/>
                </a:cubicBezTo>
                <a:cubicBezTo>
                  <a:pt x="450" y="300"/>
                  <a:pt x="455" y="299"/>
                  <a:pt x="458" y="302"/>
                </a:cubicBezTo>
                <a:cubicBezTo>
                  <a:pt x="462" y="306"/>
                  <a:pt x="469" y="308"/>
                  <a:pt x="469" y="318"/>
                </a:cubicBezTo>
                <a:cubicBezTo>
                  <a:pt x="469" y="322"/>
                  <a:pt x="463" y="323"/>
                  <a:pt x="463" y="326"/>
                </a:cubicBezTo>
                <a:cubicBezTo>
                  <a:pt x="461" y="326"/>
                  <a:pt x="461" y="327"/>
                  <a:pt x="459" y="327"/>
                </a:cubicBezTo>
                <a:cubicBezTo>
                  <a:pt x="451" y="327"/>
                  <a:pt x="440" y="318"/>
                  <a:pt x="440" y="314"/>
                </a:cubicBezTo>
                <a:cubicBezTo>
                  <a:pt x="440" y="310"/>
                  <a:pt x="440" y="311"/>
                  <a:pt x="440" y="307"/>
                </a:cubicBezTo>
                <a:cubicBezTo>
                  <a:pt x="440" y="300"/>
                  <a:pt x="435" y="300"/>
                  <a:pt x="427" y="300"/>
                </a:cubicBezTo>
                <a:cubicBezTo>
                  <a:pt x="421" y="300"/>
                  <a:pt x="419" y="296"/>
                  <a:pt x="419" y="294"/>
                </a:cubicBezTo>
                <a:cubicBezTo>
                  <a:pt x="419" y="290"/>
                  <a:pt x="426" y="290"/>
                  <a:pt x="426" y="286"/>
                </a:cubicBezTo>
                <a:cubicBezTo>
                  <a:pt x="426" y="283"/>
                  <a:pt x="426" y="281"/>
                  <a:pt x="426" y="281"/>
                </a:cubicBezTo>
                <a:cubicBezTo>
                  <a:pt x="417" y="281"/>
                  <a:pt x="420" y="286"/>
                  <a:pt x="414" y="286"/>
                </a:cubicBezTo>
                <a:cubicBezTo>
                  <a:pt x="412" y="286"/>
                  <a:pt x="407" y="282"/>
                  <a:pt x="407" y="280"/>
                </a:cubicBezTo>
                <a:cubicBezTo>
                  <a:pt x="407" y="274"/>
                  <a:pt x="410" y="273"/>
                  <a:pt x="412" y="270"/>
                </a:cubicBezTo>
                <a:cubicBezTo>
                  <a:pt x="409" y="268"/>
                  <a:pt x="405" y="264"/>
                  <a:pt x="404" y="267"/>
                </a:cubicBezTo>
                <a:cubicBezTo>
                  <a:pt x="397" y="267"/>
                  <a:pt x="394" y="264"/>
                  <a:pt x="390" y="261"/>
                </a:cubicBezTo>
                <a:cubicBezTo>
                  <a:pt x="389" y="264"/>
                  <a:pt x="387" y="269"/>
                  <a:pt x="384" y="269"/>
                </a:cubicBezTo>
                <a:cubicBezTo>
                  <a:pt x="375" y="269"/>
                  <a:pt x="368" y="256"/>
                  <a:pt x="363" y="252"/>
                </a:cubicBezTo>
                <a:cubicBezTo>
                  <a:pt x="352" y="243"/>
                  <a:pt x="337" y="244"/>
                  <a:pt x="323" y="236"/>
                </a:cubicBezTo>
                <a:cubicBezTo>
                  <a:pt x="299" y="236"/>
                  <a:pt x="299" y="236"/>
                  <a:pt x="299" y="236"/>
                </a:cubicBezTo>
                <a:cubicBezTo>
                  <a:pt x="285" y="232"/>
                  <a:pt x="265" y="230"/>
                  <a:pt x="258" y="214"/>
                </a:cubicBezTo>
                <a:cubicBezTo>
                  <a:pt x="252" y="217"/>
                  <a:pt x="244" y="219"/>
                  <a:pt x="240" y="221"/>
                </a:cubicBezTo>
                <a:cubicBezTo>
                  <a:pt x="241" y="224"/>
                  <a:pt x="242" y="225"/>
                  <a:pt x="244" y="227"/>
                </a:cubicBezTo>
                <a:cubicBezTo>
                  <a:pt x="238" y="236"/>
                  <a:pt x="210" y="252"/>
                  <a:pt x="200" y="252"/>
                </a:cubicBezTo>
                <a:cubicBezTo>
                  <a:pt x="198" y="252"/>
                  <a:pt x="195" y="251"/>
                  <a:pt x="195" y="249"/>
                </a:cubicBezTo>
                <a:cubicBezTo>
                  <a:pt x="195" y="246"/>
                  <a:pt x="198" y="246"/>
                  <a:pt x="199" y="245"/>
                </a:cubicBezTo>
                <a:cubicBezTo>
                  <a:pt x="197" y="242"/>
                  <a:pt x="199" y="242"/>
                  <a:pt x="199" y="240"/>
                </a:cubicBezTo>
                <a:cubicBezTo>
                  <a:pt x="199" y="230"/>
                  <a:pt x="205" y="223"/>
                  <a:pt x="218" y="219"/>
                </a:cubicBezTo>
                <a:cubicBezTo>
                  <a:pt x="218" y="217"/>
                  <a:pt x="218" y="216"/>
                  <a:pt x="218" y="214"/>
                </a:cubicBezTo>
                <a:cubicBezTo>
                  <a:pt x="214" y="214"/>
                  <a:pt x="215" y="214"/>
                  <a:pt x="213" y="214"/>
                </a:cubicBezTo>
                <a:cubicBezTo>
                  <a:pt x="203" y="214"/>
                  <a:pt x="173" y="239"/>
                  <a:pt x="173" y="253"/>
                </a:cubicBezTo>
                <a:cubicBezTo>
                  <a:pt x="173" y="255"/>
                  <a:pt x="173" y="258"/>
                  <a:pt x="173" y="260"/>
                </a:cubicBezTo>
                <a:cubicBezTo>
                  <a:pt x="173" y="270"/>
                  <a:pt x="164" y="273"/>
                  <a:pt x="154" y="277"/>
                </a:cubicBezTo>
                <a:cubicBezTo>
                  <a:pt x="148" y="280"/>
                  <a:pt x="146" y="284"/>
                  <a:pt x="143" y="288"/>
                </a:cubicBezTo>
                <a:cubicBezTo>
                  <a:pt x="136" y="297"/>
                  <a:pt x="121" y="301"/>
                  <a:pt x="114" y="308"/>
                </a:cubicBezTo>
                <a:cubicBezTo>
                  <a:pt x="107" y="315"/>
                  <a:pt x="91" y="320"/>
                  <a:pt x="79" y="322"/>
                </a:cubicBezTo>
                <a:cubicBezTo>
                  <a:pt x="63" y="324"/>
                  <a:pt x="54" y="343"/>
                  <a:pt x="35" y="337"/>
                </a:cubicBezTo>
                <a:cubicBezTo>
                  <a:pt x="41" y="329"/>
                  <a:pt x="49" y="333"/>
                  <a:pt x="57" y="328"/>
                </a:cubicBezTo>
                <a:cubicBezTo>
                  <a:pt x="62" y="325"/>
                  <a:pt x="66" y="316"/>
                  <a:pt x="71" y="314"/>
                </a:cubicBezTo>
                <a:cubicBezTo>
                  <a:pt x="78" y="309"/>
                  <a:pt x="87" y="314"/>
                  <a:pt x="92" y="307"/>
                </a:cubicBezTo>
                <a:cubicBezTo>
                  <a:pt x="99" y="297"/>
                  <a:pt x="117" y="290"/>
                  <a:pt x="127" y="283"/>
                </a:cubicBezTo>
                <a:cubicBezTo>
                  <a:pt x="137" y="276"/>
                  <a:pt x="137" y="263"/>
                  <a:pt x="148" y="256"/>
                </a:cubicBezTo>
                <a:cubicBezTo>
                  <a:pt x="141" y="256"/>
                  <a:pt x="141" y="256"/>
                  <a:pt x="141" y="256"/>
                </a:cubicBezTo>
                <a:cubicBezTo>
                  <a:pt x="135" y="259"/>
                  <a:pt x="132" y="262"/>
                  <a:pt x="125" y="262"/>
                </a:cubicBezTo>
                <a:cubicBezTo>
                  <a:pt x="120" y="262"/>
                  <a:pt x="117" y="260"/>
                  <a:pt x="113" y="258"/>
                </a:cubicBezTo>
                <a:cubicBezTo>
                  <a:pt x="112" y="262"/>
                  <a:pt x="110" y="263"/>
                  <a:pt x="110" y="266"/>
                </a:cubicBezTo>
                <a:cubicBezTo>
                  <a:pt x="99" y="262"/>
                  <a:pt x="96" y="260"/>
                  <a:pt x="89" y="254"/>
                </a:cubicBezTo>
                <a:cubicBezTo>
                  <a:pt x="88" y="257"/>
                  <a:pt x="88" y="259"/>
                  <a:pt x="88" y="261"/>
                </a:cubicBezTo>
                <a:cubicBezTo>
                  <a:pt x="84" y="261"/>
                  <a:pt x="85" y="261"/>
                  <a:pt x="83" y="261"/>
                </a:cubicBezTo>
                <a:cubicBezTo>
                  <a:pt x="80" y="261"/>
                  <a:pt x="78" y="264"/>
                  <a:pt x="76" y="264"/>
                </a:cubicBezTo>
                <a:cubicBezTo>
                  <a:pt x="74" y="264"/>
                  <a:pt x="72" y="257"/>
                  <a:pt x="72" y="253"/>
                </a:cubicBezTo>
                <a:cubicBezTo>
                  <a:pt x="72" y="248"/>
                  <a:pt x="72" y="248"/>
                  <a:pt x="72" y="244"/>
                </a:cubicBezTo>
                <a:cubicBezTo>
                  <a:pt x="72" y="243"/>
                  <a:pt x="72" y="238"/>
                  <a:pt x="68" y="238"/>
                </a:cubicBezTo>
                <a:cubicBezTo>
                  <a:pt x="65" y="238"/>
                  <a:pt x="61" y="245"/>
                  <a:pt x="60" y="245"/>
                </a:cubicBezTo>
                <a:cubicBezTo>
                  <a:pt x="54" y="245"/>
                  <a:pt x="33" y="229"/>
                  <a:pt x="30" y="225"/>
                </a:cubicBezTo>
                <a:cubicBezTo>
                  <a:pt x="32" y="225"/>
                  <a:pt x="35" y="224"/>
                  <a:pt x="37" y="224"/>
                </a:cubicBezTo>
                <a:cubicBezTo>
                  <a:pt x="33" y="214"/>
                  <a:pt x="19" y="212"/>
                  <a:pt x="19" y="205"/>
                </a:cubicBezTo>
                <a:cubicBezTo>
                  <a:pt x="19" y="191"/>
                  <a:pt x="43" y="180"/>
                  <a:pt x="52" y="180"/>
                </a:cubicBezTo>
                <a:cubicBezTo>
                  <a:pt x="56" y="180"/>
                  <a:pt x="86" y="169"/>
                  <a:pt x="86" y="163"/>
                </a:cubicBezTo>
                <a:cubicBezTo>
                  <a:pt x="86" y="160"/>
                  <a:pt x="79" y="153"/>
                  <a:pt x="79" y="152"/>
                </a:cubicBezTo>
                <a:cubicBezTo>
                  <a:pt x="83" y="150"/>
                  <a:pt x="82" y="150"/>
                  <a:pt x="85" y="152"/>
                </a:cubicBezTo>
                <a:cubicBezTo>
                  <a:pt x="85" y="145"/>
                  <a:pt x="85" y="145"/>
                  <a:pt x="85" y="145"/>
                </a:cubicBezTo>
                <a:cubicBezTo>
                  <a:pt x="81" y="145"/>
                  <a:pt x="81" y="145"/>
                  <a:pt x="79" y="145"/>
                </a:cubicBezTo>
                <a:cubicBezTo>
                  <a:pt x="72" y="145"/>
                  <a:pt x="69" y="153"/>
                  <a:pt x="60" y="153"/>
                </a:cubicBezTo>
                <a:cubicBezTo>
                  <a:pt x="51" y="153"/>
                  <a:pt x="48" y="148"/>
                  <a:pt x="41" y="150"/>
                </a:cubicBezTo>
                <a:cubicBezTo>
                  <a:pt x="32" y="150"/>
                  <a:pt x="21" y="150"/>
                  <a:pt x="18" y="150"/>
                </a:cubicBezTo>
                <a:cubicBezTo>
                  <a:pt x="17" y="143"/>
                  <a:pt x="12" y="141"/>
                  <a:pt x="12" y="137"/>
                </a:cubicBezTo>
                <a:cubicBezTo>
                  <a:pt x="12" y="136"/>
                  <a:pt x="13" y="134"/>
                  <a:pt x="13" y="133"/>
                </a:cubicBezTo>
                <a:cubicBezTo>
                  <a:pt x="6" y="133"/>
                  <a:pt x="2" y="130"/>
                  <a:pt x="0" y="126"/>
                </a:cubicBezTo>
                <a:cubicBezTo>
                  <a:pt x="11" y="119"/>
                  <a:pt x="29" y="113"/>
                  <a:pt x="40" y="106"/>
                </a:cubicBezTo>
                <a:cubicBezTo>
                  <a:pt x="48" y="106"/>
                  <a:pt x="48" y="106"/>
                  <a:pt x="48" y="106"/>
                </a:cubicBezTo>
                <a:cubicBezTo>
                  <a:pt x="48" y="120"/>
                  <a:pt x="55" y="116"/>
                  <a:pt x="64" y="116"/>
                </a:cubicBezTo>
                <a:cubicBezTo>
                  <a:pt x="70" y="116"/>
                  <a:pt x="71" y="118"/>
                  <a:pt x="76" y="116"/>
                </a:cubicBezTo>
                <a:cubicBezTo>
                  <a:pt x="72" y="102"/>
                  <a:pt x="63" y="101"/>
                  <a:pt x="50" y="95"/>
                </a:cubicBezTo>
                <a:cubicBezTo>
                  <a:pt x="46" y="94"/>
                  <a:pt x="41" y="80"/>
                  <a:pt x="37" y="78"/>
                </a:cubicBezTo>
                <a:cubicBezTo>
                  <a:pt x="31" y="75"/>
                  <a:pt x="13" y="71"/>
                  <a:pt x="13" y="68"/>
                </a:cubicBezTo>
                <a:cubicBezTo>
                  <a:pt x="13" y="68"/>
                  <a:pt x="20" y="57"/>
                  <a:pt x="20" y="56"/>
                </a:cubicBezTo>
                <a:cubicBezTo>
                  <a:pt x="44" y="56"/>
                  <a:pt x="44" y="56"/>
                  <a:pt x="44" y="56"/>
                </a:cubicBezTo>
                <a:cubicBezTo>
                  <a:pt x="57" y="38"/>
                  <a:pt x="77" y="21"/>
                  <a:pt x="101" y="14"/>
                </a:cubicBezTo>
                <a:cubicBezTo>
                  <a:pt x="107" y="12"/>
                  <a:pt x="111" y="15"/>
                  <a:pt x="117" y="13"/>
                </a:cubicBezTo>
                <a:cubicBezTo>
                  <a:pt x="124" y="10"/>
                  <a:pt x="128" y="0"/>
                  <a:pt x="136" y="0"/>
                </a:cubicBezTo>
                <a:cubicBezTo>
                  <a:pt x="142" y="0"/>
                  <a:pt x="144" y="5"/>
                  <a:pt x="150" y="7"/>
                </a:cubicBezTo>
                <a:cubicBezTo>
                  <a:pt x="147" y="10"/>
                  <a:pt x="147" y="11"/>
                  <a:pt x="146" y="13"/>
                </a:cubicBezTo>
                <a:cubicBezTo>
                  <a:pt x="150" y="14"/>
                  <a:pt x="154" y="11"/>
                  <a:pt x="157" y="7"/>
                </a:cubicBezTo>
                <a:cubicBezTo>
                  <a:pt x="162" y="9"/>
                  <a:pt x="163" y="10"/>
                  <a:pt x="167" y="11"/>
                </a:cubicBezTo>
                <a:cubicBezTo>
                  <a:pt x="189" y="11"/>
                  <a:pt x="189" y="11"/>
                  <a:pt x="189" y="11"/>
                </a:cubicBezTo>
                <a:cubicBezTo>
                  <a:pt x="194" y="15"/>
                  <a:pt x="196" y="17"/>
                  <a:pt x="202" y="20"/>
                </a:cubicBezTo>
                <a:cubicBezTo>
                  <a:pt x="236" y="20"/>
                  <a:pt x="236" y="20"/>
                  <a:pt x="236" y="20"/>
                </a:cubicBezTo>
                <a:cubicBezTo>
                  <a:pt x="245" y="29"/>
                  <a:pt x="272" y="31"/>
                  <a:pt x="286" y="31"/>
                </a:cubicBezTo>
                <a:cubicBezTo>
                  <a:pt x="294" y="31"/>
                  <a:pt x="299" y="28"/>
                  <a:pt x="307" y="28"/>
                </a:cubicBezTo>
                <a:cubicBezTo>
                  <a:pt x="319" y="28"/>
                  <a:pt x="323" y="34"/>
                  <a:pt x="334" y="37"/>
                </a:cubicBezTo>
                <a:cubicBezTo>
                  <a:pt x="334" y="36"/>
                  <a:pt x="334" y="36"/>
                  <a:pt x="334" y="36"/>
                </a:cubicBezTo>
                <a:lnTo>
                  <a:pt x="334" y="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4" name="îṣḻïḓe"/>
          <p:cNvSpPr>
            <a:spLocks/>
          </p:cNvSpPr>
          <p:nvPr/>
        </p:nvSpPr>
        <p:spPr bwMode="auto">
          <a:xfrm>
            <a:off x="2585001" y="2582485"/>
            <a:ext cx="42075" cy="56098"/>
          </a:xfrm>
          <a:custGeom>
            <a:avLst/>
            <a:gdLst/>
            <a:ahLst/>
            <a:cxnLst>
              <a:cxn ang="0">
                <a:pos x="9" y="11"/>
              </a:cxn>
              <a:cxn ang="0">
                <a:pos x="0" y="11"/>
              </a:cxn>
              <a:cxn ang="0">
                <a:pos x="11" y="2"/>
              </a:cxn>
              <a:cxn ang="0">
                <a:pos x="22" y="25"/>
              </a:cxn>
              <a:cxn ang="0">
                <a:pos x="18" y="29"/>
              </a:cxn>
              <a:cxn ang="0">
                <a:pos x="9" y="20"/>
              </a:cxn>
              <a:cxn ang="0">
                <a:pos x="9" y="11"/>
              </a:cxn>
            </a:cxnLst>
            <a:rect l="0" t="0" r="r" b="b"/>
            <a:pathLst>
              <a:path w="22" h="29">
                <a:moveTo>
                  <a:pt x="9" y="11"/>
                </a:moveTo>
                <a:cubicBezTo>
                  <a:pt x="2" y="9"/>
                  <a:pt x="5" y="7"/>
                  <a:pt x="0" y="11"/>
                </a:cubicBezTo>
                <a:cubicBezTo>
                  <a:pt x="0" y="0"/>
                  <a:pt x="2" y="0"/>
                  <a:pt x="11" y="2"/>
                </a:cubicBezTo>
                <a:cubicBezTo>
                  <a:pt x="10" y="14"/>
                  <a:pt x="22" y="15"/>
                  <a:pt x="22" y="25"/>
                </a:cubicBezTo>
                <a:cubicBezTo>
                  <a:pt x="22" y="28"/>
                  <a:pt x="20" y="29"/>
                  <a:pt x="18" y="29"/>
                </a:cubicBezTo>
                <a:cubicBezTo>
                  <a:pt x="14" y="29"/>
                  <a:pt x="9" y="20"/>
                  <a:pt x="9" y="20"/>
                </a:cubicBezTo>
                <a:cubicBezTo>
                  <a:pt x="9" y="16"/>
                  <a:pt x="8" y="13"/>
                  <a:pt x="9" y="1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5" name="íṡ1íḓé"/>
          <p:cNvSpPr>
            <a:spLocks/>
          </p:cNvSpPr>
          <p:nvPr/>
        </p:nvSpPr>
        <p:spPr bwMode="auto">
          <a:xfrm>
            <a:off x="2519551" y="2517038"/>
            <a:ext cx="44413" cy="67786"/>
          </a:xfrm>
          <a:custGeom>
            <a:avLst/>
            <a:gdLst/>
            <a:ahLst/>
            <a:cxnLst>
              <a:cxn ang="0">
                <a:pos x="15" y="18"/>
              </a:cxn>
              <a:cxn ang="0">
                <a:pos x="19" y="18"/>
              </a:cxn>
              <a:cxn ang="0">
                <a:pos x="19" y="35"/>
              </a:cxn>
              <a:cxn ang="0">
                <a:pos x="11" y="17"/>
              </a:cxn>
              <a:cxn ang="0">
                <a:pos x="0" y="4"/>
              </a:cxn>
              <a:cxn ang="0">
                <a:pos x="5" y="0"/>
              </a:cxn>
              <a:cxn ang="0">
                <a:pos x="15" y="0"/>
              </a:cxn>
              <a:cxn ang="0">
                <a:pos x="15" y="18"/>
              </a:cxn>
            </a:cxnLst>
            <a:rect l="0" t="0" r="r" b="b"/>
            <a:pathLst>
              <a:path w="23" h="35">
                <a:moveTo>
                  <a:pt x="15" y="18"/>
                </a:moveTo>
                <a:cubicBezTo>
                  <a:pt x="15" y="19"/>
                  <a:pt x="19" y="19"/>
                  <a:pt x="19" y="18"/>
                </a:cubicBezTo>
                <a:cubicBezTo>
                  <a:pt x="19" y="24"/>
                  <a:pt x="23" y="30"/>
                  <a:pt x="19" y="35"/>
                </a:cubicBezTo>
                <a:cubicBezTo>
                  <a:pt x="13" y="30"/>
                  <a:pt x="11" y="24"/>
                  <a:pt x="11" y="17"/>
                </a:cubicBezTo>
                <a:cubicBezTo>
                  <a:pt x="5" y="16"/>
                  <a:pt x="0" y="11"/>
                  <a:pt x="0" y="4"/>
                </a:cubicBezTo>
                <a:cubicBezTo>
                  <a:pt x="0" y="1"/>
                  <a:pt x="3" y="0"/>
                  <a:pt x="5" y="0"/>
                </a:cubicBezTo>
                <a:cubicBezTo>
                  <a:pt x="13" y="0"/>
                  <a:pt x="9" y="3"/>
                  <a:pt x="15" y="0"/>
                </a:cubicBezTo>
                <a:cubicBezTo>
                  <a:pt x="15" y="11"/>
                  <a:pt x="13" y="11"/>
                  <a:pt x="15" y="1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6" name="ï$ľiḑe"/>
          <p:cNvSpPr>
            <a:spLocks/>
          </p:cNvSpPr>
          <p:nvPr/>
        </p:nvSpPr>
        <p:spPr bwMode="auto">
          <a:xfrm>
            <a:off x="2937962" y="1867238"/>
            <a:ext cx="453473" cy="238416"/>
          </a:xfrm>
          <a:custGeom>
            <a:avLst/>
            <a:gdLst/>
            <a:ahLst/>
            <a:cxnLst>
              <a:cxn ang="0">
                <a:pos x="214" y="96"/>
              </a:cxn>
              <a:cxn ang="0">
                <a:pos x="209" y="100"/>
              </a:cxn>
              <a:cxn ang="0">
                <a:pos x="215" y="103"/>
              </a:cxn>
              <a:cxn ang="0">
                <a:pos x="220" y="110"/>
              </a:cxn>
              <a:cxn ang="0">
                <a:pos x="195" y="118"/>
              </a:cxn>
              <a:cxn ang="0">
                <a:pos x="158" y="104"/>
              </a:cxn>
              <a:cxn ang="0">
                <a:pos x="147" y="112"/>
              </a:cxn>
              <a:cxn ang="0">
                <a:pos x="115" y="121"/>
              </a:cxn>
              <a:cxn ang="0">
                <a:pos x="75" y="121"/>
              </a:cxn>
              <a:cxn ang="0">
                <a:pos x="68" y="110"/>
              </a:cxn>
              <a:cxn ang="0">
                <a:pos x="43" y="108"/>
              </a:cxn>
              <a:cxn ang="0">
                <a:pos x="23" y="92"/>
              </a:cxn>
              <a:cxn ang="0">
                <a:pos x="65" y="82"/>
              </a:cxn>
              <a:cxn ang="0">
                <a:pos x="80" y="81"/>
              </a:cxn>
              <a:cxn ang="0">
                <a:pos x="69" y="77"/>
              </a:cxn>
              <a:cxn ang="0">
                <a:pos x="45" y="77"/>
              </a:cxn>
              <a:cxn ang="0">
                <a:pos x="12" y="69"/>
              </a:cxn>
              <a:cxn ang="0">
                <a:pos x="29" y="60"/>
              </a:cxn>
              <a:cxn ang="0">
                <a:pos x="14" y="59"/>
              </a:cxn>
              <a:cxn ang="0">
                <a:pos x="0" y="51"/>
              </a:cxn>
              <a:cxn ang="0">
                <a:pos x="56" y="13"/>
              </a:cxn>
              <a:cxn ang="0">
                <a:pos x="64" y="29"/>
              </a:cxn>
              <a:cxn ang="0">
                <a:pos x="78" y="21"/>
              </a:cxn>
              <a:cxn ang="0">
                <a:pos x="98" y="34"/>
              </a:cxn>
              <a:cxn ang="0">
                <a:pos x="111" y="31"/>
              </a:cxn>
              <a:cxn ang="0">
                <a:pos x="109" y="23"/>
              </a:cxn>
              <a:cxn ang="0">
                <a:pos x="118" y="23"/>
              </a:cxn>
              <a:cxn ang="0">
                <a:pos x="133" y="35"/>
              </a:cxn>
              <a:cxn ang="0">
                <a:pos x="140" y="51"/>
              </a:cxn>
              <a:cxn ang="0">
                <a:pos x="146" y="48"/>
              </a:cxn>
              <a:cxn ang="0">
                <a:pos x="136" y="17"/>
              </a:cxn>
              <a:cxn ang="0">
                <a:pos x="144" y="12"/>
              </a:cxn>
              <a:cxn ang="0">
                <a:pos x="156" y="12"/>
              </a:cxn>
              <a:cxn ang="0">
                <a:pos x="156" y="7"/>
              </a:cxn>
              <a:cxn ang="0">
                <a:pos x="169" y="0"/>
              </a:cxn>
              <a:cxn ang="0">
                <a:pos x="184" y="10"/>
              </a:cxn>
              <a:cxn ang="0">
                <a:pos x="175" y="24"/>
              </a:cxn>
              <a:cxn ang="0">
                <a:pos x="187" y="62"/>
              </a:cxn>
              <a:cxn ang="0">
                <a:pos x="232" y="92"/>
              </a:cxn>
              <a:cxn ang="0">
                <a:pos x="214" y="96"/>
              </a:cxn>
            </a:cxnLst>
            <a:rect l="0" t="0" r="r" b="b"/>
            <a:pathLst>
              <a:path w="232" h="121">
                <a:moveTo>
                  <a:pt x="214" y="96"/>
                </a:moveTo>
                <a:cubicBezTo>
                  <a:pt x="211" y="96"/>
                  <a:pt x="209" y="97"/>
                  <a:pt x="209" y="100"/>
                </a:cubicBezTo>
                <a:cubicBezTo>
                  <a:pt x="209" y="103"/>
                  <a:pt x="214" y="103"/>
                  <a:pt x="215" y="103"/>
                </a:cubicBezTo>
                <a:cubicBezTo>
                  <a:pt x="216" y="107"/>
                  <a:pt x="218" y="108"/>
                  <a:pt x="220" y="110"/>
                </a:cubicBezTo>
                <a:cubicBezTo>
                  <a:pt x="216" y="118"/>
                  <a:pt x="206" y="118"/>
                  <a:pt x="195" y="118"/>
                </a:cubicBezTo>
                <a:cubicBezTo>
                  <a:pt x="177" y="118"/>
                  <a:pt x="171" y="104"/>
                  <a:pt x="158" y="104"/>
                </a:cubicBezTo>
                <a:cubicBezTo>
                  <a:pt x="150" y="104"/>
                  <a:pt x="154" y="109"/>
                  <a:pt x="147" y="112"/>
                </a:cubicBezTo>
                <a:cubicBezTo>
                  <a:pt x="135" y="118"/>
                  <a:pt x="124" y="115"/>
                  <a:pt x="115" y="121"/>
                </a:cubicBezTo>
                <a:cubicBezTo>
                  <a:pt x="95" y="121"/>
                  <a:pt x="87" y="121"/>
                  <a:pt x="75" y="121"/>
                </a:cubicBezTo>
                <a:cubicBezTo>
                  <a:pt x="68" y="121"/>
                  <a:pt x="73" y="114"/>
                  <a:pt x="68" y="110"/>
                </a:cubicBezTo>
                <a:cubicBezTo>
                  <a:pt x="63" y="107"/>
                  <a:pt x="49" y="108"/>
                  <a:pt x="43" y="108"/>
                </a:cubicBezTo>
                <a:cubicBezTo>
                  <a:pt x="34" y="108"/>
                  <a:pt x="26" y="98"/>
                  <a:pt x="23" y="92"/>
                </a:cubicBezTo>
                <a:cubicBezTo>
                  <a:pt x="33" y="85"/>
                  <a:pt x="47" y="82"/>
                  <a:pt x="65" y="82"/>
                </a:cubicBezTo>
                <a:cubicBezTo>
                  <a:pt x="72" y="82"/>
                  <a:pt x="75" y="82"/>
                  <a:pt x="80" y="81"/>
                </a:cubicBezTo>
                <a:cubicBezTo>
                  <a:pt x="77" y="80"/>
                  <a:pt x="73" y="77"/>
                  <a:pt x="69" y="77"/>
                </a:cubicBezTo>
                <a:cubicBezTo>
                  <a:pt x="60" y="77"/>
                  <a:pt x="50" y="77"/>
                  <a:pt x="45" y="77"/>
                </a:cubicBezTo>
                <a:cubicBezTo>
                  <a:pt x="36" y="77"/>
                  <a:pt x="12" y="81"/>
                  <a:pt x="12" y="69"/>
                </a:cubicBezTo>
                <a:cubicBezTo>
                  <a:pt x="12" y="59"/>
                  <a:pt x="24" y="63"/>
                  <a:pt x="29" y="60"/>
                </a:cubicBezTo>
                <a:cubicBezTo>
                  <a:pt x="22" y="58"/>
                  <a:pt x="19" y="59"/>
                  <a:pt x="14" y="59"/>
                </a:cubicBezTo>
                <a:cubicBezTo>
                  <a:pt x="9" y="59"/>
                  <a:pt x="0" y="53"/>
                  <a:pt x="0" y="51"/>
                </a:cubicBezTo>
                <a:cubicBezTo>
                  <a:pt x="0" y="29"/>
                  <a:pt x="41" y="13"/>
                  <a:pt x="56" y="13"/>
                </a:cubicBezTo>
                <a:cubicBezTo>
                  <a:pt x="63" y="13"/>
                  <a:pt x="62" y="26"/>
                  <a:pt x="64" y="29"/>
                </a:cubicBezTo>
                <a:cubicBezTo>
                  <a:pt x="68" y="26"/>
                  <a:pt x="71" y="21"/>
                  <a:pt x="78" y="21"/>
                </a:cubicBezTo>
                <a:cubicBezTo>
                  <a:pt x="90" y="21"/>
                  <a:pt x="94" y="26"/>
                  <a:pt x="98" y="34"/>
                </a:cubicBezTo>
                <a:cubicBezTo>
                  <a:pt x="102" y="33"/>
                  <a:pt x="106" y="32"/>
                  <a:pt x="111" y="31"/>
                </a:cubicBezTo>
                <a:cubicBezTo>
                  <a:pt x="110" y="27"/>
                  <a:pt x="109" y="25"/>
                  <a:pt x="109" y="23"/>
                </a:cubicBezTo>
                <a:cubicBezTo>
                  <a:pt x="118" y="23"/>
                  <a:pt x="118" y="23"/>
                  <a:pt x="118" y="23"/>
                </a:cubicBezTo>
                <a:cubicBezTo>
                  <a:pt x="124" y="25"/>
                  <a:pt x="131" y="30"/>
                  <a:pt x="133" y="35"/>
                </a:cubicBezTo>
                <a:cubicBezTo>
                  <a:pt x="135" y="40"/>
                  <a:pt x="132" y="51"/>
                  <a:pt x="140" y="51"/>
                </a:cubicBezTo>
                <a:cubicBezTo>
                  <a:pt x="144" y="51"/>
                  <a:pt x="144" y="50"/>
                  <a:pt x="146" y="48"/>
                </a:cubicBezTo>
                <a:cubicBezTo>
                  <a:pt x="142" y="42"/>
                  <a:pt x="136" y="21"/>
                  <a:pt x="136" y="17"/>
                </a:cubicBezTo>
                <a:cubicBezTo>
                  <a:pt x="136" y="14"/>
                  <a:pt x="140" y="12"/>
                  <a:pt x="144" y="12"/>
                </a:cubicBezTo>
                <a:cubicBezTo>
                  <a:pt x="152" y="12"/>
                  <a:pt x="149" y="15"/>
                  <a:pt x="156" y="12"/>
                </a:cubicBezTo>
                <a:cubicBezTo>
                  <a:pt x="156" y="10"/>
                  <a:pt x="156" y="9"/>
                  <a:pt x="156" y="7"/>
                </a:cubicBezTo>
                <a:cubicBezTo>
                  <a:pt x="156" y="3"/>
                  <a:pt x="162" y="0"/>
                  <a:pt x="169" y="0"/>
                </a:cubicBezTo>
                <a:cubicBezTo>
                  <a:pt x="177" y="0"/>
                  <a:pt x="184" y="3"/>
                  <a:pt x="184" y="10"/>
                </a:cubicBezTo>
                <a:cubicBezTo>
                  <a:pt x="184" y="16"/>
                  <a:pt x="175" y="20"/>
                  <a:pt x="175" y="24"/>
                </a:cubicBezTo>
                <a:cubicBezTo>
                  <a:pt x="175" y="40"/>
                  <a:pt x="187" y="50"/>
                  <a:pt x="187" y="62"/>
                </a:cubicBezTo>
                <a:cubicBezTo>
                  <a:pt x="187" y="76"/>
                  <a:pt x="224" y="85"/>
                  <a:pt x="232" y="92"/>
                </a:cubicBezTo>
                <a:cubicBezTo>
                  <a:pt x="224" y="97"/>
                  <a:pt x="222" y="96"/>
                  <a:pt x="214" y="9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7" name="ïṥḷïḍê"/>
          <p:cNvSpPr>
            <a:spLocks/>
          </p:cNvSpPr>
          <p:nvPr/>
        </p:nvSpPr>
        <p:spPr bwMode="auto">
          <a:xfrm>
            <a:off x="2769663" y="1829840"/>
            <a:ext cx="254787" cy="168293"/>
          </a:xfrm>
          <a:custGeom>
            <a:avLst/>
            <a:gdLst/>
            <a:ahLst/>
            <a:cxnLst>
              <a:cxn ang="0">
                <a:pos x="28" y="82"/>
              </a:cxn>
              <a:cxn ang="0">
                <a:pos x="22" y="73"/>
              </a:cxn>
              <a:cxn ang="0">
                <a:pos x="0" y="64"/>
              </a:cxn>
              <a:cxn ang="0">
                <a:pos x="22" y="21"/>
              </a:cxn>
              <a:cxn ang="0">
                <a:pos x="16" y="5"/>
              </a:cxn>
              <a:cxn ang="0">
                <a:pos x="42" y="5"/>
              </a:cxn>
              <a:cxn ang="0">
                <a:pos x="60" y="2"/>
              </a:cxn>
              <a:cxn ang="0">
                <a:pos x="84" y="11"/>
              </a:cxn>
              <a:cxn ang="0">
                <a:pos x="99" y="10"/>
              </a:cxn>
              <a:cxn ang="0">
                <a:pos x="130" y="29"/>
              </a:cxn>
              <a:cxn ang="0">
                <a:pos x="102" y="38"/>
              </a:cxn>
              <a:cxn ang="0">
                <a:pos x="69" y="71"/>
              </a:cxn>
              <a:cxn ang="0">
                <a:pos x="35" y="86"/>
              </a:cxn>
              <a:cxn ang="0">
                <a:pos x="28" y="82"/>
              </a:cxn>
            </a:cxnLst>
            <a:rect l="0" t="0" r="r" b="b"/>
            <a:pathLst>
              <a:path w="130" h="86">
                <a:moveTo>
                  <a:pt x="28" y="82"/>
                </a:moveTo>
                <a:cubicBezTo>
                  <a:pt x="26" y="82"/>
                  <a:pt x="23" y="75"/>
                  <a:pt x="22" y="73"/>
                </a:cubicBezTo>
                <a:cubicBezTo>
                  <a:pt x="18" y="68"/>
                  <a:pt x="0" y="69"/>
                  <a:pt x="0" y="64"/>
                </a:cubicBezTo>
                <a:cubicBezTo>
                  <a:pt x="0" y="49"/>
                  <a:pt x="22" y="37"/>
                  <a:pt x="22" y="21"/>
                </a:cubicBezTo>
                <a:cubicBezTo>
                  <a:pt x="22" y="17"/>
                  <a:pt x="16" y="10"/>
                  <a:pt x="16" y="5"/>
                </a:cubicBezTo>
                <a:cubicBezTo>
                  <a:pt x="27" y="1"/>
                  <a:pt x="32" y="5"/>
                  <a:pt x="42" y="5"/>
                </a:cubicBezTo>
                <a:cubicBezTo>
                  <a:pt x="48" y="5"/>
                  <a:pt x="52" y="0"/>
                  <a:pt x="60" y="2"/>
                </a:cubicBezTo>
                <a:cubicBezTo>
                  <a:pt x="70" y="5"/>
                  <a:pt x="74" y="10"/>
                  <a:pt x="84" y="11"/>
                </a:cubicBezTo>
                <a:cubicBezTo>
                  <a:pt x="88" y="15"/>
                  <a:pt x="93" y="10"/>
                  <a:pt x="99" y="10"/>
                </a:cubicBezTo>
                <a:cubicBezTo>
                  <a:pt x="108" y="10"/>
                  <a:pt x="130" y="19"/>
                  <a:pt x="130" y="29"/>
                </a:cubicBezTo>
                <a:cubicBezTo>
                  <a:pt x="130" y="34"/>
                  <a:pt x="106" y="37"/>
                  <a:pt x="102" y="38"/>
                </a:cubicBezTo>
                <a:cubicBezTo>
                  <a:pt x="88" y="43"/>
                  <a:pt x="69" y="61"/>
                  <a:pt x="69" y="71"/>
                </a:cubicBezTo>
                <a:cubicBezTo>
                  <a:pt x="69" y="75"/>
                  <a:pt x="38" y="86"/>
                  <a:pt x="35" y="86"/>
                </a:cubicBezTo>
                <a:cubicBezTo>
                  <a:pt x="32" y="86"/>
                  <a:pt x="30" y="82"/>
                  <a:pt x="28" y="8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8" name="iṧľíḍê"/>
          <p:cNvSpPr>
            <a:spLocks/>
          </p:cNvSpPr>
          <p:nvPr/>
        </p:nvSpPr>
        <p:spPr bwMode="auto">
          <a:xfrm>
            <a:off x="2973024" y="1710631"/>
            <a:ext cx="301537" cy="128558"/>
          </a:xfrm>
          <a:custGeom>
            <a:avLst/>
            <a:gdLst/>
            <a:ahLst/>
            <a:cxnLst>
              <a:cxn ang="0">
                <a:pos x="53" y="65"/>
              </a:cxn>
              <a:cxn ang="0">
                <a:pos x="41" y="59"/>
              </a:cxn>
              <a:cxn ang="0">
                <a:pos x="53" y="53"/>
              </a:cxn>
              <a:cxn ang="0">
                <a:pos x="46" y="43"/>
              </a:cxn>
              <a:cxn ang="0">
                <a:pos x="41" y="49"/>
              </a:cxn>
              <a:cxn ang="0">
                <a:pos x="22" y="52"/>
              </a:cxn>
              <a:cxn ang="0">
                <a:pos x="7" y="49"/>
              </a:cxn>
              <a:cxn ang="0">
                <a:pos x="0" y="42"/>
              </a:cxn>
              <a:cxn ang="0">
                <a:pos x="0" y="36"/>
              </a:cxn>
              <a:cxn ang="0">
                <a:pos x="11" y="31"/>
              </a:cxn>
              <a:cxn ang="0">
                <a:pos x="31" y="36"/>
              </a:cxn>
              <a:cxn ang="0">
                <a:pos x="11" y="30"/>
              </a:cxn>
              <a:cxn ang="0">
                <a:pos x="11" y="23"/>
              </a:cxn>
              <a:cxn ang="0">
                <a:pos x="19" y="23"/>
              </a:cxn>
              <a:cxn ang="0">
                <a:pos x="38" y="26"/>
              </a:cxn>
              <a:cxn ang="0">
                <a:pos x="16" y="22"/>
              </a:cxn>
              <a:cxn ang="0">
                <a:pos x="25" y="17"/>
              </a:cxn>
              <a:cxn ang="0">
                <a:pos x="36" y="18"/>
              </a:cxn>
              <a:cxn ang="0">
                <a:pos x="23" y="12"/>
              </a:cxn>
              <a:cxn ang="0">
                <a:pos x="38" y="12"/>
              </a:cxn>
              <a:cxn ang="0">
                <a:pos x="45" y="19"/>
              </a:cxn>
              <a:cxn ang="0">
                <a:pos x="55" y="19"/>
              </a:cxn>
              <a:cxn ang="0">
                <a:pos x="97" y="36"/>
              </a:cxn>
              <a:cxn ang="0">
                <a:pos x="107" y="30"/>
              </a:cxn>
              <a:cxn ang="0">
                <a:pos x="98" y="29"/>
              </a:cxn>
              <a:cxn ang="0">
                <a:pos x="102" y="27"/>
              </a:cxn>
              <a:cxn ang="0">
                <a:pos x="102" y="21"/>
              </a:cxn>
              <a:cxn ang="0">
                <a:pos x="91" y="15"/>
              </a:cxn>
              <a:cxn ang="0">
                <a:pos x="107" y="0"/>
              </a:cxn>
              <a:cxn ang="0">
                <a:pos x="116" y="4"/>
              </a:cxn>
              <a:cxn ang="0">
                <a:pos x="116" y="9"/>
              </a:cxn>
              <a:cxn ang="0">
                <a:pos x="132" y="26"/>
              </a:cxn>
              <a:cxn ang="0">
                <a:pos x="144" y="20"/>
              </a:cxn>
              <a:cxn ang="0">
                <a:pos x="154" y="31"/>
              </a:cxn>
              <a:cxn ang="0">
                <a:pos x="140" y="52"/>
              </a:cxn>
              <a:cxn ang="0">
                <a:pos x="111" y="51"/>
              </a:cxn>
              <a:cxn ang="0">
                <a:pos x="82" y="59"/>
              </a:cxn>
              <a:cxn ang="0">
                <a:pos x="53" y="65"/>
              </a:cxn>
            </a:cxnLst>
            <a:rect l="0" t="0" r="r" b="b"/>
            <a:pathLst>
              <a:path w="154" h="65">
                <a:moveTo>
                  <a:pt x="53" y="65"/>
                </a:moveTo>
                <a:cubicBezTo>
                  <a:pt x="48" y="65"/>
                  <a:pt x="41" y="61"/>
                  <a:pt x="41" y="59"/>
                </a:cubicBezTo>
                <a:cubicBezTo>
                  <a:pt x="41" y="52"/>
                  <a:pt x="47" y="53"/>
                  <a:pt x="53" y="53"/>
                </a:cubicBezTo>
                <a:cubicBezTo>
                  <a:pt x="50" y="50"/>
                  <a:pt x="46" y="48"/>
                  <a:pt x="46" y="43"/>
                </a:cubicBezTo>
                <a:cubicBezTo>
                  <a:pt x="43" y="44"/>
                  <a:pt x="41" y="46"/>
                  <a:pt x="41" y="49"/>
                </a:cubicBezTo>
                <a:cubicBezTo>
                  <a:pt x="33" y="50"/>
                  <a:pt x="27" y="52"/>
                  <a:pt x="22" y="52"/>
                </a:cubicBezTo>
                <a:cubicBezTo>
                  <a:pt x="16" y="52"/>
                  <a:pt x="10" y="49"/>
                  <a:pt x="7" y="49"/>
                </a:cubicBezTo>
                <a:cubicBezTo>
                  <a:pt x="3" y="49"/>
                  <a:pt x="0" y="46"/>
                  <a:pt x="0" y="42"/>
                </a:cubicBezTo>
                <a:cubicBezTo>
                  <a:pt x="0" y="38"/>
                  <a:pt x="2" y="39"/>
                  <a:pt x="0" y="36"/>
                </a:cubicBezTo>
                <a:cubicBezTo>
                  <a:pt x="5" y="35"/>
                  <a:pt x="7" y="31"/>
                  <a:pt x="11" y="31"/>
                </a:cubicBezTo>
                <a:cubicBezTo>
                  <a:pt x="20" y="31"/>
                  <a:pt x="24" y="35"/>
                  <a:pt x="31" y="36"/>
                </a:cubicBezTo>
                <a:cubicBezTo>
                  <a:pt x="24" y="35"/>
                  <a:pt x="17" y="32"/>
                  <a:pt x="11" y="30"/>
                </a:cubicBezTo>
                <a:cubicBezTo>
                  <a:pt x="11" y="23"/>
                  <a:pt x="11" y="23"/>
                  <a:pt x="11" y="23"/>
                </a:cubicBezTo>
                <a:cubicBezTo>
                  <a:pt x="15" y="23"/>
                  <a:pt x="19" y="23"/>
                  <a:pt x="19" y="23"/>
                </a:cubicBezTo>
                <a:cubicBezTo>
                  <a:pt x="20" y="23"/>
                  <a:pt x="34" y="26"/>
                  <a:pt x="38" y="26"/>
                </a:cubicBezTo>
                <a:cubicBezTo>
                  <a:pt x="30" y="25"/>
                  <a:pt x="23" y="26"/>
                  <a:pt x="16" y="22"/>
                </a:cubicBezTo>
                <a:cubicBezTo>
                  <a:pt x="18" y="19"/>
                  <a:pt x="22" y="17"/>
                  <a:pt x="25" y="17"/>
                </a:cubicBezTo>
                <a:cubicBezTo>
                  <a:pt x="31" y="17"/>
                  <a:pt x="32" y="19"/>
                  <a:pt x="36" y="18"/>
                </a:cubicBezTo>
                <a:cubicBezTo>
                  <a:pt x="31" y="19"/>
                  <a:pt x="23" y="18"/>
                  <a:pt x="23" y="12"/>
                </a:cubicBezTo>
                <a:cubicBezTo>
                  <a:pt x="31" y="11"/>
                  <a:pt x="34" y="12"/>
                  <a:pt x="38" y="12"/>
                </a:cubicBezTo>
                <a:cubicBezTo>
                  <a:pt x="39" y="12"/>
                  <a:pt x="45" y="14"/>
                  <a:pt x="45" y="19"/>
                </a:cubicBezTo>
                <a:cubicBezTo>
                  <a:pt x="50" y="19"/>
                  <a:pt x="54" y="19"/>
                  <a:pt x="55" y="19"/>
                </a:cubicBezTo>
                <a:cubicBezTo>
                  <a:pt x="68" y="19"/>
                  <a:pt x="78" y="36"/>
                  <a:pt x="97" y="36"/>
                </a:cubicBezTo>
                <a:cubicBezTo>
                  <a:pt x="103" y="36"/>
                  <a:pt x="105" y="34"/>
                  <a:pt x="107" y="30"/>
                </a:cubicBezTo>
                <a:cubicBezTo>
                  <a:pt x="102" y="30"/>
                  <a:pt x="100" y="30"/>
                  <a:pt x="98" y="29"/>
                </a:cubicBezTo>
                <a:cubicBezTo>
                  <a:pt x="98" y="28"/>
                  <a:pt x="101" y="27"/>
                  <a:pt x="102" y="27"/>
                </a:cubicBezTo>
                <a:cubicBezTo>
                  <a:pt x="102" y="21"/>
                  <a:pt x="102" y="21"/>
                  <a:pt x="102" y="21"/>
                </a:cubicBezTo>
                <a:cubicBezTo>
                  <a:pt x="99" y="21"/>
                  <a:pt x="91" y="19"/>
                  <a:pt x="91" y="15"/>
                </a:cubicBezTo>
                <a:cubicBezTo>
                  <a:pt x="91" y="7"/>
                  <a:pt x="103" y="4"/>
                  <a:pt x="107" y="0"/>
                </a:cubicBezTo>
                <a:cubicBezTo>
                  <a:pt x="110" y="2"/>
                  <a:pt x="113" y="4"/>
                  <a:pt x="116" y="4"/>
                </a:cubicBezTo>
                <a:cubicBezTo>
                  <a:pt x="115" y="7"/>
                  <a:pt x="116" y="8"/>
                  <a:pt x="116" y="9"/>
                </a:cubicBezTo>
                <a:cubicBezTo>
                  <a:pt x="116" y="16"/>
                  <a:pt x="124" y="26"/>
                  <a:pt x="132" y="26"/>
                </a:cubicBezTo>
                <a:cubicBezTo>
                  <a:pt x="136" y="26"/>
                  <a:pt x="139" y="20"/>
                  <a:pt x="144" y="20"/>
                </a:cubicBezTo>
                <a:cubicBezTo>
                  <a:pt x="150" y="20"/>
                  <a:pt x="154" y="26"/>
                  <a:pt x="154" y="31"/>
                </a:cubicBezTo>
                <a:cubicBezTo>
                  <a:pt x="154" y="37"/>
                  <a:pt x="144" y="51"/>
                  <a:pt x="140" y="52"/>
                </a:cubicBezTo>
                <a:cubicBezTo>
                  <a:pt x="137" y="53"/>
                  <a:pt x="111" y="50"/>
                  <a:pt x="111" y="51"/>
                </a:cubicBezTo>
                <a:cubicBezTo>
                  <a:pt x="111" y="52"/>
                  <a:pt x="83" y="58"/>
                  <a:pt x="82" y="59"/>
                </a:cubicBezTo>
                <a:cubicBezTo>
                  <a:pt x="73" y="62"/>
                  <a:pt x="64" y="65"/>
                  <a:pt x="53" y="6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9" name="îś1iḋé"/>
          <p:cNvSpPr>
            <a:spLocks/>
          </p:cNvSpPr>
          <p:nvPr/>
        </p:nvSpPr>
        <p:spPr bwMode="auto">
          <a:xfrm>
            <a:off x="2928612" y="1757379"/>
            <a:ext cx="42075" cy="30387"/>
          </a:xfrm>
          <a:custGeom>
            <a:avLst/>
            <a:gdLst/>
            <a:ahLst/>
            <a:cxnLst>
              <a:cxn ang="0">
                <a:pos x="8" y="16"/>
              </a:cxn>
              <a:cxn ang="0">
                <a:pos x="0" y="11"/>
              </a:cxn>
              <a:cxn ang="0">
                <a:pos x="21" y="0"/>
              </a:cxn>
              <a:cxn ang="0">
                <a:pos x="8" y="16"/>
              </a:cxn>
            </a:cxnLst>
            <a:rect l="0" t="0" r="r" b="b"/>
            <a:pathLst>
              <a:path w="21" h="16">
                <a:moveTo>
                  <a:pt x="8" y="16"/>
                </a:moveTo>
                <a:cubicBezTo>
                  <a:pt x="4" y="16"/>
                  <a:pt x="0" y="14"/>
                  <a:pt x="0" y="11"/>
                </a:cubicBezTo>
                <a:cubicBezTo>
                  <a:pt x="0" y="3"/>
                  <a:pt x="16" y="0"/>
                  <a:pt x="21" y="0"/>
                </a:cubicBezTo>
                <a:cubicBezTo>
                  <a:pt x="20" y="7"/>
                  <a:pt x="13" y="16"/>
                  <a:pt x="8" y="1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0" name="iṡľîḓe"/>
          <p:cNvSpPr>
            <a:spLocks/>
          </p:cNvSpPr>
          <p:nvPr/>
        </p:nvSpPr>
        <p:spPr bwMode="auto">
          <a:xfrm>
            <a:off x="3038474" y="1712969"/>
            <a:ext cx="32725" cy="11688"/>
          </a:xfrm>
          <a:custGeom>
            <a:avLst/>
            <a:gdLst/>
            <a:ahLst/>
            <a:cxnLst>
              <a:cxn ang="0">
                <a:pos x="6" y="6"/>
              </a:cxn>
              <a:cxn ang="0">
                <a:pos x="0" y="0"/>
              </a:cxn>
              <a:cxn ang="0">
                <a:pos x="16" y="0"/>
              </a:cxn>
              <a:cxn ang="0">
                <a:pos x="16" y="6"/>
              </a:cxn>
              <a:cxn ang="0">
                <a:pos x="6" y="6"/>
              </a:cxn>
            </a:cxnLst>
            <a:rect l="0" t="0" r="r" b="b"/>
            <a:pathLst>
              <a:path w="16" h="6">
                <a:moveTo>
                  <a:pt x="6" y="6"/>
                </a:moveTo>
                <a:cubicBezTo>
                  <a:pt x="4" y="6"/>
                  <a:pt x="0" y="4"/>
                  <a:pt x="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6"/>
                  <a:pt x="16" y="6"/>
                  <a:pt x="16" y="6"/>
                </a:cubicBezTo>
                <a:cubicBezTo>
                  <a:pt x="14" y="6"/>
                  <a:pt x="6" y="6"/>
                  <a:pt x="6" y="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1" name="ísļîḑê"/>
          <p:cNvSpPr>
            <a:spLocks/>
          </p:cNvSpPr>
          <p:nvPr/>
        </p:nvSpPr>
        <p:spPr bwMode="auto">
          <a:xfrm>
            <a:off x="2842124" y="1673233"/>
            <a:ext cx="172974" cy="95834"/>
          </a:xfrm>
          <a:custGeom>
            <a:avLst/>
            <a:gdLst/>
            <a:ahLst/>
            <a:cxnLst>
              <a:cxn ang="0">
                <a:pos x="88" y="8"/>
              </a:cxn>
              <a:cxn ang="0">
                <a:pos x="82" y="15"/>
              </a:cxn>
              <a:cxn ang="0">
                <a:pos x="86" y="24"/>
              </a:cxn>
              <a:cxn ang="0">
                <a:pos x="67" y="38"/>
              </a:cxn>
              <a:cxn ang="0">
                <a:pos x="56" y="26"/>
              </a:cxn>
              <a:cxn ang="0">
                <a:pos x="41" y="39"/>
              </a:cxn>
              <a:cxn ang="0">
                <a:pos x="32" y="49"/>
              </a:cxn>
              <a:cxn ang="0">
                <a:pos x="24" y="42"/>
              </a:cxn>
              <a:cxn ang="0">
                <a:pos x="12" y="42"/>
              </a:cxn>
              <a:cxn ang="0">
                <a:pos x="4" y="46"/>
              </a:cxn>
              <a:cxn ang="0">
                <a:pos x="0" y="39"/>
              </a:cxn>
              <a:cxn ang="0">
                <a:pos x="10" y="31"/>
              </a:cxn>
              <a:cxn ang="0">
                <a:pos x="31" y="23"/>
              </a:cxn>
              <a:cxn ang="0">
                <a:pos x="54" y="6"/>
              </a:cxn>
              <a:cxn ang="0">
                <a:pos x="62" y="7"/>
              </a:cxn>
              <a:cxn ang="0">
                <a:pos x="88" y="8"/>
              </a:cxn>
            </a:cxnLst>
            <a:rect l="0" t="0" r="r" b="b"/>
            <a:pathLst>
              <a:path w="88" h="49">
                <a:moveTo>
                  <a:pt x="88" y="8"/>
                </a:moveTo>
                <a:cubicBezTo>
                  <a:pt x="88" y="11"/>
                  <a:pt x="86" y="14"/>
                  <a:pt x="82" y="15"/>
                </a:cubicBezTo>
                <a:cubicBezTo>
                  <a:pt x="83" y="19"/>
                  <a:pt x="86" y="20"/>
                  <a:pt x="86" y="24"/>
                </a:cubicBezTo>
                <a:cubicBezTo>
                  <a:pt x="67" y="38"/>
                  <a:pt x="67" y="38"/>
                  <a:pt x="67" y="38"/>
                </a:cubicBezTo>
                <a:cubicBezTo>
                  <a:pt x="60" y="38"/>
                  <a:pt x="60" y="28"/>
                  <a:pt x="56" y="26"/>
                </a:cubicBezTo>
                <a:cubicBezTo>
                  <a:pt x="55" y="33"/>
                  <a:pt x="48" y="40"/>
                  <a:pt x="41" y="39"/>
                </a:cubicBezTo>
                <a:cubicBezTo>
                  <a:pt x="40" y="44"/>
                  <a:pt x="37" y="49"/>
                  <a:pt x="32" y="49"/>
                </a:cubicBezTo>
                <a:cubicBezTo>
                  <a:pt x="28" y="49"/>
                  <a:pt x="25" y="44"/>
                  <a:pt x="24" y="42"/>
                </a:cubicBezTo>
                <a:cubicBezTo>
                  <a:pt x="19" y="45"/>
                  <a:pt x="16" y="42"/>
                  <a:pt x="12" y="42"/>
                </a:cubicBezTo>
                <a:cubicBezTo>
                  <a:pt x="9" y="42"/>
                  <a:pt x="8" y="45"/>
                  <a:pt x="4" y="46"/>
                </a:cubicBezTo>
                <a:cubicBezTo>
                  <a:pt x="4" y="43"/>
                  <a:pt x="0" y="41"/>
                  <a:pt x="0" y="39"/>
                </a:cubicBezTo>
                <a:cubicBezTo>
                  <a:pt x="0" y="38"/>
                  <a:pt x="8" y="32"/>
                  <a:pt x="10" y="31"/>
                </a:cubicBezTo>
                <a:cubicBezTo>
                  <a:pt x="17" y="28"/>
                  <a:pt x="23" y="27"/>
                  <a:pt x="31" y="23"/>
                </a:cubicBezTo>
                <a:cubicBezTo>
                  <a:pt x="39" y="18"/>
                  <a:pt x="41" y="6"/>
                  <a:pt x="54" y="6"/>
                </a:cubicBezTo>
                <a:cubicBezTo>
                  <a:pt x="57" y="6"/>
                  <a:pt x="58" y="7"/>
                  <a:pt x="62" y="7"/>
                </a:cubicBezTo>
                <a:cubicBezTo>
                  <a:pt x="62" y="7"/>
                  <a:pt x="88" y="0"/>
                  <a:pt x="88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2" name="îšļîďè"/>
          <p:cNvSpPr>
            <a:spLocks/>
          </p:cNvSpPr>
          <p:nvPr/>
        </p:nvSpPr>
        <p:spPr bwMode="auto">
          <a:xfrm>
            <a:off x="3073537" y="1612460"/>
            <a:ext cx="98175" cy="30387"/>
          </a:xfrm>
          <a:custGeom>
            <a:avLst/>
            <a:gdLst/>
            <a:ahLst/>
            <a:cxnLst>
              <a:cxn ang="0">
                <a:pos x="20" y="15"/>
              </a:cxn>
              <a:cxn ang="0">
                <a:pos x="9" y="12"/>
              </a:cxn>
              <a:cxn ang="0">
                <a:pos x="0" y="15"/>
              </a:cxn>
              <a:cxn ang="0">
                <a:pos x="32" y="0"/>
              </a:cxn>
              <a:cxn ang="0">
                <a:pos x="50" y="11"/>
              </a:cxn>
              <a:cxn ang="0">
                <a:pos x="39" y="15"/>
              </a:cxn>
              <a:cxn ang="0">
                <a:pos x="20" y="15"/>
              </a:cxn>
            </a:cxnLst>
            <a:rect l="0" t="0" r="r" b="b"/>
            <a:pathLst>
              <a:path w="50" h="15">
                <a:moveTo>
                  <a:pt x="20" y="15"/>
                </a:moveTo>
                <a:cubicBezTo>
                  <a:pt x="14" y="15"/>
                  <a:pt x="13" y="12"/>
                  <a:pt x="9" y="12"/>
                </a:cubicBezTo>
                <a:cubicBezTo>
                  <a:pt x="5" y="12"/>
                  <a:pt x="3" y="15"/>
                  <a:pt x="0" y="15"/>
                </a:cubicBezTo>
                <a:cubicBezTo>
                  <a:pt x="0" y="9"/>
                  <a:pt x="26" y="0"/>
                  <a:pt x="32" y="0"/>
                </a:cubicBezTo>
                <a:cubicBezTo>
                  <a:pt x="41" y="0"/>
                  <a:pt x="49" y="5"/>
                  <a:pt x="50" y="11"/>
                </a:cubicBezTo>
                <a:cubicBezTo>
                  <a:pt x="47" y="12"/>
                  <a:pt x="44" y="15"/>
                  <a:pt x="39" y="15"/>
                </a:cubicBezTo>
                <a:cubicBezTo>
                  <a:pt x="27" y="15"/>
                  <a:pt x="29" y="15"/>
                  <a:pt x="20" y="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3" name="îṣliḑe"/>
          <p:cNvSpPr>
            <a:spLocks/>
          </p:cNvSpPr>
          <p:nvPr/>
        </p:nvSpPr>
        <p:spPr bwMode="auto">
          <a:xfrm>
            <a:off x="3075874" y="1647522"/>
            <a:ext cx="86488" cy="44411"/>
          </a:xfrm>
          <a:custGeom>
            <a:avLst/>
            <a:gdLst/>
            <a:ahLst/>
            <a:cxnLst>
              <a:cxn ang="0">
                <a:pos x="38" y="10"/>
              </a:cxn>
              <a:cxn ang="0">
                <a:pos x="14" y="23"/>
              </a:cxn>
              <a:cxn ang="0">
                <a:pos x="0" y="11"/>
              </a:cxn>
              <a:cxn ang="0">
                <a:pos x="36" y="0"/>
              </a:cxn>
              <a:cxn ang="0">
                <a:pos x="44" y="5"/>
              </a:cxn>
              <a:cxn ang="0">
                <a:pos x="25" y="10"/>
              </a:cxn>
              <a:cxn ang="0">
                <a:pos x="38" y="10"/>
              </a:cxn>
            </a:cxnLst>
            <a:rect l="0" t="0" r="r" b="b"/>
            <a:pathLst>
              <a:path w="44" h="23">
                <a:moveTo>
                  <a:pt x="38" y="10"/>
                </a:moveTo>
                <a:cubicBezTo>
                  <a:pt x="38" y="19"/>
                  <a:pt x="24" y="23"/>
                  <a:pt x="14" y="23"/>
                </a:cubicBezTo>
                <a:cubicBezTo>
                  <a:pt x="8" y="23"/>
                  <a:pt x="0" y="15"/>
                  <a:pt x="0" y="11"/>
                </a:cubicBezTo>
                <a:cubicBezTo>
                  <a:pt x="0" y="1"/>
                  <a:pt x="27" y="0"/>
                  <a:pt x="36" y="0"/>
                </a:cubicBezTo>
                <a:cubicBezTo>
                  <a:pt x="41" y="0"/>
                  <a:pt x="43" y="3"/>
                  <a:pt x="44" y="5"/>
                </a:cubicBezTo>
                <a:cubicBezTo>
                  <a:pt x="39" y="9"/>
                  <a:pt x="32" y="10"/>
                  <a:pt x="25" y="10"/>
                </a:cubicBezTo>
                <a:lnTo>
                  <a:pt x="38" y="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4" name="ï$ḻíḑé"/>
          <p:cNvSpPr>
            <a:spLocks/>
          </p:cNvSpPr>
          <p:nvPr/>
        </p:nvSpPr>
        <p:spPr bwMode="auto">
          <a:xfrm>
            <a:off x="3033799" y="1640509"/>
            <a:ext cx="30388" cy="32724"/>
          </a:xfrm>
          <a:custGeom>
            <a:avLst/>
            <a:gdLst/>
            <a:ahLst/>
            <a:cxnLst>
              <a:cxn ang="0">
                <a:pos x="15" y="12"/>
              </a:cxn>
              <a:cxn ang="0">
                <a:pos x="9" y="17"/>
              </a:cxn>
              <a:cxn ang="0">
                <a:pos x="0" y="11"/>
              </a:cxn>
              <a:cxn ang="0">
                <a:pos x="15" y="12"/>
              </a:cxn>
            </a:cxnLst>
            <a:rect l="0" t="0" r="r" b="b"/>
            <a:pathLst>
              <a:path w="15" h="17">
                <a:moveTo>
                  <a:pt x="15" y="12"/>
                </a:moveTo>
                <a:cubicBezTo>
                  <a:pt x="13" y="15"/>
                  <a:pt x="12" y="17"/>
                  <a:pt x="9" y="17"/>
                </a:cubicBezTo>
                <a:cubicBezTo>
                  <a:pt x="5" y="17"/>
                  <a:pt x="0" y="13"/>
                  <a:pt x="0" y="11"/>
                </a:cubicBezTo>
                <a:cubicBezTo>
                  <a:pt x="0" y="0"/>
                  <a:pt x="12" y="11"/>
                  <a:pt x="15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5" name="îŝḻïďè"/>
          <p:cNvSpPr>
            <a:spLocks/>
          </p:cNvSpPr>
          <p:nvPr/>
        </p:nvSpPr>
        <p:spPr bwMode="auto">
          <a:xfrm>
            <a:off x="3354036" y="1867238"/>
            <a:ext cx="147263" cy="119209"/>
          </a:xfrm>
          <a:custGeom>
            <a:avLst/>
            <a:gdLst/>
            <a:ahLst/>
            <a:cxnLst>
              <a:cxn ang="0">
                <a:pos x="66" y="23"/>
              </a:cxn>
              <a:cxn ang="0">
                <a:pos x="65" y="30"/>
              </a:cxn>
              <a:cxn ang="0">
                <a:pos x="75" y="32"/>
              </a:cxn>
              <a:cxn ang="0">
                <a:pos x="57" y="55"/>
              </a:cxn>
              <a:cxn ang="0">
                <a:pos x="49" y="61"/>
              </a:cxn>
              <a:cxn ang="0">
                <a:pos x="39" y="54"/>
              </a:cxn>
              <a:cxn ang="0">
                <a:pos x="0" y="30"/>
              </a:cxn>
              <a:cxn ang="0">
                <a:pos x="0" y="23"/>
              </a:cxn>
              <a:cxn ang="0">
                <a:pos x="20" y="28"/>
              </a:cxn>
              <a:cxn ang="0">
                <a:pos x="27" y="28"/>
              </a:cxn>
              <a:cxn ang="0">
                <a:pos x="27" y="16"/>
              </a:cxn>
              <a:cxn ang="0">
                <a:pos x="12" y="11"/>
              </a:cxn>
              <a:cxn ang="0">
                <a:pos x="16" y="7"/>
              </a:cxn>
              <a:cxn ang="0">
                <a:pos x="42" y="2"/>
              </a:cxn>
              <a:cxn ang="0">
                <a:pos x="60" y="2"/>
              </a:cxn>
              <a:cxn ang="0">
                <a:pos x="64" y="6"/>
              </a:cxn>
              <a:cxn ang="0">
                <a:pos x="50" y="22"/>
              </a:cxn>
              <a:cxn ang="0">
                <a:pos x="66" y="23"/>
              </a:cxn>
            </a:cxnLst>
            <a:rect l="0" t="0" r="r" b="b"/>
            <a:pathLst>
              <a:path w="75" h="61">
                <a:moveTo>
                  <a:pt x="66" y="23"/>
                </a:moveTo>
                <a:cubicBezTo>
                  <a:pt x="66" y="29"/>
                  <a:pt x="65" y="25"/>
                  <a:pt x="65" y="30"/>
                </a:cubicBezTo>
                <a:cubicBezTo>
                  <a:pt x="67" y="30"/>
                  <a:pt x="72" y="31"/>
                  <a:pt x="75" y="32"/>
                </a:cubicBezTo>
                <a:cubicBezTo>
                  <a:pt x="73" y="56"/>
                  <a:pt x="72" y="49"/>
                  <a:pt x="57" y="55"/>
                </a:cubicBezTo>
                <a:cubicBezTo>
                  <a:pt x="53" y="56"/>
                  <a:pt x="53" y="61"/>
                  <a:pt x="49" y="61"/>
                </a:cubicBezTo>
                <a:cubicBezTo>
                  <a:pt x="42" y="61"/>
                  <a:pt x="42" y="56"/>
                  <a:pt x="39" y="54"/>
                </a:cubicBezTo>
                <a:cubicBezTo>
                  <a:pt x="27" y="41"/>
                  <a:pt x="13" y="43"/>
                  <a:pt x="0" y="30"/>
                </a:cubicBezTo>
                <a:cubicBezTo>
                  <a:pt x="0" y="23"/>
                  <a:pt x="0" y="23"/>
                  <a:pt x="0" y="23"/>
                </a:cubicBezTo>
                <a:cubicBezTo>
                  <a:pt x="6" y="23"/>
                  <a:pt x="12" y="28"/>
                  <a:pt x="20" y="28"/>
                </a:cubicBezTo>
                <a:cubicBezTo>
                  <a:pt x="24" y="28"/>
                  <a:pt x="23" y="28"/>
                  <a:pt x="27" y="28"/>
                </a:cubicBezTo>
                <a:cubicBezTo>
                  <a:pt x="27" y="16"/>
                  <a:pt x="27" y="16"/>
                  <a:pt x="27" y="16"/>
                </a:cubicBezTo>
                <a:cubicBezTo>
                  <a:pt x="21" y="15"/>
                  <a:pt x="12" y="16"/>
                  <a:pt x="12" y="11"/>
                </a:cubicBezTo>
                <a:cubicBezTo>
                  <a:pt x="12" y="9"/>
                  <a:pt x="15" y="8"/>
                  <a:pt x="16" y="7"/>
                </a:cubicBezTo>
                <a:cubicBezTo>
                  <a:pt x="23" y="0"/>
                  <a:pt x="32" y="2"/>
                  <a:pt x="42" y="2"/>
                </a:cubicBezTo>
                <a:cubicBezTo>
                  <a:pt x="50" y="2"/>
                  <a:pt x="60" y="2"/>
                  <a:pt x="60" y="2"/>
                </a:cubicBezTo>
                <a:cubicBezTo>
                  <a:pt x="61" y="2"/>
                  <a:pt x="64" y="4"/>
                  <a:pt x="64" y="6"/>
                </a:cubicBezTo>
                <a:cubicBezTo>
                  <a:pt x="64" y="15"/>
                  <a:pt x="53" y="18"/>
                  <a:pt x="50" y="22"/>
                </a:cubicBezTo>
                <a:cubicBezTo>
                  <a:pt x="53" y="22"/>
                  <a:pt x="66" y="18"/>
                  <a:pt x="66" y="2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6" name="îśḻîḑè"/>
          <p:cNvSpPr>
            <a:spLocks/>
          </p:cNvSpPr>
          <p:nvPr/>
        </p:nvSpPr>
        <p:spPr bwMode="auto">
          <a:xfrm>
            <a:off x="3302611" y="1722319"/>
            <a:ext cx="163624" cy="88821"/>
          </a:xfrm>
          <a:custGeom>
            <a:avLst/>
            <a:gdLst/>
            <a:ahLst/>
            <a:cxnLst>
              <a:cxn ang="0">
                <a:pos x="4" y="11"/>
              </a:cxn>
              <a:cxn ang="0">
                <a:pos x="0" y="2"/>
              </a:cxn>
              <a:cxn ang="0">
                <a:pos x="5" y="2"/>
              </a:cxn>
              <a:cxn ang="0">
                <a:pos x="38" y="20"/>
              </a:cxn>
              <a:cxn ang="0">
                <a:pos x="29" y="13"/>
              </a:cxn>
              <a:cxn ang="0">
                <a:pos x="29" y="8"/>
              </a:cxn>
              <a:cxn ang="0">
                <a:pos x="54" y="17"/>
              </a:cxn>
              <a:cxn ang="0">
                <a:pos x="54" y="8"/>
              </a:cxn>
              <a:cxn ang="0">
                <a:pos x="38" y="1"/>
              </a:cxn>
              <a:cxn ang="0">
                <a:pos x="46" y="1"/>
              </a:cxn>
              <a:cxn ang="0">
                <a:pos x="66" y="5"/>
              </a:cxn>
              <a:cxn ang="0">
                <a:pos x="75" y="2"/>
              </a:cxn>
              <a:cxn ang="0">
                <a:pos x="84" y="13"/>
              </a:cxn>
              <a:cxn ang="0">
                <a:pos x="80" y="41"/>
              </a:cxn>
              <a:cxn ang="0">
                <a:pos x="62" y="43"/>
              </a:cxn>
              <a:cxn ang="0">
                <a:pos x="48" y="41"/>
              </a:cxn>
              <a:cxn ang="0">
                <a:pos x="51" y="36"/>
              </a:cxn>
              <a:cxn ang="0">
                <a:pos x="51" y="32"/>
              </a:cxn>
              <a:cxn ang="0">
                <a:pos x="62" y="25"/>
              </a:cxn>
              <a:cxn ang="0">
                <a:pos x="57" y="24"/>
              </a:cxn>
              <a:cxn ang="0">
                <a:pos x="25" y="28"/>
              </a:cxn>
              <a:cxn ang="0">
                <a:pos x="20" y="23"/>
              </a:cxn>
              <a:cxn ang="0">
                <a:pos x="13" y="23"/>
              </a:cxn>
              <a:cxn ang="0">
                <a:pos x="12" y="19"/>
              </a:cxn>
              <a:cxn ang="0">
                <a:pos x="1" y="14"/>
              </a:cxn>
              <a:cxn ang="0">
                <a:pos x="1" y="6"/>
              </a:cxn>
              <a:cxn ang="0">
                <a:pos x="4" y="11"/>
              </a:cxn>
            </a:cxnLst>
            <a:rect l="0" t="0" r="r" b="b"/>
            <a:pathLst>
              <a:path w="84" h="45">
                <a:moveTo>
                  <a:pt x="4" y="11"/>
                </a:moveTo>
                <a:cubicBezTo>
                  <a:pt x="2" y="9"/>
                  <a:pt x="0" y="6"/>
                  <a:pt x="0" y="2"/>
                </a:cubicBezTo>
                <a:cubicBezTo>
                  <a:pt x="1" y="2"/>
                  <a:pt x="3" y="2"/>
                  <a:pt x="5" y="2"/>
                </a:cubicBezTo>
                <a:cubicBezTo>
                  <a:pt x="18" y="2"/>
                  <a:pt x="24" y="24"/>
                  <a:pt x="38" y="20"/>
                </a:cubicBezTo>
                <a:cubicBezTo>
                  <a:pt x="35" y="18"/>
                  <a:pt x="31" y="15"/>
                  <a:pt x="29" y="13"/>
                </a:cubicBezTo>
                <a:cubicBezTo>
                  <a:pt x="29" y="8"/>
                  <a:pt x="29" y="8"/>
                  <a:pt x="29" y="8"/>
                </a:cubicBezTo>
                <a:cubicBezTo>
                  <a:pt x="39" y="8"/>
                  <a:pt x="43" y="17"/>
                  <a:pt x="54" y="17"/>
                </a:cubicBezTo>
                <a:cubicBezTo>
                  <a:pt x="54" y="8"/>
                  <a:pt x="54" y="8"/>
                  <a:pt x="54" y="8"/>
                </a:cubicBezTo>
                <a:cubicBezTo>
                  <a:pt x="46" y="8"/>
                  <a:pt x="40" y="8"/>
                  <a:pt x="38" y="1"/>
                </a:cubicBezTo>
                <a:cubicBezTo>
                  <a:pt x="41" y="0"/>
                  <a:pt x="43" y="1"/>
                  <a:pt x="46" y="1"/>
                </a:cubicBezTo>
                <a:cubicBezTo>
                  <a:pt x="53" y="1"/>
                  <a:pt x="58" y="5"/>
                  <a:pt x="66" y="5"/>
                </a:cubicBezTo>
                <a:cubicBezTo>
                  <a:pt x="69" y="5"/>
                  <a:pt x="71" y="2"/>
                  <a:pt x="75" y="2"/>
                </a:cubicBezTo>
                <a:cubicBezTo>
                  <a:pt x="83" y="2"/>
                  <a:pt x="84" y="6"/>
                  <a:pt x="84" y="13"/>
                </a:cubicBezTo>
                <a:cubicBezTo>
                  <a:pt x="84" y="23"/>
                  <a:pt x="78" y="28"/>
                  <a:pt x="80" y="41"/>
                </a:cubicBezTo>
                <a:cubicBezTo>
                  <a:pt x="73" y="43"/>
                  <a:pt x="64" y="43"/>
                  <a:pt x="62" y="43"/>
                </a:cubicBezTo>
                <a:cubicBezTo>
                  <a:pt x="60" y="43"/>
                  <a:pt x="48" y="45"/>
                  <a:pt x="48" y="41"/>
                </a:cubicBezTo>
                <a:cubicBezTo>
                  <a:pt x="48" y="39"/>
                  <a:pt x="50" y="37"/>
                  <a:pt x="51" y="36"/>
                </a:cubicBezTo>
                <a:cubicBezTo>
                  <a:pt x="51" y="35"/>
                  <a:pt x="51" y="33"/>
                  <a:pt x="51" y="32"/>
                </a:cubicBezTo>
                <a:cubicBezTo>
                  <a:pt x="51" y="28"/>
                  <a:pt x="60" y="28"/>
                  <a:pt x="62" y="25"/>
                </a:cubicBezTo>
                <a:cubicBezTo>
                  <a:pt x="61" y="24"/>
                  <a:pt x="59" y="24"/>
                  <a:pt x="57" y="24"/>
                </a:cubicBezTo>
                <a:cubicBezTo>
                  <a:pt x="49" y="24"/>
                  <a:pt x="34" y="28"/>
                  <a:pt x="25" y="28"/>
                </a:cubicBezTo>
                <a:cubicBezTo>
                  <a:pt x="22" y="28"/>
                  <a:pt x="20" y="26"/>
                  <a:pt x="20" y="23"/>
                </a:cubicBezTo>
                <a:cubicBezTo>
                  <a:pt x="13" y="23"/>
                  <a:pt x="13" y="23"/>
                  <a:pt x="13" y="23"/>
                </a:cubicBezTo>
                <a:cubicBezTo>
                  <a:pt x="12" y="19"/>
                  <a:pt x="12" y="19"/>
                  <a:pt x="12" y="19"/>
                </a:cubicBezTo>
                <a:cubicBezTo>
                  <a:pt x="7" y="20"/>
                  <a:pt x="4" y="17"/>
                  <a:pt x="1" y="14"/>
                </a:cubicBezTo>
                <a:cubicBezTo>
                  <a:pt x="1" y="6"/>
                  <a:pt x="1" y="6"/>
                  <a:pt x="1" y="6"/>
                </a:cubicBezTo>
                <a:lnTo>
                  <a:pt x="4" y="1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7" name="íṩ1îḑé"/>
          <p:cNvSpPr>
            <a:spLocks/>
          </p:cNvSpPr>
          <p:nvPr/>
        </p:nvSpPr>
        <p:spPr bwMode="auto">
          <a:xfrm>
            <a:off x="3426497" y="2054231"/>
            <a:ext cx="95838" cy="56098"/>
          </a:xfrm>
          <a:custGeom>
            <a:avLst/>
            <a:gdLst/>
            <a:ahLst/>
            <a:cxnLst>
              <a:cxn ang="0">
                <a:pos x="38" y="29"/>
              </a:cxn>
              <a:cxn ang="0">
                <a:pos x="0" y="16"/>
              </a:cxn>
              <a:cxn ang="0">
                <a:pos x="9" y="14"/>
              </a:cxn>
              <a:cxn ang="0">
                <a:pos x="22" y="0"/>
              </a:cxn>
              <a:cxn ang="0">
                <a:pos x="49" y="22"/>
              </a:cxn>
              <a:cxn ang="0">
                <a:pos x="38" y="29"/>
              </a:cxn>
            </a:cxnLst>
            <a:rect l="0" t="0" r="r" b="b"/>
            <a:pathLst>
              <a:path w="49" h="29">
                <a:moveTo>
                  <a:pt x="38" y="29"/>
                </a:moveTo>
                <a:cubicBezTo>
                  <a:pt x="32" y="29"/>
                  <a:pt x="0" y="17"/>
                  <a:pt x="0" y="16"/>
                </a:cubicBezTo>
                <a:cubicBezTo>
                  <a:pt x="0" y="12"/>
                  <a:pt x="8" y="14"/>
                  <a:pt x="9" y="14"/>
                </a:cubicBezTo>
                <a:cubicBezTo>
                  <a:pt x="15" y="12"/>
                  <a:pt x="13" y="0"/>
                  <a:pt x="22" y="0"/>
                </a:cubicBezTo>
                <a:cubicBezTo>
                  <a:pt x="28" y="0"/>
                  <a:pt x="46" y="16"/>
                  <a:pt x="49" y="22"/>
                </a:cubicBezTo>
                <a:cubicBezTo>
                  <a:pt x="45" y="25"/>
                  <a:pt x="43" y="29"/>
                  <a:pt x="38" y="2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8" name="íşľîḍé"/>
          <p:cNvSpPr>
            <a:spLocks/>
          </p:cNvSpPr>
          <p:nvPr/>
        </p:nvSpPr>
        <p:spPr bwMode="auto">
          <a:xfrm>
            <a:off x="3519997" y="1850876"/>
            <a:ext cx="126225" cy="102846"/>
          </a:xfrm>
          <a:custGeom>
            <a:avLst/>
            <a:gdLst/>
            <a:ahLst/>
            <a:cxnLst>
              <a:cxn ang="0">
                <a:pos x="65" y="11"/>
              </a:cxn>
              <a:cxn ang="0">
                <a:pos x="57" y="18"/>
              </a:cxn>
              <a:cxn ang="0">
                <a:pos x="32" y="35"/>
              </a:cxn>
              <a:cxn ang="0">
                <a:pos x="20" y="38"/>
              </a:cxn>
              <a:cxn ang="0">
                <a:pos x="25" y="38"/>
              </a:cxn>
              <a:cxn ang="0">
                <a:pos x="15" y="53"/>
              </a:cxn>
              <a:cxn ang="0">
                <a:pos x="6" y="53"/>
              </a:cxn>
              <a:cxn ang="0">
                <a:pos x="7" y="40"/>
              </a:cxn>
              <a:cxn ang="0">
                <a:pos x="0" y="19"/>
              </a:cxn>
              <a:cxn ang="0">
                <a:pos x="0" y="11"/>
              </a:cxn>
              <a:cxn ang="0">
                <a:pos x="10" y="11"/>
              </a:cxn>
              <a:cxn ang="0">
                <a:pos x="10" y="7"/>
              </a:cxn>
              <a:cxn ang="0">
                <a:pos x="22" y="0"/>
              </a:cxn>
              <a:cxn ang="0">
                <a:pos x="65" y="5"/>
              </a:cxn>
              <a:cxn ang="0">
                <a:pos x="65" y="11"/>
              </a:cxn>
            </a:cxnLst>
            <a:rect l="0" t="0" r="r" b="b"/>
            <a:pathLst>
              <a:path w="65" h="53">
                <a:moveTo>
                  <a:pt x="65" y="11"/>
                </a:moveTo>
                <a:cubicBezTo>
                  <a:pt x="65" y="12"/>
                  <a:pt x="57" y="18"/>
                  <a:pt x="57" y="18"/>
                </a:cubicBezTo>
                <a:cubicBezTo>
                  <a:pt x="51" y="26"/>
                  <a:pt x="45" y="35"/>
                  <a:pt x="32" y="35"/>
                </a:cubicBezTo>
                <a:cubicBezTo>
                  <a:pt x="22" y="35"/>
                  <a:pt x="22" y="30"/>
                  <a:pt x="20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24" y="46"/>
                  <a:pt x="21" y="48"/>
                  <a:pt x="15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6" y="47"/>
                  <a:pt x="6" y="42"/>
                  <a:pt x="7" y="40"/>
                </a:cubicBezTo>
                <a:cubicBezTo>
                  <a:pt x="0" y="33"/>
                  <a:pt x="3" y="27"/>
                  <a:pt x="0" y="19"/>
                </a:cubicBezTo>
                <a:cubicBezTo>
                  <a:pt x="0" y="11"/>
                  <a:pt x="0" y="11"/>
                  <a:pt x="0" y="11"/>
                </a:cubicBezTo>
                <a:cubicBezTo>
                  <a:pt x="3" y="11"/>
                  <a:pt x="8" y="11"/>
                  <a:pt x="10" y="11"/>
                </a:cubicBezTo>
                <a:cubicBezTo>
                  <a:pt x="9" y="11"/>
                  <a:pt x="10" y="8"/>
                  <a:pt x="10" y="7"/>
                </a:cubicBezTo>
                <a:cubicBezTo>
                  <a:pt x="10" y="6"/>
                  <a:pt x="13" y="0"/>
                  <a:pt x="22" y="0"/>
                </a:cubicBezTo>
                <a:cubicBezTo>
                  <a:pt x="37" y="0"/>
                  <a:pt x="49" y="5"/>
                  <a:pt x="65" y="5"/>
                </a:cubicBezTo>
                <a:cubicBezTo>
                  <a:pt x="65" y="8"/>
                  <a:pt x="65" y="9"/>
                  <a:pt x="65" y="1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9" name="ísḷíďè"/>
          <p:cNvSpPr>
            <a:spLocks/>
          </p:cNvSpPr>
          <p:nvPr/>
        </p:nvSpPr>
        <p:spPr bwMode="auto">
          <a:xfrm>
            <a:off x="3260536" y="1666221"/>
            <a:ext cx="42075" cy="35062"/>
          </a:xfrm>
          <a:custGeom>
            <a:avLst/>
            <a:gdLst/>
            <a:ahLst/>
            <a:cxnLst>
              <a:cxn ang="0">
                <a:pos x="21" y="12"/>
              </a:cxn>
              <a:cxn ang="0">
                <a:pos x="15" y="18"/>
              </a:cxn>
              <a:cxn ang="0">
                <a:pos x="0" y="0"/>
              </a:cxn>
              <a:cxn ang="0">
                <a:pos x="21" y="12"/>
              </a:cxn>
            </a:cxnLst>
            <a:rect l="0" t="0" r="r" b="b"/>
            <a:pathLst>
              <a:path w="21" h="18">
                <a:moveTo>
                  <a:pt x="21" y="12"/>
                </a:moveTo>
                <a:cubicBezTo>
                  <a:pt x="21" y="16"/>
                  <a:pt x="18" y="18"/>
                  <a:pt x="15" y="18"/>
                </a:cubicBezTo>
                <a:cubicBezTo>
                  <a:pt x="10" y="18"/>
                  <a:pt x="0" y="6"/>
                  <a:pt x="0" y="0"/>
                </a:cubicBezTo>
                <a:cubicBezTo>
                  <a:pt x="11" y="0"/>
                  <a:pt x="12" y="9"/>
                  <a:pt x="21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0" name="isľidê"/>
          <p:cNvSpPr>
            <a:spLocks/>
          </p:cNvSpPr>
          <p:nvPr/>
        </p:nvSpPr>
        <p:spPr bwMode="auto">
          <a:xfrm>
            <a:off x="3286248" y="1783092"/>
            <a:ext cx="28050" cy="23374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5" y="6"/>
              </a:cxn>
              <a:cxn ang="0">
                <a:pos x="9" y="12"/>
              </a:cxn>
              <a:cxn ang="0">
                <a:pos x="0" y="12"/>
              </a:cxn>
              <a:cxn ang="0">
                <a:pos x="12" y="0"/>
              </a:cxn>
            </a:cxnLst>
            <a:rect l="0" t="0" r="r" b="b"/>
            <a:pathLst>
              <a:path w="15" h="12">
                <a:moveTo>
                  <a:pt x="12" y="0"/>
                </a:moveTo>
                <a:cubicBezTo>
                  <a:pt x="13" y="2"/>
                  <a:pt x="15" y="3"/>
                  <a:pt x="15" y="6"/>
                </a:cubicBezTo>
                <a:cubicBezTo>
                  <a:pt x="15" y="12"/>
                  <a:pt x="11" y="12"/>
                  <a:pt x="9" y="12"/>
                </a:cubicBezTo>
                <a:cubicBezTo>
                  <a:pt x="4" y="12"/>
                  <a:pt x="3" y="11"/>
                  <a:pt x="0" y="12"/>
                </a:cubicBezTo>
                <a:cubicBezTo>
                  <a:pt x="2" y="4"/>
                  <a:pt x="6" y="2"/>
                  <a:pt x="1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1" name="ïŝ1íďé"/>
          <p:cNvSpPr>
            <a:spLocks/>
          </p:cNvSpPr>
          <p:nvPr/>
        </p:nvSpPr>
        <p:spPr bwMode="auto">
          <a:xfrm>
            <a:off x="3269886" y="1579736"/>
            <a:ext cx="161288" cy="84147"/>
          </a:xfrm>
          <a:custGeom>
            <a:avLst/>
            <a:gdLst/>
            <a:ahLst/>
            <a:cxnLst>
              <a:cxn ang="0">
                <a:pos x="54" y="32"/>
              </a:cxn>
              <a:cxn ang="0">
                <a:pos x="33" y="30"/>
              </a:cxn>
              <a:cxn ang="0">
                <a:pos x="19" y="29"/>
              </a:cxn>
              <a:cxn ang="0">
                <a:pos x="7" y="25"/>
              </a:cxn>
              <a:cxn ang="0">
                <a:pos x="20" y="20"/>
              </a:cxn>
              <a:cxn ang="0">
                <a:pos x="20" y="15"/>
              </a:cxn>
              <a:cxn ang="0">
                <a:pos x="5" y="15"/>
              </a:cxn>
              <a:cxn ang="0">
                <a:pos x="8" y="10"/>
              </a:cxn>
              <a:cxn ang="0">
                <a:pos x="0" y="3"/>
              </a:cxn>
              <a:cxn ang="0">
                <a:pos x="14" y="0"/>
              </a:cxn>
              <a:cxn ang="0">
                <a:pos x="31" y="8"/>
              </a:cxn>
              <a:cxn ang="0">
                <a:pos x="40" y="4"/>
              </a:cxn>
              <a:cxn ang="0">
                <a:pos x="53" y="15"/>
              </a:cxn>
              <a:cxn ang="0">
                <a:pos x="60" y="11"/>
              </a:cxn>
              <a:cxn ang="0">
                <a:pos x="73" y="21"/>
              </a:cxn>
              <a:cxn ang="0">
                <a:pos x="70" y="26"/>
              </a:cxn>
              <a:cxn ang="0">
                <a:pos x="82" y="37"/>
              </a:cxn>
              <a:cxn ang="0">
                <a:pos x="74" y="43"/>
              </a:cxn>
              <a:cxn ang="0">
                <a:pos x="54" y="32"/>
              </a:cxn>
            </a:cxnLst>
            <a:rect l="0" t="0" r="r" b="b"/>
            <a:pathLst>
              <a:path w="82" h="43">
                <a:moveTo>
                  <a:pt x="54" y="32"/>
                </a:moveTo>
                <a:cubicBezTo>
                  <a:pt x="46" y="32"/>
                  <a:pt x="41" y="29"/>
                  <a:pt x="33" y="30"/>
                </a:cubicBezTo>
                <a:cubicBezTo>
                  <a:pt x="31" y="26"/>
                  <a:pt x="25" y="29"/>
                  <a:pt x="19" y="29"/>
                </a:cubicBezTo>
                <a:cubicBezTo>
                  <a:pt x="13" y="29"/>
                  <a:pt x="11" y="29"/>
                  <a:pt x="7" y="25"/>
                </a:cubicBezTo>
                <a:cubicBezTo>
                  <a:pt x="11" y="21"/>
                  <a:pt x="15" y="22"/>
                  <a:pt x="20" y="20"/>
                </a:cubicBezTo>
                <a:cubicBezTo>
                  <a:pt x="19" y="18"/>
                  <a:pt x="19" y="16"/>
                  <a:pt x="20" y="15"/>
                </a:cubicBezTo>
                <a:cubicBezTo>
                  <a:pt x="10" y="15"/>
                  <a:pt x="8" y="17"/>
                  <a:pt x="5" y="15"/>
                </a:cubicBezTo>
                <a:cubicBezTo>
                  <a:pt x="6" y="14"/>
                  <a:pt x="7" y="12"/>
                  <a:pt x="8" y="10"/>
                </a:cubicBezTo>
                <a:cubicBezTo>
                  <a:pt x="2" y="10"/>
                  <a:pt x="0" y="9"/>
                  <a:pt x="0" y="3"/>
                </a:cubicBezTo>
                <a:cubicBezTo>
                  <a:pt x="6" y="3"/>
                  <a:pt x="9" y="0"/>
                  <a:pt x="14" y="0"/>
                </a:cubicBezTo>
                <a:cubicBezTo>
                  <a:pt x="24" y="0"/>
                  <a:pt x="26" y="8"/>
                  <a:pt x="31" y="8"/>
                </a:cubicBezTo>
                <a:cubicBezTo>
                  <a:pt x="35" y="8"/>
                  <a:pt x="36" y="4"/>
                  <a:pt x="40" y="4"/>
                </a:cubicBezTo>
                <a:cubicBezTo>
                  <a:pt x="49" y="4"/>
                  <a:pt x="48" y="15"/>
                  <a:pt x="53" y="15"/>
                </a:cubicBezTo>
                <a:cubicBezTo>
                  <a:pt x="56" y="15"/>
                  <a:pt x="57" y="11"/>
                  <a:pt x="60" y="11"/>
                </a:cubicBezTo>
                <a:cubicBezTo>
                  <a:pt x="66" y="11"/>
                  <a:pt x="71" y="19"/>
                  <a:pt x="73" y="21"/>
                </a:cubicBezTo>
                <a:cubicBezTo>
                  <a:pt x="72" y="22"/>
                  <a:pt x="70" y="24"/>
                  <a:pt x="70" y="26"/>
                </a:cubicBezTo>
                <a:cubicBezTo>
                  <a:pt x="73" y="29"/>
                  <a:pt x="82" y="33"/>
                  <a:pt x="82" y="37"/>
                </a:cubicBezTo>
                <a:cubicBezTo>
                  <a:pt x="82" y="42"/>
                  <a:pt x="77" y="43"/>
                  <a:pt x="74" y="43"/>
                </a:cubicBezTo>
                <a:cubicBezTo>
                  <a:pt x="63" y="43"/>
                  <a:pt x="64" y="32"/>
                  <a:pt x="54" y="3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2" name="í$1ïḓe"/>
          <p:cNvSpPr>
            <a:spLocks/>
          </p:cNvSpPr>
          <p:nvPr/>
        </p:nvSpPr>
        <p:spPr bwMode="auto">
          <a:xfrm>
            <a:off x="3332998" y="1652197"/>
            <a:ext cx="44413" cy="14024"/>
          </a:xfrm>
          <a:custGeom>
            <a:avLst/>
            <a:gdLst/>
            <a:ahLst/>
            <a:cxnLst>
              <a:cxn ang="0">
                <a:pos x="8" y="7"/>
              </a:cxn>
              <a:cxn ang="0">
                <a:pos x="12" y="0"/>
              </a:cxn>
              <a:cxn ang="0">
                <a:pos x="23" y="4"/>
              </a:cxn>
              <a:cxn ang="0">
                <a:pos x="8" y="7"/>
              </a:cxn>
            </a:cxnLst>
            <a:rect l="0" t="0" r="r" b="b"/>
            <a:pathLst>
              <a:path w="23" h="7">
                <a:moveTo>
                  <a:pt x="8" y="7"/>
                </a:moveTo>
                <a:cubicBezTo>
                  <a:pt x="0" y="7"/>
                  <a:pt x="11" y="0"/>
                  <a:pt x="12" y="0"/>
                </a:cubicBezTo>
                <a:cubicBezTo>
                  <a:pt x="17" y="0"/>
                  <a:pt x="19" y="3"/>
                  <a:pt x="23" y="4"/>
                </a:cubicBezTo>
                <a:cubicBezTo>
                  <a:pt x="20" y="7"/>
                  <a:pt x="15" y="7"/>
                  <a:pt x="8" y="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3" name="ïsļídé"/>
          <p:cNvSpPr>
            <a:spLocks/>
          </p:cNvSpPr>
          <p:nvPr/>
        </p:nvSpPr>
        <p:spPr bwMode="auto">
          <a:xfrm>
            <a:off x="3491947" y="1703620"/>
            <a:ext cx="423087" cy="133233"/>
          </a:xfrm>
          <a:custGeom>
            <a:avLst/>
            <a:gdLst/>
            <a:ahLst/>
            <a:cxnLst>
              <a:cxn ang="0">
                <a:pos x="215" y="45"/>
              </a:cxn>
              <a:cxn ang="0">
                <a:pos x="210" y="51"/>
              </a:cxn>
              <a:cxn ang="0">
                <a:pos x="216" y="52"/>
              </a:cxn>
              <a:cxn ang="0">
                <a:pos x="179" y="67"/>
              </a:cxn>
              <a:cxn ang="0">
                <a:pos x="170" y="60"/>
              </a:cxn>
              <a:cxn ang="0">
                <a:pos x="159" y="66"/>
              </a:cxn>
              <a:cxn ang="0">
                <a:pos x="124" y="66"/>
              </a:cxn>
              <a:cxn ang="0">
                <a:pos x="102" y="60"/>
              </a:cxn>
              <a:cxn ang="0">
                <a:pos x="97" y="60"/>
              </a:cxn>
              <a:cxn ang="0">
                <a:pos x="84" y="67"/>
              </a:cxn>
              <a:cxn ang="0">
                <a:pos x="53" y="47"/>
              </a:cxn>
              <a:cxn ang="0">
                <a:pos x="58" y="40"/>
              </a:cxn>
              <a:cxn ang="0">
                <a:pos x="40" y="18"/>
              </a:cxn>
              <a:cxn ang="0">
                <a:pos x="32" y="22"/>
              </a:cxn>
              <a:cxn ang="0">
                <a:pos x="0" y="7"/>
              </a:cxn>
              <a:cxn ang="0">
                <a:pos x="13" y="0"/>
              </a:cxn>
              <a:cxn ang="0">
                <a:pos x="51" y="15"/>
              </a:cxn>
              <a:cxn ang="0">
                <a:pos x="60" y="12"/>
              </a:cxn>
              <a:cxn ang="0">
                <a:pos x="68" y="12"/>
              </a:cxn>
              <a:cxn ang="0">
                <a:pos x="89" y="25"/>
              </a:cxn>
              <a:cxn ang="0">
                <a:pos x="71" y="25"/>
              </a:cxn>
              <a:cxn ang="0">
                <a:pos x="91" y="35"/>
              </a:cxn>
              <a:cxn ang="0">
                <a:pos x="88" y="38"/>
              </a:cxn>
              <a:cxn ang="0">
                <a:pos x="95" y="40"/>
              </a:cxn>
              <a:cxn ang="0">
                <a:pos x="125" y="45"/>
              </a:cxn>
              <a:cxn ang="0">
                <a:pos x="181" y="34"/>
              </a:cxn>
              <a:cxn ang="0">
                <a:pos x="216" y="46"/>
              </a:cxn>
              <a:cxn ang="0">
                <a:pos x="211" y="47"/>
              </a:cxn>
              <a:cxn ang="0">
                <a:pos x="215" y="45"/>
              </a:cxn>
            </a:cxnLst>
            <a:rect l="0" t="0" r="r" b="b"/>
            <a:pathLst>
              <a:path w="216" h="68">
                <a:moveTo>
                  <a:pt x="215" y="45"/>
                </a:moveTo>
                <a:cubicBezTo>
                  <a:pt x="213" y="46"/>
                  <a:pt x="211" y="48"/>
                  <a:pt x="210" y="51"/>
                </a:cubicBezTo>
                <a:cubicBezTo>
                  <a:pt x="213" y="52"/>
                  <a:pt x="216" y="52"/>
                  <a:pt x="216" y="52"/>
                </a:cubicBezTo>
                <a:cubicBezTo>
                  <a:pt x="215" y="67"/>
                  <a:pt x="195" y="67"/>
                  <a:pt x="179" y="67"/>
                </a:cubicBezTo>
                <a:cubicBezTo>
                  <a:pt x="174" y="67"/>
                  <a:pt x="171" y="64"/>
                  <a:pt x="170" y="60"/>
                </a:cubicBezTo>
                <a:cubicBezTo>
                  <a:pt x="164" y="61"/>
                  <a:pt x="163" y="64"/>
                  <a:pt x="159" y="66"/>
                </a:cubicBezTo>
                <a:cubicBezTo>
                  <a:pt x="124" y="66"/>
                  <a:pt x="124" y="66"/>
                  <a:pt x="124" y="66"/>
                </a:cubicBezTo>
                <a:cubicBezTo>
                  <a:pt x="115" y="68"/>
                  <a:pt x="101" y="67"/>
                  <a:pt x="102" y="60"/>
                </a:cubicBezTo>
                <a:cubicBezTo>
                  <a:pt x="97" y="60"/>
                  <a:pt x="97" y="60"/>
                  <a:pt x="97" y="60"/>
                </a:cubicBezTo>
                <a:cubicBezTo>
                  <a:pt x="95" y="62"/>
                  <a:pt x="88" y="67"/>
                  <a:pt x="84" y="67"/>
                </a:cubicBezTo>
                <a:cubicBezTo>
                  <a:pt x="75" y="67"/>
                  <a:pt x="53" y="56"/>
                  <a:pt x="53" y="47"/>
                </a:cubicBezTo>
                <a:cubicBezTo>
                  <a:pt x="53" y="44"/>
                  <a:pt x="56" y="41"/>
                  <a:pt x="58" y="40"/>
                </a:cubicBezTo>
                <a:cubicBezTo>
                  <a:pt x="50" y="32"/>
                  <a:pt x="48" y="25"/>
                  <a:pt x="40" y="18"/>
                </a:cubicBezTo>
                <a:cubicBezTo>
                  <a:pt x="38" y="20"/>
                  <a:pt x="35" y="22"/>
                  <a:pt x="32" y="22"/>
                </a:cubicBezTo>
                <a:cubicBezTo>
                  <a:pt x="27" y="22"/>
                  <a:pt x="0" y="11"/>
                  <a:pt x="0" y="7"/>
                </a:cubicBezTo>
                <a:cubicBezTo>
                  <a:pt x="0" y="0"/>
                  <a:pt x="8" y="0"/>
                  <a:pt x="13" y="0"/>
                </a:cubicBezTo>
                <a:cubicBezTo>
                  <a:pt x="33" y="0"/>
                  <a:pt x="36" y="15"/>
                  <a:pt x="51" y="15"/>
                </a:cubicBezTo>
                <a:cubicBezTo>
                  <a:pt x="56" y="15"/>
                  <a:pt x="58" y="15"/>
                  <a:pt x="60" y="12"/>
                </a:cubicBezTo>
                <a:cubicBezTo>
                  <a:pt x="63" y="12"/>
                  <a:pt x="68" y="12"/>
                  <a:pt x="68" y="12"/>
                </a:cubicBezTo>
                <a:cubicBezTo>
                  <a:pt x="65" y="22"/>
                  <a:pt x="85" y="19"/>
                  <a:pt x="89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4" y="37"/>
                  <a:pt x="85" y="30"/>
                  <a:pt x="91" y="35"/>
                </a:cubicBezTo>
                <a:cubicBezTo>
                  <a:pt x="90" y="36"/>
                  <a:pt x="88" y="36"/>
                  <a:pt x="88" y="38"/>
                </a:cubicBezTo>
                <a:cubicBezTo>
                  <a:pt x="88" y="44"/>
                  <a:pt x="93" y="41"/>
                  <a:pt x="95" y="40"/>
                </a:cubicBezTo>
                <a:cubicBezTo>
                  <a:pt x="106" y="42"/>
                  <a:pt x="114" y="45"/>
                  <a:pt x="125" y="45"/>
                </a:cubicBezTo>
                <a:cubicBezTo>
                  <a:pt x="150" y="45"/>
                  <a:pt x="158" y="34"/>
                  <a:pt x="181" y="34"/>
                </a:cubicBezTo>
                <a:cubicBezTo>
                  <a:pt x="198" y="34"/>
                  <a:pt x="210" y="35"/>
                  <a:pt x="216" y="46"/>
                </a:cubicBezTo>
                <a:cubicBezTo>
                  <a:pt x="215" y="47"/>
                  <a:pt x="213" y="47"/>
                  <a:pt x="211" y="47"/>
                </a:cubicBezTo>
                <a:lnTo>
                  <a:pt x="215" y="4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4" name="iSlíḑé"/>
          <p:cNvSpPr>
            <a:spLocks/>
          </p:cNvSpPr>
          <p:nvPr/>
        </p:nvSpPr>
        <p:spPr bwMode="auto">
          <a:xfrm>
            <a:off x="3496622" y="1773742"/>
            <a:ext cx="72463" cy="56098"/>
          </a:xfrm>
          <a:custGeom>
            <a:avLst/>
            <a:gdLst/>
            <a:ahLst/>
            <a:cxnLst>
              <a:cxn ang="0">
                <a:pos x="6" y="10"/>
              </a:cxn>
              <a:cxn ang="0">
                <a:pos x="19" y="0"/>
              </a:cxn>
              <a:cxn ang="0">
                <a:pos x="37" y="15"/>
              </a:cxn>
              <a:cxn ang="0">
                <a:pos x="29" y="29"/>
              </a:cxn>
              <a:cxn ang="0">
                <a:pos x="0" y="17"/>
              </a:cxn>
              <a:cxn ang="0">
                <a:pos x="6" y="10"/>
              </a:cxn>
            </a:cxnLst>
            <a:rect l="0" t="0" r="r" b="b"/>
            <a:pathLst>
              <a:path w="37" h="29">
                <a:moveTo>
                  <a:pt x="6" y="10"/>
                </a:moveTo>
                <a:cubicBezTo>
                  <a:pt x="10" y="10"/>
                  <a:pt x="9" y="0"/>
                  <a:pt x="19" y="0"/>
                </a:cubicBezTo>
                <a:cubicBezTo>
                  <a:pt x="27" y="0"/>
                  <a:pt x="37" y="9"/>
                  <a:pt x="37" y="15"/>
                </a:cubicBezTo>
                <a:cubicBezTo>
                  <a:pt x="37" y="22"/>
                  <a:pt x="35" y="29"/>
                  <a:pt x="29" y="29"/>
                </a:cubicBezTo>
                <a:cubicBezTo>
                  <a:pt x="25" y="29"/>
                  <a:pt x="0" y="17"/>
                  <a:pt x="0" y="17"/>
                </a:cubicBezTo>
                <a:cubicBezTo>
                  <a:pt x="0" y="13"/>
                  <a:pt x="5" y="10"/>
                  <a:pt x="6" y="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5" name="îślíḋè"/>
          <p:cNvSpPr>
            <a:spLocks/>
          </p:cNvSpPr>
          <p:nvPr/>
        </p:nvSpPr>
        <p:spPr bwMode="auto">
          <a:xfrm>
            <a:off x="3505972" y="1666221"/>
            <a:ext cx="67788" cy="18699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35" y="0"/>
              </a:cxn>
              <a:cxn ang="0">
                <a:pos x="35" y="6"/>
              </a:cxn>
              <a:cxn ang="0">
                <a:pos x="28" y="10"/>
              </a:cxn>
              <a:cxn ang="0">
                <a:pos x="0" y="5"/>
              </a:cxn>
              <a:cxn ang="0">
                <a:pos x="29" y="0"/>
              </a:cxn>
            </a:cxnLst>
            <a:rect l="0" t="0" r="r" b="b"/>
            <a:pathLst>
              <a:path w="35" h="10">
                <a:moveTo>
                  <a:pt x="29" y="0"/>
                </a:moveTo>
                <a:cubicBezTo>
                  <a:pt x="34" y="0"/>
                  <a:pt x="30" y="1"/>
                  <a:pt x="35" y="0"/>
                </a:cubicBezTo>
                <a:cubicBezTo>
                  <a:pt x="35" y="3"/>
                  <a:pt x="35" y="5"/>
                  <a:pt x="35" y="6"/>
                </a:cubicBezTo>
                <a:cubicBezTo>
                  <a:pt x="35" y="8"/>
                  <a:pt x="32" y="10"/>
                  <a:pt x="28" y="10"/>
                </a:cubicBezTo>
                <a:cubicBezTo>
                  <a:pt x="26" y="10"/>
                  <a:pt x="0" y="5"/>
                  <a:pt x="0" y="5"/>
                </a:cubicBezTo>
                <a:cubicBezTo>
                  <a:pt x="5" y="1"/>
                  <a:pt x="21" y="0"/>
                  <a:pt x="2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6" name="ï$ľíḓê"/>
          <p:cNvSpPr>
            <a:spLocks/>
          </p:cNvSpPr>
          <p:nvPr/>
        </p:nvSpPr>
        <p:spPr bwMode="auto">
          <a:xfrm>
            <a:off x="3454547" y="1600774"/>
            <a:ext cx="79475" cy="65447"/>
          </a:xfrm>
          <a:custGeom>
            <a:avLst/>
            <a:gdLst/>
            <a:ahLst/>
            <a:cxnLst>
              <a:cxn ang="0">
                <a:pos x="10" y="28"/>
              </a:cxn>
              <a:cxn ang="0">
                <a:pos x="14" y="23"/>
              </a:cxn>
              <a:cxn ang="0">
                <a:pos x="0" y="7"/>
              </a:cxn>
              <a:cxn ang="0">
                <a:pos x="10" y="0"/>
              </a:cxn>
              <a:cxn ang="0">
                <a:pos x="25" y="7"/>
              </a:cxn>
              <a:cxn ang="0">
                <a:pos x="41" y="17"/>
              </a:cxn>
              <a:cxn ang="0">
                <a:pos x="41" y="28"/>
              </a:cxn>
              <a:cxn ang="0">
                <a:pos x="10" y="28"/>
              </a:cxn>
            </a:cxnLst>
            <a:rect l="0" t="0" r="r" b="b"/>
            <a:pathLst>
              <a:path w="41" h="33">
                <a:moveTo>
                  <a:pt x="10" y="28"/>
                </a:moveTo>
                <a:cubicBezTo>
                  <a:pt x="10" y="26"/>
                  <a:pt x="13" y="24"/>
                  <a:pt x="14" y="23"/>
                </a:cubicBezTo>
                <a:cubicBezTo>
                  <a:pt x="9" y="18"/>
                  <a:pt x="0" y="15"/>
                  <a:pt x="0" y="7"/>
                </a:cubicBezTo>
                <a:cubicBezTo>
                  <a:pt x="0" y="2"/>
                  <a:pt x="6" y="0"/>
                  <a:pt x="10" y="0"/>
                </a:cubicBezTo>
                <a:cubicBezTo>
                  <a:pt x="11" y="4"/>
                  <a:pt x="21" y="7"/>
                  <a:pt x="25" y="7"/>
                </a:cubicBezTo>
                <a:cubicBezTo>
                  <a:pt x="25" y="17"/>
                  <a:pt x="41" y="7"/>
                  <a:pt x="41" y="17"/>
                </a:cubicBezTo>
                <a:cubicBezTo>
                  <a:pt x="41" y="20"/>
                  <a:pt x="39" y="23"/>
                  <a:pt x="41" y="28"/>
                </a:cubicBezTo>
                <a:cubicBezTo>
                  <a:pt x="25" y="31"/>
                  <a:pt x="10" y="33"/>
                  <a:pt x="10" y="2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7" name="íşḻïḋè"/>
          <p:cNvSpPr>
            <a:spLocks/>
          </p:cNvSpPr>
          <p:nvPr/>
        </p:nvSpPr>
        <p:spPr bwMode="auto">
          <a:xfrm>
            <a:off x="3424160" y="1542338"/>
            <a:ext cx="30388" cy="18699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16" y="9"/>
              </a:cxn>
              <a:cxn ang="0">
                <a:pos x="8" y="9"/>
              </a:cxn>
              <a:cxn ang="0">
                <a:pos x="0" y="0"/>
              </a:cxn>
              <a:cxn ang="0">
                <a:pos x="16" y="0"/>
              </a:cxn>
            </a:cxnLst>
            <a:rect l="0" t="0" r="r" b="b"/>
            <a:pathLst>
              <a:path w="16" h="9">
                <a:moveTo>
                  <a:pt x="16" y="0"/>
                </a:moveTo>
                <a:cubicBezTo>
                  <a:pt x="16" y="9"/>
                  <a:pt x="16" y="9"/>
                  <a:pt x="16" y="9"/>
                </a:cubicBezTo>
                <a:cubicBezTo>
                  <a:pt x="8" y="9"/>
                  <a:pt x="8" y="9"/>
                  <a:pt x="8" y="9"/>
                </a:cubicBezTo>
                <a:cubicBezTo>
                  <a:pt x="6" y="7"/>
                  <a:pt x="0" y="6"/>
                  <a:pt x="0" y="0"/>
                </a:cubicBezTo>
                <a:cubicBezTo>
                  <a:pt x="6" y="0"/>
                  <a:pt x="13" y="0"/>
                  <a:pt x="1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8" name="íṩlíḑê"/>
          <p:cNvSpPr>
            <a:spLocks/>
          </p:cNvSpPr>
          <p:nvPr/>
        </p:nvSpPr>
        <p:spPr bwMode="auto">
          <a:xfrm>
            <a:off x="3508310" y="1465204"/>
            <a:ext cx="271149" cy="182318"/>
          </a:xfrm>
          <a:custGeom>
            <a:avLst/>
            <a:gdLst/>
            <a:ahLst/>
            <a:cxnLst>
              <a:cxn ang="0">
                <a:pos x="92" y="37"/>
              </a:cxn>
              <a:cxn ang="0">
                <a:pos x="97" y="37"/>
              </a:cxn>
              <a:cxn ang="0">
                <a:pos x="97" y="32"/>
              </a:cxn>
              <a:cxn ang="0">
                <a:pos x="95" y="28"/>
              </a:cxn>
              <a:cxn ang="0">
                <a:pos x="100" y="28"/>
              </a:cxn>
              <a:cxn ang="0">
                <a:pos x="105" y="36"/>
              </a:cxn>
              <a:cxn ang="0">
                <a:pos x="111" y="43"/>
              </a:cxn>
              <a:cxn ang="0">
                <a:pos x="108" y="49"/>
              </a:cxn>
              <a:cxn ang="0">
                <a:pos x="115" y="49"/>
              </a:cxn>
              <a:cxn ang="0">
                <a:pos x="137" y="55"/>
              </a:cxn>
              <a:cxn ang="0">
                <a:pos x="136" y="61"/>
              </a:cxn>
              <a:cxn ang="0">
                <a:pos x="126" y="64"/>
              </a:cxn>
              <a:cxn ang="0">
                <a:pos x="105" y="78"/>
              </a:cxn>
              <a:cxn ang="0">
                <a:pos x="98" y="69"/>
              </a:cxn>
              <a:cxn ang="0">
                <a:pos x="93" y="76"/>
              </a:cxn>
              <a:cxn ang="0">
                <a:pos x="99" y="84"/>
              </a:cxn>
              <a:cxn ang="0">
                <a:pos x="91" y="84"/>
              </a:cxn>
              <a:cxn ang="0">
                <a:pos x="91" y="90"/>
              </a:cxn>
              <a:cxn ang="0">
                <a:pos x="75" y="82"/>
              </a:cxn>
              <a:cxn ang="0">
                <a:pos x="64" y="92"/>
              </a:cxn>
              <a:cxn ang="0">
                <a:pos x="47" y="84"/>
              </a:cxn>
              <a:cxn ang="0">
                <a:pos x="53" y="81"/>
              </a:cxn>
              <a:cxn ang="0">
                <a:pos x="33" y="70"/>
              </a:cxn>
              <a:cxn ang="0">
                <a:pos x="66" y="61"/>
              </a:cxn>
              <a:cxn ang="0">
                <a:pos x="48" y="58"/>
              </a:cxn>
              <a:cxn ang="0">
                <a:pos x="35" y="61"/>
              </a:cxn>
              <a:cxn ang="0">
                <a:pos x="29" y="56"/>
              </a:cxn>
              <a:cxn ang="0">
                <a:pos x="19" y="59"/>
              </a:cxn>
              <a:cxn ang="0">
                <a:pos x="16" y="55"/>
              </a:cxn>
              <a:cxn ang="0">
                <a:pos x="26" y="49"/>
              </a:cxn>
              <a:cxn ang="0">
                <a:pos x="0" y="35"/>
              </a:cxn>
              <a:cxn ang="0">
                <a:pos x="7" y="35"/>
              </a:cxn>
              <a:cxn ang="0">
                <a:pos x="20" y="39"/>
              </a:cxn>
              <a:cxn ang="0">
                <a:pos x="24" y="36"/>
              </a:cxn>
              <a:cxn ang="0">
                <a:pos x="5" y="26"/>
              </a:cxn>
              <a:cxn ang="0">
                <a:pos x="15" y="22"/>
              </a:cxn>
              <a:cxn ang="0">
                <a:pos x="27" y="25"/>
              </a:cxn>
              <a:cxn ang="0">
                <a:pos x="32" y="20"/>
              </a:cxn>
              <a:cxn ang="0">
                <a:pos x="19" y="20"/>
              </a:cxn>
              <a:cxn ang="0">
                <a:pos x="14" y="13"/>
              </a:cxn>
              <a:cxn ang="0">
                <a:pos x="30" y="9"/>
              </a:cxn>
              <a:cxn ang="0">
                <a:pos x="38" y="9"/>
              </a:cxn>
              <a:cxn ang="0">
                <a:pos x="25" y="0"/>
              </a:cxn>
              <a:cxn ang="0">
                <a:pos x="53" y="5"/>
              </a:cxn>
              <a:cxn ang="0">
                <a:pos x="67" y="24"/>
              </a:cxn>
              <a:cxn ang="0">
                <a:pos x="84" y="25"/>
              </a:cxn>
              <a:cxn ang="0">
                <a:pos x="92" y="37"/>
              </a:cxn>
            </a:cxnLst>
            <a:rect l="0" t="0" r="r" b="b"/>
            <a:pathLst>
              <a:path w="138" h="92">
                <a:moveTo>
                  <a:pt x="92" y="37"/>
                </a:moveTo>
                <a:cubicBezTo>
                  <a:pt x="97" y="37"/>
                  <a:pt x="97" y="37"/>
                  <a:pt x="97" y="37"/>
                </a:cubicBezTo>
                <a:cubicBezTo>
                  <a:pt x="97" y="32"/>
                  <a:pt x="97" y="32"/>
                  <a:pt x="97" y="32"/>
                </a:cubicBezTo>
                <a:cubicBezTo>
                  <a:pt x="95" y="28"/>
                  <a:pt x="95" y="28"/>
                  <a:pt x="95" y="28"/>
                </a:cubicBezTo>
                <a:cubicBezTo>
                  <a:pt x="97" y="28"/>
                  <a:pt x="98" y="28"/>
                  <a:pt x="100" y="28"/>
                </a:cubicBezTo>
                <a:cubicBezTo>
                  <a:pt x="106" y="28"/>
                  <a:pt x="105" y="31"/>
                  <a:pt x="105" y="36"/>
                </a:cubicBezTo>
                <a:cubicBezTo>
                  <a:pt x="105" y="39"/>
                  <a:pt x="111" y="39"/>
                  <a:pt x="111" y="43"/>
                </a:cubicBezTo>
                <a:cubicBezTo>
                  <a:pt x="111" y="46"/>
                  <a:pt x="108" y="46"/>
                  <a:pt x="108" y="49"/>
                </a:cubicBezTo>
                <a:cubicBezTo>
                  <a:pt x="108" y="53"/>
                  <a:pt x="114" y="49"/>
                  <a:pt x="115" y="49"/>
                </a:cubicBezTo>
                <a:cubicBezTo>
                  <a:pt x="120" y="49"/>
                  <a:pt x="131" y="54"/>
                  <a:pt x="137" y="55"/>
                </a:cubicBezTo>
                <a:cubicBezTo>
                  <a:pt x="137" y="58"/>
                  <a:pt x="138" y="60"/>
                  <a:pt x="136" y="61"/>
                </a:cubicBezTo>
                <a:cubicBezTo>
                  <a:pt x="135" y="64"/>
                  <a:pt x="130" y="63"/>
                  <a:pt x="126" y="64"/>
                </a:cubicBezTo>
                <a:cubicBezTo>
                  <a:pt x="117" y="65"/>
                  <a:pt x="111" y="78"/>
                  <a:pt x="105" y="78"/>
                </a:cubicBezTo>
                <a:cubicBezTo>
                  <a:pt x="100" y="78"/>
                  <a:pt x="100" y="74"/>
                  <a:pt x="98" y="69"/>
                </a:cubicBezTo>
                <a:cubicBezTo>
                  <a:pt x="96" y="71"/>
                  <a:pt x="95" y="73"/>
                  <a:pt x="93" y="76"/>
                </a:cubicBezTo>
                <a:cubicBezTo>
                  <a:pt x="96" y="80"/>
                  <a:pt x="97" y="81"/>
                  <a:pt x="99" y="84"/>
                </a:cubicBezTo>
                <a:cubicBezTo>
                  <a:pt x="91" y="84"/>
                  <a:pt x="91" y="84"/>
                  <a:pt x="91" y="84"/>
                </a:cubicBezTo>
                <a:cubicBezTo>
                  <a:pt x="91" y="90"/>
                  <a:pt x="91" y="90"/>
                  <a:pt x="91" y="90"/>
                </a:cubicBezTo>
                <a:cubicBezTo>
                  <a:pt x="87" y="91"/>
                  <a:pt x="79" y="85"/>
                  <a:pt x="75" y="82"/>
                </a:cubicBezTo>
                <a:cubicBezTo>
                  <a:pt x="75" y="90"/>
                  <a:pt x="71" y="92"/>
                  <a:pt x="64" y="92"/>
                </a:cubicBezTo>
                <a:cubicBezTo>
                  <a:pt x="57" y="92"/>
                  <a:pt x="48" y="91"/>
                  <a:pt x="47" y="84"/>
                </a:cubicBezTo>
                <a:cubicBezTo>
                  <a:pt x="50" y="84"/>
                  <a:pt x="51" y="83"/>
                  <a:pt x="53" y="81"/>
                </a:cubicBezTo>
                <a:cubicBezTo>
                  <a:pt x="45" y="81"/>
                  <a:pt x="33" y="77"/>
                  <a:pt x="33" y="70"/>
                </a:cubicBezTo>
                <a:cubicBezTo>
                  <a:pt x="33" y="62"/>
                  <a:pt x="60" y="63"/>
                  <a:pt x="66" y="61"/>
                </a:cubicBezTo>
                <a:cubicBezTo>
                  <a:pt x="60" y="60"/>
                  <a:pt x="55" y="58"/>
                  <a:pt x="48" y="58"/>
                </a:cubicBezTo>
                <a:cubicBezTo>
                  <a:pt x="41" y="58"/>
                  <a:pt x="40" y="61"/>
                  <a:pt x="35" y="61"/>
                </a:cubicBezTo>
                <a:cubicBezTo>
                  <a:pt x="30" y="61"/>
                  <a:pt x="30" y="58"/>
                  <a:pt x="29" y="56"/>
                </a:cubicBezTo>
                <a:cubicBezTo>
                  <a:pt x="24" y="58"/>
                  <a:pt x="23" y="59"/>
                  <a:pt x="19" y="59"/>
                </a:cubicBezTo>
                <a:cubicBezTo>
                  <a:pt x="16" y="59"/>
                  <a:pt x="16" y="58"/>
                  <a:pt x="16" y="55"/>
                </a:cubicBezTo>
                <a:cubicBezTo>
                  <a:pt x="20" y="53"/>
                  <a:pt x="23" y="53"/>
                  <a:pt x="26" y="49"/>
                </a:cubicBezTo>
                <a:cubicBezTo>
                  <a:pt x="11" y="49"/>
                  <a:pt x="2" y="48"/>
                  <a:pt x="0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9" y="37"/>
                  <a:pt x="16" y="39"/>
                  <a:pt x="20" y="39"/>
                </a:cubicBezTo>
                <a:cubicBezTo>
                  <a:pt x="22" y="39"/>
                  <a:pt x="24" y="36"/>
                  <a:pt x="24" y="36"/>
                </a:cubicBezTo>
                <a:cubicBezTo>
                  <a:pt x="19" y="34"/>
                  <a:pt x="5" y="31"/>
                  <a:pt x="5" y="26"/>
                </a:cubicBezTo>
                <a:cubicBezTo>
                  <a:pt x="5" y="21"/>
                  <a:pt x="11" y="22"/>
                  <a:pt x="15" y="22"/>
                </a:cubicBezTo>
                <a:cubicBezTo>
                  <a:pt x="21" y="22"/>
                  <a:pt x="23" y="25"/>
                  <a:pt x="27" y="25"/>
                </a:cubicBezTo>
                <a:cubicBezTo>
                  <a:pt x="30" y="25"/>
                  <a:pt x="30" y="22"/>
                  <a:pt x="32" y="20"/>
                </a:cubicBezTo>
                <a:cubicBezTo>
                  <a:pt x="27" y="18"/>
                  <a:pt x="22" y="20"/>
                  <a:pt x="19" y="20"/>
                </a:cubicBezTo>
                <a:cubicBezTo>
                  <a:pt x="18" y="20"/>
                  <a:pt x="14" y="14"/>
                  <a:pt x="14" y="13"/>
                </a:cubicBezTo>
                <a:cubicBezTo>
                  <a:pt x="19" y="10"/>
                  <a:pt x="23" y="8"/>
                  <a:pt x="30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33" y="7"/>
                  <a:pt x="25" y="6"/>
                  <a:pt x="25" y="0"/>
                </a:cubicBezTo>
                <a:cubicBezTo>
                  <a:pt x="36" y="1"/>
                  <a:pt x="45" y="2"/>
                  <a:pt x="53" y="5"/>
                </a:cubicBezTo>
                <a:cubicBezTo>
                  <a:pt x="61" y="9"/>
                  <a:pt x="60" y="21"/>
                  <a:pt x="67" y="24"/>
                </a:cubicBezTo>
                <a:cubicBezTo>
                  <a:pt x="73" y="27"/>
                  <a:pt x="78" y="22"/>
                  <a:pt x="84" y="25"/>
                </a:cubicBezTo>
                <a:cubicBezTo>
                  <a:pt x="91" y="28"/>
                  <a:pt x="88" y="33"/>
                  <a:pt x="92" y="3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9" name="ïš1ïďê"/>
          <p:cNvSpPr>
            <a:spLocks/>
          </p:cNvSpPr>
          <p:nvPr/>
        </p:nvSpPr>
        <p:spPr bwMode="auto">
          <a:xfrm>
            <a:off x="3728034" y="2220186"/>
            <a:ext cx="172974" cy="109859"/>
          </a:xfrm>
          <a:custGeom>
            <a:avLst/>
            <a:gdLst/>
            <a:ahLst/>
            <a:cxnLst>
              <a:cxn ang="0">
                <a:pos x="6" y="39"/>
              </a:cxn>
              <a:cxn ang="0">
                <a:pos x="11" y="33"/>
              </a:cxn>
              <a:cxn ang="0">
                <a:pos x="11" y="27"/>
              </a:cxn>
              <a:cxn ang="0">
                <a:pos x="25" y="0"/>
              </a:cxn>
              <a:cxn ang="0">
                <a:pos x="32" y="13"/>
              </a:cxn>
              <a:cxn ang="0">
                <a:pos x="36" y="9"/>
              </a:cxn>
              <a:cxn ang="0">
                <a:pos x="67" y="27"/>
              </a:cxn>
              <a:cxn ang="0">
                <a:pos x="70" y="35"/>
              </a:cxn>
              <a:cxn ang="0">
                <a:pos x="89" y="43"/>
              </a:cxn>
              <a:cxn ang="0">
                <a:pos x="75" y="48"/>
              </a:cxn>
              <a:cxn ang="0">
                <a:pos x="63" y="48"/>
              </a:cxn>
              <a:cxn ang="0">
                <a:pos x="46" y="37"/>
              </a:cxn>
              <a:cxn ang="0">
                <a:pos x="25" y="53"/>
              </a:cxn>
              <a:cxn ang="0">
                <a:pos x="22" y="57"/>
              </a:cxn>
              <a:cxn ang="0">
                <a:pos x="19" y="48"/>
              </a:cxn>
              <a:cxn ang="0">
                <a:pos x="0" y="48"/>
              </a:cxn>
              <a:cxn ang="0">
                <a:pos x="6" y="39"/>
              </a:cxn>
            </a:cxnLst>
            <a:rect l="0" t="0" r="r" b="b"/>
            <a:pathLst>
              <a:path w="89" h="57">
                <a:moveTo>
                  <a:pt x="6" y="39"/>
                </a:moveTo>
                <a:cubicBezTo>
                  <a:pt x="9" y="37"/>
                  <a:pt x="11" y="36"/>
                  <a:pt x="11" y="33"/>
                </a:cubicBezTo>
                <a:cubicBezTo>
                  <a:pt x="11" y="29"/>
                  <a:pt x="11" y="31"/>
                  <a:pt x="11" y="27"/>
                </a:cubicBezTo>
                <a:cubicBezTo>
                  <a:pt x="11" y="19"/>
                  <a:pt x="13" y="2"/>
                  <a:pt x="25" y="0"/>
                </a:cubicBezTo>
                <a:cubicBezTo>
                  <a:pt x="28" y="7"/>
                  <a:pt x="30" y="8"/>
                  <a:pt x="32" y="13"/>
                </a:cubicBezTo>
                <a:cubicBezTo>
                  <a:pt x="33" y="11"/>
                  <a:pt x="35" y="10"/>
                  <a:pt x="36" y="9"/>
                </a:cubicBezTo>
                <a:cubicBezTo>
                  <a:pt x="45" y="21"/>
                  <a:pt x="59" y="16"/>
                  <a:pt x="67" y="27"/>
                </a:cubicBezTo>
                <a:cubicBezTo>
                  <a:pt x="69" y="30"/>
                  <a:pt x="68" y="33"/>
                  <a:pt x="70" y="35"/>
                </a:cubicBezTo>
                <a:cubicBezTo>
                  <a:pt x="77" y="40"/>
                  <a:pt x="85" y="38"/>
                  <a:pt x="89" y="43"/>
                </a:cubicBezTo>
                <a:cubicBezTo>
                  <a:pt x="84" y="46"/>
                  <a:pt x="80" y="48"/>
                  <a:pt x="75" y="48"/>
                </a:cubicBezTo>
                <a:cubicBezTo>
                  <a:pt x="69" y="48"/>
                  <a:pt x="67" y="48"/>
                  <a:pt x="63" y="48"/>
                </a:cubicBezTo>
                <a:cubicBezTo>
                  <a:pt x="63" y="48"/>
                  <a:pt x="49" y="38"/>
                  <a:pt x="46" y="37"/>
                </a:cubicBezTo>
                <a:cubicBezTo>
                  <a:pt x="46" y="47"/>
                  <a:pt x="31" y="56"/>
                  <a:pt x="25" y="53"/>
                </a:cubicBezTo>
                <a:cubicBezTo>
                  <a:pt x="24" y="55"/>
                  <a:pt x="24" y="57"/>
                  <a:pt x="22" y="57"/>
                </a:cubicBezTo>
                <a:cubicBezTo>
                  <a:pt x="16" y="57"/>
                  <a:pt x="18" y="52"/>
                  <a:pt x="19" y="48"/>
                </a:cubicBezTo>
                <a:cubicBezTo>
                  <a:pt x="12" y="46"/>
                  <a:pt x="3" y="48"/>
                  <a:pt x="0" y="48"/>
                </a:cubicBezTo>
                <a:cubicBezTo>
                  <a:pt x="0" y="40"/>
                  <a:pt x="5" y="41"/>
                  <a:pt x="6" y="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0" name="îṣ1íḓé"/>
          <p:cNvSpPr>
            <a:spLocks/>
          </p:cNvSpPr>
          <p:nvPr/>
        </p:nvSpPr>
        <p:spPr bwMode="auto">
          <a:xfrm>
            <a:off x="3975808" y="2110329"/>
            <a:ext cx="53763" cy="53761"/>
          </a:xfrm>
          <a:custGeom>
            <a:avLst/>
            <a:gdLst/>
            <a:ahLst/>
            <a:cxnLst>
              <a:cxn ang="0">
                <a:pos x="27" y="18"/>
              </a:cxn>
              <a:cxn ang="0">
                <a:pos x="11" y="28"/>
              </a:cxn>
              <a:cxn ang="0">
                <a:pos x="0" y="18"/>
              </a:cxn>
              <a:cxn ang="0">
                <a:pos x="27" y="18"/>
              </a:cxn>
            </a:cxnLst>
            <a:rect l="0" t="0" r="r" b="b"/>
            <a:pathLst>
              <a:path w="27" h="28">
                <a:moveTo>
                  <a:pt x="27" y="18"/>
                </a:moveTo>
                <a:cubicBezTo>
                  <a:pt x="27" y="24"/>
                  <a:pt x="16" y="28"/>
                  <a:pt x="11" y="28"/>
                </a:cubicBezTo>
                <a:cubicBezTo>
                  <a:pt x="4" y="28"/>
                  <a:pt x="0" y="23"/>
                  <a:pt x="0" y="18"/>
                </a:cubicBezTo>
                <a:cubicBezTo>
                  <a:pt x="0" y="0"/>
                  <a:pt x="27" y="3"/>
                  <a:pt x="27" y="1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1" name="ísḻïdé"/>
          <p:cNvSpPr>
            <a:spLocks/>
          </p:cNvSpPr>
          <p:nvPr/>
        </p:nvSpPr>
        <p:spPr bwMode="auto">
          <a:xfrm>
            <a:off x="3814521" y="2334720"/>
            <a:ext cx="44413" cy="35062"/>
          </a:xfrm>
          <a:custGeom>
            <a:avLst/>
            <a:gdLst/>
            <a:ahLst/>
            <a:cxnLst>
              <a:cxn ang="0">
                <a:pos x="10" y="1"/>
              </a:cxn>
              <a:cxn ang="0">
                <a:pos x="22" y="3"/>
              </a:cxn>
              <a:cxn ang="0">
                <a:pos x="0" y="18"/>
              </a:cxn>
              <a:cxn ang="0">
                <a:pos x="0" y="12"/>
              </a:cxn>
              <a:cxn ang="0">
                <a:pos x="10" y="1"/>
              </a:cxn>
            </a:cxnLst>
            <a:rect l="0" t="0" r="r" b="b"/>
            <a:pathLst>
              <a:path w="22" h="18">
                <a:moveTo>
                  <a:pt x="10" y="1"/>
                </a:moveTo>
                <a:cubicBezTo>
                  <a:pt x="19" y="0"/>
                  <a:pt x="17" y="0"/>
                  <a:pt x="22" y="3"/>
                </a:cubicBezTo>
                <a:cubicBezTo>
                  <a:pt x="18" y="8"/>
                  <a:pt x="7" y="17"/>
                  <a:pt x="0" y="18"/>
                </a:cubicBezTo>
                <a:cubicBezTo>
                  <a:pt x="0" y="12"/>
                  <a:pt x="0" y="12"/>
                  <a:pt x="0" y="12"/>
                </a:cubicBezTo>
                <a:cubicBezTo>
                  <a:pt x="4" y="7"/>
                  <a:pt x="9" y="4"/>
                  <a:pt x="1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2" name="îṣlîďe"/>
          <p:cNvSpPr>
            <a:spLocks/>
          </p:cNvSpPr>
          <p:nvPr/>
        </p:nvSpPr>
        <p:spPr bwMode="auto">
          <a:xfrm>
            <a:off x="3884645" y="1869575"/>
            <a:ext cx="116875" cy="49086"/>
          </a:xfrm>
          <a:custGeom>
            <a:avLst/>
            <a:gdLst/>
            <a:ahLst/>
            <a:cxnLst>
              <a:cxn ang="0">
                <a:pos x="22" y="25"/>
              </a:cxn>
              <a:cxn ang="0">
                <a:pos x="9" y="16"/>
              </a:cxn>
              <a:cxn ang="0">
                <a:pos x="0" y="6"/>
              </a:cxn>
              <a:cxn ang="0">
                <a:pos x="8" y="0"/>
              </a:cxn>
              <a:cxn ang="0">
                <a:pos x="30" y="3"/>
              </a:cxn>
              <a:cxn ang="0">
                <a:pos x="60" y="17"/>
              </a:cxn>
              <a:cxn ang="0">
                <a:pos x="52" y="24"/>
              </a:cxn>
              <a:cxn ang="0">
                <a:pos x="39" y="21"/>
              </a:cxn>
              <a:cxn ang="0">
                <a:pos x="22" y="25"/>
              </a:cxn>
            </a:cxnLst>
            <a:rect l="0" t="0" r="r" b="b"/>
            <a:pathLst>
              <a:path w="60" h="25">
                <a:moveTo>
                  <a:pt x="22" y="25"/>
                </a:moveTo>
                <a:cubicBezTo>
                  <a:pt x="14" y="25"/>
                  <a:pt x="6" y="23"/>
                  <a:pt x="9" y="16"/>
                </a:cubicBezTo>
                <a:cubicBezTo>
                  <a:pt x="5" y="13"/>
                  <a:pt x="0" y="11"/>
                  <a:pt x="0" y="6"/>
                </a:cubicBezTo>
                <a:cubicBezTo>
                  <a:pt x="0" y="2"/>
                  <a:pt x="4" y="0"/>
                  <a:pt x="8" y="0"/>
                </a:cubicBezTo>
                <a:cubicBezTo>
                  <a:pt x="18" y="0"/>
                  <a:pt x="21" y="3"/>
                  <a:pt x="30" y="3"/>
                </a:cubicBezTo>
                <a:cubicBezTo>
                  <a:pt x="42" y="3"/>
                  <a:pt x="52" y="13"/>
                  <a:pt x="60" y="17"/>
                </a:cubicBezTo>
                <a:cubicBezTo>
                  <a:pt x="59" y="21"/>
                  <a:pt x="56" y="24"/>
                  <a:pt x="52" y="24"/>
                </a:cubicBezTo>
                <a:cubicBezTo>
                  <a:pt x="46" y="24"/>
                  <a:pt x="44" y="21"/>
                  <a:pt x="39" y="21"/>
                </a:cubicBezTo>
                <a:cubicBezTo>
                  <a:pt x="34" y="21"/>
                  <a:pt x="30" y="25"/>
                  <a:pt x="22" y="2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3" name="îṡḻiḓe"/>
          <p:cNvSpPr>
            <a:spLocks/>
          </p:cNvSpPr>
          <p:nvPr/>
        </p:nvSpPr>
        <p:spPr bwMode="auto">
          <a:xfrm>
            <a:off x="3896334" y="2355756"/>
            <a:ext cx="25713" cy="30387"/>
          </a:xfrm>
          <a:custGeom>
            <a:avLst/>
            <a:gdLst/>
            <a:ahLst/>
            <a:cxnLst>
              <a:cxn ang="0">
                <a:pos x="14" y="6"/>
              </a:cxn>
              <a:cxn ang="0">
                <a:pos x="6" y="15"/>
              </a:cxn>
              <a:cxn ang="0">
                <a:pos x="0" y="9"/>
              </a:cxn>
              <a:cxn ang="0">
                <a:pos x="14" y="6"/>
              </a:cxn>
            </a:cxnLst>
            <a:rect l="0" t="0" r="r" b="b"/>
            <a:pathLst>
              <a:path w="14" h="15">
                <a:moveTo>
                  <a:pt x="14" y="6"/>
                </a:moveTo>
                <a:cubicBezTo>
                  <a:pt x="12" y="9"/>
                  <a:pt x="11" y="15"/>
                  <a:pt x="6" y="15"/>
                </a:cubicBezTo>
                <a:cubicBezTo>
                  <a:pt x="5" y="15"/>
                  <a:pt x="0" y="9"/>
                  <a:pt x="0" y="9"/>
                </a:cubicBezTo>
                <a:cubicBezTo>
                  <a:pt x="0" y="1"/>
                  <a:pt x="10" y="0"/>
                  <a:pt x="14" y="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4" name="ísḷíḍè"/>
          <p:cNvSpPr>
            <a:spLocks/>
          </p:cNvSpPr>
          <p:nvPr/>
        </p:nvSpPr>
        <p:spPr bwMode="auto">
          <a:xfrm>
            <a:off x="4038920" y="2124353"/>
            <a:ext cx="28050" cy="16363"/>
          </a:xfrm>
          <a:custGeom>
            <a:avLst/>
            <a:gdLst/>
            <a:ahLst/>
            <a:cxnLst>
              <a:cxn ang="0">
                <a:pos x="5" y="8"/>
              </a:cxn>
              <a:cxn ang="0">
                <a:pos x="0" y="4"/>
              </a:cxn>
              <a:cxn ang="0">
                <a:pos x="5" y="0"/>
              </a:cxn>
              <a:cxn ang="0">
                <a:pos x="14" y="7"/>
              </a:cxn>
              <a:cxn ang="0">
                <a:pos x="5" y="8"/>
              </a:cxn>
            </a:cxnLst>
            <a:rect l="0" t="0" r="r" b="b"/>
            <a:pathLst>
              <a:path w="14" h="8">
                <a:moveTo>
                  <a:pt x="5" y="8"/>
                </a:moveTo>
                <a:cubicBezTo>
                  <a:pt x="2" y="8"/>
                  <a:pt x="0" y="7"/>
                  <a:pt x="0" y="4"/>
                </a:cubicBezTo>
                <a:cubicBezTo>
                  <a:pt x="0" y="3"/>
                  <a:pt x="4" y="0"/>
                  <a:pt x="5" y="0"/>
                </a:cubicBezTo>
                <a:cubicBezTo>
                  <a:pt x="9" y="0"/>
                  <a:pt x="13" y="5"/>
                  <a:pt x="14" y="7"/>
                </a:cubicBezTo>
                <a:cubicBezTo>
                  <a:pt x="8" y="8"/>
                  <a:pt x="10" y="8"/>
                  <a:pt x="5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5" name="işlíḑe"/>
          <p:cNvSpPr>
            <a:spLocks/>
          </p:cNvSpPr>
          <p:nvPr/>
        </p:nvSpPr>
        <p:spPr bwMode="auto">
          <a:xfrm>
            <a:off x="3915034" y="2075267"/>
            <a:ext cx="30388" cy="18699"/>
          </a:xfrm>
          <a:custGeom>
            <a:avLst/>
            <a:gdLst/>
            <a:ahLst/>
            <a:cxnLst>
              <a:cxn ang="0">
                <a:pos x="5" y="10"/>
              </a:cxn>
              <a:cxn ang="0">
                <a:pos x="15" y="0"/>
              </a:cxn>
              <a:cxn ang="0">
                <a:pos x="5" y="10"/>
              </a:cxn>
            </a:cxnLst>
            <a:rect l="0" t="0" r="r" b="b"/>
            <a:pathLst>
              <a:path w="15" h="10">
                <a:moveTo>
                  <a:pt x="5" y="10"/>
                </a:moveTo>
                <a:cubicBezTo>
                  <a:pt x="0" y="10"/>
                  <a:pt x="10" y="0"/>
                  <a:pt x="15" y="0"/>
                </a:cubicBezTo>
                <a:cubicBezTo>
                  <a:pt x="14" y="6"/>
                  <a:pt x="10" y="10"/>
                  <a:pt x="5" y="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6" name="ï$líḍe"/>
          <p:cNvSpPr>
            <a:spLocks/>
          </p:cNvSpPr>
          <p:nvPr/>
        </p:nvSpPr>
        <p:spPr bwMode="auto">
          <a:xfrm>
            <a:off x="3655571" y="1867238"/>
            <a:ext cx="710597" cy="511893"/>
          </a:xfrm>
          <a:custGeom>
            <a:avLst/>
            <a:gdLst/>
            <a:ahLst/>
            <a:cxnLst>
              <a:cxn ang="0">
                <a:pos x="333" y="196"/>
              </a:cxn>
              <a:cxn ang="0">
                <a:pos x="281" y="171"/>
              </a:cxn>
              <a:cxn ang="0">
                <a:pos x="289" y="177"/>
              </a:cxn>
              <a:cxn ang="0">
                <a:pos x="283" y="184"/>
              </a:cxn>
              <a:cxn ang="0">
                <a:pos x="298" y="201"/>
              </a:cxn>
              <a:cxn ang="0">
                <a:pos x="318" y="206"/>
              </a:cxn>
              <a:cxn ang="0">
                <a:pos x="326" y="225"/>
              </a:cxn>
              <a:cxn ang="0">
                <a:pos x="278" y="225"/>
              </a:cxn>
              <a:cxn ang="0">
                <a:pos x="304" y="256"/>
              </a:cxn>
              <a:cxn ang="0">
                <a:pos x="295" y="256"/>
              </a:cxn>
              <a:cxn ang="0">
                <a:pos x="233" y="226"/>
              </a:cxn>
              <a:cxn ang="0">
                <a:pos x="190" y="210"/>
              </a:cxn>
              <a:cxn ang="0">
                <a:pos x="169" y="214"/>
              </a:cxn>
              <a:cxn ang="0">
                <a:pos x="168" y="189"/>
              </a:cxn>
              <a:cxn ang="0">
                <a:pos x="207" y="183"/>
              </a:cxn>
              <a:cxn ang="0">
                <a:pos x="210" y="167"/>
              </a:cxn>
              <a:cxn ang="0">
                <a:pos x="186" y="115"/>
              </a:cxn>
              <a:cxn ang="0">
                <a:pos x="168" y="115"/>
              </a:cxn>
              <a:cxn ang="0">
                <a:pos x="146" y="85"/>
              </a:cxn>
              <a:cxn ang="0">
                <a:pos x="122" y="91"/>
              </a:cxn>
              <a:cxn ang="0">
                <a:pos x="41" y="82"/>
              </a:cxn>
              <a:cxn ang="0">
                <a:pos x="11" y="69"/>
              </a:cxn>
              <a:cxn ang="0">
                <a:pos x="30" y="65"/>
              </a:cxn>
              <a:cxn ang="0">
                <a:pos x="0" y="48"/>
              </a:cxn>
              <a:cxn ang="0">
                <a:pos x="11" y="16"/>
              </a:cxn>
              <a:cxn ang="0">
                <a:pos x="61" y="4"/>
              </a:cxn>
              <a:cxn ang="0">
                <a:pos x="46" y="32"/>
              </a:cxn>
              <a:cxn ang="0">
                <a:pos x="50" y="47"/>
              </a:cxn>
              <a:cxn ang="0">
                <a:pos x="55" y="26"/>
              </a:cxn>
              <a:cxn ang="0">
                <a:pos x="120" y="29"/>
              </a:cxn>
              <a:cxn ang="0">
                <a:pos x="128" y="34"/>
              </a:cxn>
              <a:cxn ang="0">
                <a:pos x="156" y="27"/>
              </a:cxn>
              <a:cxn ang="0">
                <a:pos x="217" y="56"/>
              </a:cxn>
              <a:cxn ang="0">
                <a:pos x="242" y="65"/>
              </a:cxn>
              <a:cxn ang="0">
                <a:pos x="273" y="85"/>
              </a:cxn>
              <a:cxn ang="0">
                <a:pos x="293" y="95"/>
              </a:cxn>
              <a:cxn ang="0">
                <a:pos x="291" y="102"/>
              </a:cxn>
              <a:cxn ang="0">
                <a:pos x="283" y="116"/>
              </a:cxn>
              <a:cxn ang="0">
                <a:pos x="317" y="135"/>
              </a:cxn>
              <a:cxn ang="0">
                <a:pos x="342" y="153"/>
              </a:cxn>
              <a:cxn ang="0">
                <a:pos x="362" y="165"/>
              </a:cxn>
              <a:cxn ang="0">
                <a:pos x="349" y="178"/>
              </a:cxn>
            </a:cxnLst>
            <a:rect l="0" t="0" r="r" b="b"/>
            <a:pathLst>
              <a:path w="362" h="261">
                <a:moveTo>
                  <a:pt x="339" y="184"/>
                </a:moveTo>
                <a:cubicBezTo>
                  <a:pt x="339" y="189"/>
                  <a:pt x="338" y="196"/>
                  <a:pt x="333" y="196"/>
                </a:cubicBezTo>
                <a:cubicBezTo>
                  <a:pt x="311" y="196"/>
                  <a:pt x="311" y="166"/>
                  <a:pt x="289" y="166"/>
                </a:cubicBezTo>
                <a:cubicBezTo>
                  <a:pt x="287" y="166"/>
                  <a:pt x="281" y="171"/>
                  <a:pt x="281" y="171"/>
                </a:cubicBezTo>
                <a:cubicBezTo>
                  <a:pt x="284" y="173"/>
                  <a:pt x="285" y="173"/>
                  <a:pt x="289" y="172"/>
                </a:cubicBezTo>
                <a:cubicBezTo>
                  <a:pt x="289" y="177"/>
                  <a:pt x="289" y="177"/>
                  <a:pt x="289" y="177"/>
                </a:cubicBezTo>
                <a:cubicBezTo>
                  <a:pt x="287" y="178"/>
                  <a:pt x="284" y="178"/>
                  <a:pt x="283" y="177"/>
                </a:cubicBezTo>
                <a:cubicBezTo>
                  <a:pt x="283" y="184"/>
                  <a:pt x="283" y="184"/>
                  <a:pt x="283" y="184"/>
                </a:cubicBezTo>
                <a:cubicBezTo>
                  <a:pt x="288" y="184"/>
                  <a:pt x="288" y="184"/>
                  <a:pt x="288" y="184"/>
                </a:cubicBezTo>
                <a:cubicBezTo>
                  <a:pt x="289" y="189"/>
                  <a:pt x="295" y="199"/>
                  <a:pt x="298" y="201"/>
                </a:cubicBezTo>
                <a:cubicBezTo>
                  <a:pt x="307" y="204"/>
                  <a:pt x="310" y="198"/>
                  <a:pt x="311" y="206"/>
                </a:cubicBezTo>
                <a:cubicBezTo>
                  <a:pt x="315" y="206"/>
                  <a:pt x="315" y="206"/>
                  <a:pt x="318" y="206"/>
                </a:cubicBezTo>
                <a:cubicBezTo>
                  <a:pt x="318" y="213"/>
                  <a:pt x="318" y="213"/>
                  <a:pt x="318" y="215"/>
                </a:cubicBezTo>
                <a:cubicBezTo>
                  <a:pt x="318" y="218"/>
                  <a:pt x="326" y="220"/>
                  <a:pt x="326" y="225"/>
                </a:cubicBezTo>
                <a:cubicBezTo>
                  <a:pt x="326" y="229"/>
                  <a:pt x="321" y="238"/>
                  <a:pt x="319" y="242"/>
                </a:cubicBezTo>
                <a:cubicBezTo>
                  <a:pt x="311" y="242"/>
                  <a:pt x="283" y="231"/>
                  <a:pt x="278" y="225"/>
                </a:cubicBezTo>
                <a:cubicBezTo>
                  <a:pt x="272" y="225"/>
                  <a:pt x="272" y="225"/>
                  <a:pt x="272" y="225"/>
                </a:cubicBezTo>
                <a:cubicBezTo>
                  <a:pt x="279" y="234"/>
                  <a:pt x="304" y="243"/>
                  <a:pt x="304" y="256"/>
                </a:cubicBezTo>
                <a:cubicBezTo>
                  <a:pt x="304" y="259"/>
                  <a:pt x="301" y="261"/>
                  <a:pt x="299" y="261"/>
                </a:cubicBezTo>
                <a:cubicBezTo>
                  <a:pt x="297" y="261"/>
                  <a:pt x="296" y="256"/>
                  <a:pt x="295" y="256"/>
                </a:cubicBezTo>
                <a:cubicBezTo>
                  <a:pt x="282" y="249"/>
                  <a:pt x="274" y="252"/>
                  <a:pt x="263" y="245"/>
                </a:cubicBezTo>
                <a:cubicBezTo>
                  <a:pt x="252" y="239"/>
                  <a:pt x="226" y="240"/>
                  <a:pt x="233" y="226"/>
                </a:cubicBezTo>
                <a:cubicBezTo>
                  <a:pt x="219" y="219"/>
                  <a:pt x="212" y="211"/>
                  <a:pt x="199" y="204"/>
                </a:cubicBezTo>
                <a:cubicBezTo>
                  <a:pt x="197" y="207"/>
                  <a:pt x="194" y="210"/>
                  <a:pt x="190" y="210"/>
                </a:cubicBezTo>
                <a:cubicBezTo>
                  <a:pt x="186" y="210"/>
                  <a:pt x="187" y="207"/>
                  <a:pt x="183" y="207"/>
                </a:cubicBezTo>
                <a:cubicBezTo>
                  <a:pt x="177" y="207"/>
                  <a:pt x="175" y="214"/>
                  <a:pt x="169" y="214"/>
                </a:cubicBezTo>
                <a:cubicBezTo>
                  <a:pt x="165" y="214"/>
                  <a:pt x="150" y="208"/>
                  <a:pt x="150" y="201"/>
                </a:cubicBezTo>
                <a:cubicBezTo>
                  <a:pt x="150" y="197"/>
                  <a:pt x="162" y="189"/>
                  <a:pt x="168" y="189"/>
                </a:cubicBezTo>
                <a:cubicBezTo>
                  <a:pt x="176" y="189"/>
                  <a:pt x="183" y="189"/>
                  <a:pt x="187" y="189"/>
                </a:cubicBezTo>
                <a:cubicBezTo>
                  <a:pt x="191" y="189"/>
                  <a:pt x="202" y="187"/>
                  <a:pt x="207" y="183"/>
                </a:cubicBezTo>
                <a:cubicBezTo>
                  <a:pt x="205" y="182"/>
                  <a:pt x="199" y="178"/>
                  <a:pt x="199" y="174"/>
                </a:cubicBezTo>
                <a:cubicBezTo>
                  <a:pt x="199" y="167"/>
                  <a:pt x="207" y="171"/>
                  <a:pt x="210" y="167"/>
                </a:cubicBezTo>
                <a:cubicBezTo>
                  <a:pt x="214" y="163"/>
                  <a:pt x="223" y="154"/>
                  <a:pt x="223" y="148"/>
                </a:cubicBezTo>
                <a:cubicBezTo>
                  <a:pt x="223" y="136"/>
                  <a:pt x="195" y="115"/>
                  <a:pt x="186" y="115"/>
                </a:cubicBezTo>
                <a:cubicBezTo>
                  <a:pt x="180" y="115"/>
                  <a:pt x="177" y="120"/>
                  <a:pt x="172" y="120"/>
                </a:cubicBezTo>
                <a:cubicBezTo>
                  <a:pt x="170" y="120"/>
                  <a:pt x="168" y="115"/>
                  <a:pt x="168" y="115"/>
                </a:cubicBezTo>
                <a:cubicBezTo>
                  <a:pt x="168" y="110"/>
                  <a:pt x="176" y="109"/>
                  <a:pt x="179" y="109"/>
                </a:cubicBezTo>
                <a:cubicBezTo>
                  <a:pt x="175" y="105"/>
                  <a:pt x="151" y="85"/>
                  <a:pt x="146" y="85"/>
                </a:cubicBezTo>
                <a:cubicBezTo>
                  <a:pt x="140" y="85"/>
                  <a:pt x="133" y="101"/>
                  <a:pt x="125" y="101"/>
                </a:cubicBezTo>
                <a:cubicBezTo>
                  <a:pt x="120" y="101"/>
                  <a:pt x="121" y="94"/>
                  <a:pt x="122" y="91"/>
                </a:cubicBezTo>
                <a:cubicBezTo>
                  <a:pt x="108" y="90"/>
                  <a:pt x="75" y="91"/>
                  <a:pt x="55" y="91"/>
                </a:cubicBezTo>
                <a:cubicBezTo>
                  <a:pt x="51" y="91"/>
                  <a:pt x="44" y="86"/>
                  <a:pt x="41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18" y="76"/>
                  <a:pt x="11" y="75"/>
                  <a:pt x="11" y="69"/>
                </a:cubicBezTo>
                <a:cubicBezTo>
                  <a:pt x="16" y="67"/>
                  <a:pt x="23" y="70"/>
                  <a:pt x="30" y="70"/>
                </a:cubicBezTo>
                <a:cubicBezTo>
                  <a:pt x="30" y="65"/>
                  <a:pt x="30" y="65"/>
                  <a:pt x="30" y="65"/>
                </a:cubicBezTo>
                <a:cubicBezTo>
                  <a:pt x="26" y="62"/>
                  <a:pt x="6" y="60"/>
                  <a:pt x="6" y="60"/>
                </a:cubicBezTo>
                <a:cubicBezTo>
                  <a:pt x="6" y="60"/>
                  <a:pt x="0" y="52"/>
                  <a:pt x="0" y="48"/>
                </a:cubicBezTo>
                <a:cubicBezTo>
                  <a:pt x="0" y="36"/>
                  <a:pt x="2" y="33"/>
                  <a:pt x="8" y="29"/>
                </a:cubicBezTo>
                <a:cubicBezTo>
                  <a:pt x="12" y="26"/>
                  <a:pt x="10" y="18"/>
                  <a:pt x="11" y="16"/>
                </a:cubicBezTo>
                <a:cubicBezTo>
                  <a:pt x="20" y="7"/>
                  <a:pt x="32" y="0"/>
                  <a:pt x="47" y="0"/>
                </a:cubicBezTo>
                <a:cubicBezTo>
                  <a:pt x="47" y="0"/>
                  <a:pt x="61" y="4"/>
                  <a:pt x="61" y="4"/>
                </a:cubicBezTo>
                <a:cubicBezTo>
                  <a:pt x="57" y="14"/>
                  <a:pt x="42" y="14"/>
                  <a:pt x="42" y="27"/>
                </a:cubicBezTo>
                <a:cubicBezTo>
                  <a:pt x="42" y="30"/>
                  <a:pt x="44" y="32"/>
                  <a:pt x="46" y="32"/>
                </a:cubicBezTo>
                <a:cubicBezTo>
                  <a:pt x="45" y="35"/>
                  <a:pt x="46" y="40"/>
                  <a:pt x="46" y="40"/>
                </a:cubicBezTo>
                <a:cubicBezTo>
                  <a:pt x="46" y="43"/>
                  <a:pt x="45" y="47"/>
                  <a:pt x="50" y="47"/>
                </a:cubicBezTo>
                <a:cubicBezTo>
                  <a:pt x="53" y="47"/>
                  <a:pt x="59" y="42"/>
                  <a:pt x="59" y="38"/>
                </a:cubicBezTo>
                <a:cubicBezTo>
                  <a:pt x="59" y="34"/>
                  <a:pt x="55" y="31"/>
                  <a:pt x="55" y="26"/>
                </a:cubicBezTo>
                <a:cubicBezTo>
                  <a:pt x="55" y="10"/>
                  <a:pt x="84" y="4"/>
                  <a:pt x="102" y="4"/>
                </a:cubicBezTo>
                <a:cubicBezTo>
                  <a:pt x="113" y="4"/>
                  <a:pt x="120" y="20"/>
                  <a:pt x="120" y="29"/>
                </a:cubicBezTo>
                <a:cubicBezTo>
                  <a:pt x="120" y="31"/>
                  <a:pt x="117" y="38"/>
                  <a:pt x="120" y="38"/>
                </a:cubicBezTo>
                <a:cubicBezTo>
                  <a:pt x="122" y="38"/>
                  <a:pt x="124" y="34"/>
                  <a:pt x="128" y="34"/>
                </a:cubicBezTo>
                <a:cubicBezTo>
                  <a:pt x="133" y="34"/>
                  <a:pt x="135" y="38"/>
                  <a:pt x="138" y="38"/>
                </a:cubicBezTo>
                <a:cubicBezTo>
                  <a:pt x="146" y="38"/>
                  <a:pt x="148" y="27"/>
                  <a:pt x="156" y="27"/>
                </a:cubicBezTo>
                <a:cubicBezTo>
                  <a:pt x="165" y="27"/>
                  <a:pt x="183" y="30"/>
                  <a:pt x="189" y="34"/>
                </a:cubicBezTo>
                <a:cubicBezTo>
                  <a:pt x="199" y="41"/>
                  <a:pt x="202" y="56"/>
                  <a:pt x="217" y="56"/>
                </a:cubicBezTo>
                <a:cubicBezTo>
                  <a:pt x="223" y="56"/>
                  <a:pt x="224" y="56"/>
                  <a:pt x="228" y="56"/>
                </a:cubicBezTo>
                <a:cubicBezTo>
                  <a:pt x="232" y="56"/>
                  <a:pt x="243" y="57"/>
                  <a:pt x="242" y="65"/>
                </a:cubicBezTo>
                <a:cubicBezTo>
                  <a:pt x="254" y="69"/>
                  <a:pt x="261" y="76"/>
                  <a:pt x="273" y="77"/>
                </a:cubicBezTo>
                <a:cubicBezTo>
                  <a:pt x="273" y="85"/>
                  <a:pt x="273" y="85"/>
                  <a:pt x="273" y="85"/>
                </a:cubicBezTo>
                <a:cubicBezTo>
                  <a:pt x="276" y="85"/>
                  <a:pt x="281" y="85"/>
                  <a:pt x="281" y="85"/>
                </a:cubicBezTo>
                <a:cubicBezTo>
                  <a:pt x="287" y="85"/>
                  <a:pt x="290" y="89"/>
                  <a:pt x="293" y="95"/>
                </a:cubicBezTo>
                <a:cubicBezTo>
                  <a:pt x="287" y="96"/>
                  <a:pt x="281" y="96"/>
                  <a:pt x="277" y="101"/>
                </a:cubicBezTo>
                <a:cubicBezTo>
                  <a:pt x="285" y="102"/>
                  <a:pt x="287" y="102"/>
                  <a:pt x="291" y="102"/>
                </a:cubicBezTo>
                <a:cubicBezTo>
                  <a:pt x="293" y="102"/>
                  <a:pt x="296" y="103"/>
                  <a:pt x="297" y="106"/>
                </a:cubicBezTo>
                <a:cubicBezTo>
                  <a:pt x="290" y="110"/>
                  <a:pt x="287" y="110"/>
                  <a:pt x="283" y="116"/>
                </a:cubicBezTo>
                <a:cubicBezTo>
                  <a:pt x="287" y="118"/>
                  <a:pt x="289" y="120"/>
                  <a:pt x="295" y="120"/>
                </a:cubicBezTo>
                <a:cubicBezTo>
                  <a:pt x="296" y="130"/>
                  <a:pt x="308" y="134"/>
                  <a:pt x="317" y="135"/>
                </a:cubicBezTo>
                <a:cubicBezTo>
                  <a:pt x="318" y="143"/>
                  <a:pt x="320" y="151"/>
                  <a:pt x="327" y="151"/>
                </a:cubicBezTo>
                <a:cubicBezTo>
                  <a:pt x="337" y="151"/>
                  <a:pt x="339" y="145"/>
                  <a:pt x="342" y="153"/>
                </a:cubicBezTo>
                <a:cubicBezTo>
                  <a:pt x="344" y="155"/>
                  <a:pt x="348" y="155"/>
                  <a:pt x="350" y="155"/>
                </a:cubicBezTo>
                <a:cubicBezTo>
                  <a:pt x="359" y="155"/>
                  <a:pt x="362" y="158"/>
                  <a:pt x="362" y="165"/>
                </a:cubicBezTo>
                <a:cubicBezTo>
                  <a:pt x="362" y="171"/>
                  <a:pt x="355" y="173"/>
                  <a:pt x="349" y="173"/>
                </a:cubicBezTo>
                <a:cubicBezTo>
                  <a:pt x="349" y="178"/>
                  <a:pt x="349" y="176"/>
                  <a:pt x="349" y="178"/>
                </a:cubicBezTo>
                <a:cubicBezTo>
                  <a:pt x="349" y="180"/>
                  <a:pt x="348" y="184"/>
                  <a:pt x="339" y="1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7" name="íŝľîḓê"/>
          <p:cNvSpPr>
            <a:spLocks/>
          </p:cNvSpPr>
          <p:nvPr/>
        </p:nvSpPr>
        <p:spPr bwMode="auto">
          <a:xfrm>
            <a:off x="3945420" y="2309008"/>
            <a:ext cx="21038" cy="18699"/>
          </a:xfrm>
          <a:custGeom>
            <a:avLst/>
            <a:gdLst/>
            <a:ahLst/>
            <a:cxnLst>
              <a:cxn ang="0">
                <a:pos x="10" y="6"/>
              </a:cxn>
              <a:cxn ang="0">
                <a:pos x="0" y="6"/>
              </a:cxn>
              <a:cxn ang="0">
                <a:pos x="10" y="6"/>
              </a:cxn>
            </a:cxnLst>
            <a:rect l="0" t="0" r="r" b="b"/>
            <a:pathLst>
              <a:path w="10" h="9">
                <a:moveTo>
                  <a:pt x="10" y="6"/>
                </a:moveTo>
                <a:cubicBezTo>
                  <a:pt x="6" y="9"/>
                  <a:pt x="5" y="9"/>
                  <a:pt x="0" y="6"/>
                </a:cubicBezTo>
                <a:cubicBezTo>
                  <a:pt x="5" y="0"/>
                  <a:pt x="5" y="3"/>
                  <a:pt x="10" y="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8" name="îśḻidé"/>
          <p:cNvSpPr>
            <a:spLocks/>
          </p:cNvSpPr>
          <p:nvPr/>
        </p:nvSpPr>
        <p:spPr bwMode="auto">
          <a:xfrm>
            <a:off x="3800496" y="2210836"/>
            <a:ext cx="18700" cy="18699"/>
          </a:xfrm>
          <a:custGeom>
            <a:avLst/>
            <a:gdLst/>
            <a:ahLst/>
            <a:cxnLst>
              <a:cxn ang="0">
                <a:pos x="1" y="2"/>
              </a:cxn>
              <a:cxn ang="0">
                <a:pos x="9" y="9"/>
              </a:cxn>
              <a:cxn ang="0">
                <a:pos x="1" y="2"/>
              </a:cxn>
            </a:cxnLst>
            <a:rect l="0" t="0" r="r" b="b"/>
            <a:pathLst>
              <a:path w="9" h="9">
                <a:moveTo>
                  <a:pt x="1" y="2"/>
                </a:moveTo>
                <a:cubicBezTo>
                  <a:pt x="6" y="0"/>
                  <a:pt x="6" y="5"/>
                  <a:pt x="9" y="9"/>
                </a:cubicBezTo>
                <a:cubicBezTo>
                  <a:pt x="4" y="9"/>
                  <a:pt x="0" y="5"/>
                  <a:pt x="1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9" name="iṣḻiďé"/>
          <p:cNvSpPr>
            <a:spLocks/>
          </p:cNvSpPr>
          <p:nvPr/>
        </p:nvSpPr>
        <p:spPr bwMode="auto">
          <a:xfrm>
            <a:off x="3613496" y="1353009"/>
            <a:ext cx="757347" cy="397359"/>
          </a:xfrm>
          <a:custGeom>
            <a:avLst/>
            <a:gdLst/>
            <a:ahLst/>
            <a:cxnLst>
              <a:cxn ang="0">
                <a:pos x="307" y="16"/>
              </a:cxn>
              <a:cxn ang="0">
                <a:pos x="350" y="9"/>
              </a:cxn>
              <a:cxn ang="0">
                <a:pos x="386" y="28"/>
              </a:cxn>
              <a:cxn ang="0">
                <a:pos x="313" y="51"/>
              </a:cxn>
              <a:cxn ang="0">
                <a:pos x="295" y="74"/>
              </a:cxn>
              <a:cxn ang="0">
                <a:pos x="231" y="108"/>
              </a:cxn>
              <a:cxn ang="0">
                <a:pos x="216" y="118"/>
              </a:cxn>
              <a:cxn ang="0">
                <a:pos x="216" y="137"/>
              </a:cxn>
              <a:cxn ang="0">
                <a:pos x="174" y="157"/>
              </a:cxn>
              <a:cxn ang="0">
                <a:pos x="158" y="184"/>
              </a:cxn>
              <a:cxn ang="0">
                <a:pos x="176" y="188"/>
              </a:cxn>
              <a:cxn ang="0">
                <a:pos x="126" y="197"/>
              </a:cxn>
              <a:cxn ang="0">
                <a:pos x="80" y="201"/>
              </a:cxn>
              <a:cxn ang="0">
                <a:pos x="33" y="197"/>
              </a:cxn>
              <a:cxn ang="0">
                <a:pos x="60" y="176"/>
              </a:cxn>
              <a:cxn ang="0">
                <a:pos x="57" y="158"/>
              </a:cxn>
              <a:cxn ang="0">
                <a:pos x="92" y="170"/>
              </a:cxn>
              <a:cxn ang="0">
                <a:pos x="66" y="148"/>
              </a:cxn>
              <a:cxn ang="0">
                <a:pos x="55" y="151"/>
              </a:cxn>
              <a:cxn ang="0">
                <a:pos x="68" y="131"/>
              </a:cxn>
              <a:cxn ang="0">
                <a:pos x="62" y="97"/>
              </a:cxn>
              <a:cxn ang="0">
                <a:pos x="67" y="89"/>
              </a:cxn>
              <a:cxn ang="0">
                <a:pos x="97" y="90"/>
              </a:cxn>
              <a:cxn ang="0">
                <a:pos x="108" y="91"/>
              </a:cxn>
              <a:cxn ang="0">
                <a:pos x="133" y="86"/>
              </a:cxn>
              <a:cxn ang="0">
                <a:pos x="147" y="74"/>
              </a:cxn>
              <a:cxn ang="0">
                <a:pos x="99" y="81"/>
              </a:cxn>
              <a:cxn ang="0">
                <a:pos x="72" y="76"/>
              </a:cxn>
              <a:cxn ang="0">
                <a:pos x="57" y="81"/>
              </a:cxn>
              <a:cxn ang="0">
                <a:pos x="44" y="67"/>
              </a:cxn>
              <a:cxn ang="0">
                <a:pos x="51" y="53"/>
              </a:cxn>
              <a:cxn ang="0">
                <a:pos x="25" y="60"/>
              </a:cxn>
              <a:cxn ang="0">
                <a:pos x="29" y="49"/>
              </a:cxn>
              <a:cxn ang="0">
                <a:pos x="9" y="52"/>
              </a:cxn>
              <a:cxn ang="0">
                <a:pos x="44" y="36"/>
              </a:cxn>
              <a:cxn ang="0">
                <a:pos x="57" y="32"/>
              </a:cxn>
              <a:cxn ang="0">
                <a:pos x="104" y="32"/>
              </a:cxn>
              <a:cxn ang="0">
                <a:pos x="135" y="11"/>
              </a:cxn>
              <a:cxn ang="0">
                <a:pos x="196" y="6"/>
              </a:cxn>
              <a:cxn ang="0">
                <a:pos x="218" y="8"/>
              </a:cxn>
              <a:cxn ang="0">
                <a:pos x="245" y="3"/>
              </a:cxn>
              <a:cxn ang="0">
                <a:pos x="315" y="11"/>
              </a:cxn>
            </a:cxnLst>
            <a:rect l="0" t="0" r="r" b="b"/>
            <a:pathLst>
              <a:path w="386" h="203">
                <a:moveTo>
                  <a:pt x="315" y="11"/>
                </a:moveTo>
                <a:cubicBezTo>
                  <a:pt x="312" y="14"/>
                  <a:pt x="310" y="15"/>
                  <a:pt x="307" y="16"/>
                </a:cubicBezTo>
                <a:cubicBezTo>
                  <a:pt x="342" y="6"/>
                  <a:pt x="342" y="6"/>
                  <a:pt x="342" y="6"/>
                </a:cubicBezTo>
                <a:cubicBezTo>
                  <a:pt x="345" y="7"/>
                  <a:pt x="347" y="8"/>
                  <a:pt x="350" y="9"/>
                </a:cubicBezTo>
                <a:cubicBezTo>
                  <a:pt x="355" y="11"/>
                  <a:pt x="355" y="14"/>
                  <a:pt x="358" y="17"/>
                </a:cubicBezTo>
                <a:cubicBezTo>
                  <a:pt x="363" y="22"/>
                  <a:pt x="386" y="20"/>
                  <a:pt x="386" y="28"/>
                </a:cubicBezTo>
                <a:cubicBezTo>
                  <a:pt x="386" y="33"/>
                  <a:pt x="378" y="32"/>
                  <a:pt x="375" y="34"/>
                </a:cubicBezTo>
                <a:cubicBezTo>
                  <a:pt x="358" y="48"/>
                  <a:pt x="336" y="40"/>
                  <a:pt x="313" y="51"/>
                </a:cubicBezTo>
                <a:cubicBezTo>
                  <a:pt x="317" y="56"/>
                  <a:pt x="335" y="52"/>
                  <a:pt x="346" y="52"/>
                </a:cubicBezTo>
                <a:cubicBezTo>
                  <a:pt x="336" y="63"/>
                  <a:pt x="311" y="69"/>
                  <a:pt x="295" y="74"/>
                </a:cubicBezTo>
                <a:cubicBezTo>
                  <a:pt x="277" y="80"/>
                  <a:pt x="267" y="97"/>
                  <a:pt x="254" y="107"/>
                </a:cubicBezTo>
                <a:cubicBezTo>
                  <a:pt x="248" y="112"/>
                  <a:pt x="238" y="106"/>
                  <a:pt x="231" y="108"/>
                </a:cubicBezTo>
                <a:cubicBezTo>
                  <a:pt x="221" y="112"/>
                  <a:pt x="210" y="112"/>
                  <a:pt x="203" y="118"/>
                </a:cubicBezTo>
                <a:cubicBezTo>
                  <a:pt x="216" y="118"/>
                  <a:pt x="216" y="118"/>
                  <a:pt x="216" y="118"/>
                </a:cubicBezTo>
                <a:cubicBezTo>
                  <a:pt x="217" y="128"/>
                  <a:pt x="211" y="127"/>
                  <a:pt x="203" y="126"/>
                </a:cubicBezTo>
                <a:cubicBezTo>
                  <a:pt x="208" y="129"/>
                  <a:pt x="213" y="131"/>
                  <a:pt x="216" y="137"/>
                </a:cubicBezTo>
                <a:cubicBezTo>
                  <a:pt x="206" y="141"/>
                  <a:pt x="203" y="152"/>
                  <a:pt x="196" y="157"/>
                </a:cubicBezTo>
                <a:cubicBezTo>
                  <a:pt x="177" y="157"/>
                  <a:pt x="177" y="157"/>
                  <a:pt x="174" y="157"/>
                </a:cubicBezTo>
                <a:cubicBezTo>
                  <a:pt x="175" y="160"/>
                  <a:pt x="177" y="161"/>
                  <a:pt x="177" y="164"/>
                </a:cubicBezTo>
                <a:cubicBezTo>
                  <a:pt x="177" y="178"/>
                  <a:pt x="158" y="169"/>
                  <a:pt x="158" y="184"/>
                </a:cubicBezTo>
                <a:cubicBezTo>
                  <a:pt x="165" y="184"/>
                  <a:pt x="166" y="184"/>
                  <a:pt x="169" y="184"/>
                </a:cubicBezTo>
                <a:cubicBezTo>
                  <a:pt x="171" y="184"/>
                  <a:pt x="176" y="184"/>
                  <a:pt x="176" y="188"/>
                </a:cubicBezTo>
                <a:cubicBezTo>
                  <a:pt x="176" y="195"/>
                  <a:pt x="151" y="203"/>
                  <a:pt x="141" y="203"/>
                </a:cubicBezTo>
                <a:cubicBezTo>
                  <a:pt x="131" y="203"/>
                  <a:pt x="135" y="197"/>
                  <a:pt x="126" y="197"/>
                </a:cubicBezTo>
                <a:cubicBezTo>
                  <a:pt x="113" y="197"/>
                  <a:pt x="104" y="197"/>
                  <a:pt x="93" y="197"/>
                </a:cubicBezTo>
                <a:cubicBezTo>
                  <a:pt x="89" y="197"/>
                  <a:pt x="86" y="201"/>
                  <a:pt x="80" y="201"/>
                </a:cubicBezTo>
                <a:cubicBezTo>
                  <a:pt x="65" y="201"/>
                  <a:pt x="53" y="197"/>
                  <a:pt x="38" y="192"/>
                </a:cubicBezTo>
                <a:cubicBezTo>
                  <a:pt x="37" y="194"/>
                  <a:pt x="35" y="197"/>
                  <a:pt x="33" y="197"/>
                </a:cubicBezTo>
                <a:cubicBezTo>
                  <a:pt x="29" y="197"/>
                  <a:pt x="28" y="194"/>
                  <a:pt x="28" y="193"/>
                </a:cubicBezTo>
                <a:cubicBezTo>
                  <a:pt x="28" y="176"/>
                  <a:pt x="51" y="182"/>
                  <a:pt x="60" y="176"/>
                </a:cubicBezTo>
                <a:cubicBezTo>
                  <a:pt x="55" y="172"/>
                  <a:pt x="46" y="170"/>
                  <a:pt x="46" y="162"/>
                </a:cubicBezTo>
                <a:cubicBezTo>
                  <a:pt x="46" y="156"/>
                  <a:pt x="52" y="158"/>
                  <a:pt x="57" y="158"/>
                </a:cubicBezTo>
                <a:cubicBezTo>
                  <a:pt x="71" y="158"/>
                  <a:pt x="76" y="165"/>
                  <a:pt x="84" y="170"/>
                </a:cubicBezTo>
                <a:cubicBezTo>
                  <a:pt x="92" y="170"/>
                  <a:pt x="92" y="170"/>
                  <a:pt x="92" y="170"/>
                </a:cubicBezTo>
                <a:cubicBezTo>
                  <a:pt x="86" y="164"/>
                  <a:pt x="72" y="159"/>
                  <a:pt x="72" y="148"/>
                </a:cubicBezTo>
                <a:cubicBezTo>
                  <a:pt x="66" y="148"/>
                  <a:pt x="66" y="148"/>
                  <a:pt x="66" y="148"/>
                </a:cubicBezTo>
                <a:cubicBezTo>
                  <a:pt x="63" y="149"/>
                  <a:pt x="63" y="149"/>
                  <a:pt x="61" y="151"/>
                </a:cubicBezTo>
                <a:cubicBezTo>
                  <a:pt x="55" y="151"/>
                  <a:pt x="55" y="151"/>
                  <a:pt x="55" y="151"/>
                </a:cubicBezTo>
                <a:cubicBezTo>
                  <a:pt x="55" y="146"/>
                  <a:pt x="55" y="146"/>
                  <a:pt x="55" y="146"/>
                </a:cubicBezTo>
                <a:cubicBezTo>
                  <a:pt x="58" y="138"/>
                  <a:pt x="61" y="134"/>
                  <a:pt x="68" y="131"/>
                </a:cubicBezTo>
                <a:cubicBezTo>
                  <a:pt x="79" y="128"/>
                  <a:pt x="92" y="132"/>
                  <a:pt x="92" y="119"/>
                </a:cubicBezTo>
                <a:cubicBezTo>
                  <a:pt x="92" y="105"/>
                  <a:pt x="62" y="105"/>
                  <a:pt x="62" y="97"/>
                </a:cubicBezTo>
                <a:cubicBezTo>
                  <a:pt x="62" y="93"/>
                  <a:pt x="69" y="94"/>
                  <a:pt x="73" y="94"/>
                </a:cubicBezTo>
                <a:cubicBezTo>
                  <a:pt x="68" y="94"/>
                  <a:pt x="67" y="92"/>
                  <a:pt x="67" y="89"/>
                </a:cubicBezTo>
                <a:cubicBezTo>
                  <a:pt x="69" y="88"/>
                  <a:pt x="71" y="89"/>
                  <a:pt x="73" y="89"/>
                </a:cubicBezTo>
                <a:cubicBezTo>
                  <a:pt x="78" y="89"/>
                  <a:pt x="88" y="87"/>
                  <a:pt x="97" y="90"/>
                </a:cubicBezTo>
                <a:cubicBezTo>
                  <a:pt x="108" y="93"/>
                  <a:pt x="112" y="106"/>
                  <a:pt x="124" y="104"/>
                </a:cubicBezTo>
                <a:cubicBezTo>
                  <a:pt x="122" y="102"/>
                  <a:pt x="108" y="93"/>
                  <a:pt x="108" y="91"/>
                </a:cubicBezTo>
                <a:cubicBezTo>
                  <a:pt x="108" y="89"/>
                  <a:pt x="110" y="88"/>
                  <a:pt x="111" y="86"/>
                </a:cubicBezTo>
                <a:cubicBezTo>
                  <a:pt x="133" y="86"/>
                  <a:pt x="133" y="86"/>
                  <a:pt x="133" y="86"/>
                </a:cubicBezTo>
                <a:cubicBezTo>
                  <a:pt x="141" y="83"/>
                  <a:pt x="149" y="81"/>
                  <a:pt x="154" y="74"/>
                </a:cubicBezTo>
                <a:cubicBezTo>
                  <a:pt x="147" y="74"/>
                  <a:pt x="147" y="74"/>
                  <a:pt x="147" y="74"/>
                </a:cubicBezTo>
                <a:cubicBezTo>
                  <a:pt x="138" y="81"/>
                  <a:pt x="128" y="84"/>
                  <a:pt x="114" y="84"/>
                </a:cubicBezTo>
                <a:cubicBezTo>
                  <a:pt x="106" y="84"/>
                  <a:pt x="103" y="81"/>
                  <a:pt x="99" y="81"/>
                </a:cubicBezTo>
                <a:cubicBezTo>
                  <a:pt x="95" y="81"/>
                  <a:pt x="93" y="85"/>
                  <a:pt x="90" y="85"/>
                </a:cubicBezTo>
                <a:cubicBezTo>
                  <a:pt x="81" y="85"/>
                  <a:pt x="70" y="82"/>
                  <a:pt x="72" y="76"/>
                </a:cubicBezTo>
                <a:cubicBezTo>
                  <a:pt x="67" y="76"/>
                  <a:pt x="67" y="76"/>
                  <a:pt x="67" y="76"/>
                </a:cubicBezTo>
                <a:cubicBezTo>
                  <a:pt x="63" y="78"/>
                  <a:pt x="61" y="81"/>
                  <a:pt x="57" y="81"/>
                </a:cubicBezTo>
                <a:cubicBezTo>
                  <a:pt x="48" y="81"/>
                  <a:pt x="36" y="75"/>
                  <a:pt x="33" y="71"/>
                </a:cubicBezTo>
                <a:cubicBezTo>
                  <a:pt x="36" y="69"/>
                  <a:pt x="39" y="67"/>
                  <a:pt x="44" y="67"/>
                </a:cubicBezTo>
                <a:cubicBezTo>
                  <a:pt x="36" y="67"/>
                  <a:pt x="27" y="66"/>
                  <a:pt x="24" y="67"/>
                </a:cubicBezTo>
                <a:cubicBezTo>
                  <a:pt x="29" y="55"/>
                  <a:pt x="40" y="56"/>
                  <a:pt x="51" y="53"/>
                </a:cubicBezTo>
                <a:cubicBezTo>
                  <a:pt x="47" y="52"/>
                  <a:pt x="46" y="52"/>
                  <a:pt x="42" y="52"/>
                </a:cubicBezTo>
                <a:cubicBezTo>
                  <a:pt x="33" y="52"/>
                  <a:pt x="33" y="60"/>
                  <a:pt x="25" y="60"/>
                </a:cubicBezTo>
                <a:cubicBezTo>
                  <a:pt x="22" y="60"/>
                  <a:pt x="18" y="57"/>
                  <a:pt x="17" y="56"/>
                </a:cubicBezTo>
                <a:cubicBezTo>
                  <a:pt x="21" y="52"/>
                  <a:pt x="24" y="51"/>
                  <a:pt x="29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3" y="50"/>
                  <a:pt x="11" y="51"/>
                  <a:pt x="9" y="52"/>
                </a:cubicBezTo>
                <a:cubicBezTo>
                  <a:pt x="7" y="52"/>
                  <a:pt x="2" y="52"/>
                  <a:pt x="0" y="52"/>
                </a:cubicBezTo>
                <a:cubicBezTo>
                  <a:pt x="2" y="41"/>
                  <a:pt x="31" y="36"/>
                  <a:pt x="44" y="36"/>
                </a:cubicBezTo>
                <a:cubicBezTo>
                  <a:pt x="49" y="36"/>
                  <a:pt x="52" y="36"/>
                  <a:pt x="53" y="36"/>
                </a:cubicBezTo>
                <a:cubicBezTo>
                  <a:pt x="55" y="36"/>
                  <a:pt x="57" y="34"/>
                  <a:pt x="57" y="32"/>
                </a:cubicBezTo>
                <a:cubicBezTo>
                  <a:pt x="71" y="32"/>
                  <a:pt x="65" y="22"/>
                  <a:pt x="74" y="22"/>
                </a:cubicBezTo>
                <a:cubicBezTo>
                  <a:pt x="83" y="22"/>
                  <a:pt x="100" y="31"/>
                  <a:pt x="104" y="32"/>
                </a:cubicBezTo>
                <a:cubicBezTo>
                  <a:pt x="108" y="22"/>
                  <a:pt x="113" y="12"/>
                  <a:pt x="126" y="12"/>
                </a:cubicBezTo>
                <a:cubicBezTo>
                  <a:pt x="134" y="12"/>
                  <a:pt x="129" y="16"/>
                  <a:pt x="135" y="11"/>
                </a:cubicBezTo>
                <a:cubicBezTo>
                  <a:pt x="137" y="7"/>
                  <a:pt x="141" y="6"/>
                  <a:pt x="145" y="6"/>
                </a:cubicBezTo>
                <a:cubicBezTo>
                  <a:pt x="168" y="6"/>
                  <a:pt x="173" y="6"/>
                  <a:pt x="196" y="6"/>
                </a:cubicBezTo>
                <a:cubicBezTo>
                  <a:pt x="197" y="4"/>
                  <a:pt x="199" y="3"/>
                  <a:pt x="201" y="3"/>
                </a:cubicBezTo>
                <a:cubicBezTo>
                  <a:pt x="209" y="3"/>
                  <a:pt x="211" y="8"/>
                  <a:pt x="218" y="8"/>
                </a:cubicBezTo>
                <a:cubicBezTo>
                  <a:pt x="224" y="8"/>
                  <a:pt x="226" y="0"/>
                  <a:pt x="232" y="0"/>
                </a:cubicBezTo>
                <a:cubicBezTo>
                  <a:pt x="239" y="0"/>
                  <a:pt x="241" y="3"/>
                  <a:pt x="245" y="3"/>
                </a:cubicBezTo>
                <a:cubicBezTo>
                  <a:pt x="250" y="3"/>
                  <a:pt x="253" y="3"/>
                  <a:pt x="258" y="3"/>
                </a:cubicBezTo>
                <a:cubicBezTo>
                  <a:pt x="268" y="3"/>
                  <a:pt x="306" y="2"/>
                  <a:pt x="315" y="1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0" name="ïšļíḑe"/>
          <p:cNvSpPr>
            <a:spLocks/>
          </p:cNvSpPr>
          <p:nvPr/>
        </p:nvSpPr>
        <p:spPr bwMode="auto">
          <a:xfrm>
            <a:off x="4088008" y="1315610"/>
            <a:ext cx="1481969" cy="1126631"/>
          </a:xfrm>
          <a:custGeom>
            <a:avLst/>
            <a:gdLst/>
            <a:ahLst/>
            <a:cxnLst>
              <a:cxn ang="0">
                <a:pos x="280" y="372"/>
              </a:cxn>
              <a:cxn ang="0">
                <a:pos x="267" y="360"/>
              </a:cxn>
              <a:cxn ang="0">
                <a:pos x="228" y="336"/>
              </a:cxn>
              <a:cxn ang="0">
                <a:pos x="215" y="302"/>
              </a:cxn>
              <a:cxn ang="0">
                <a:pos x="109" y="219"/>
              </a:cxn>
              <a:cxn ang="0">
                <a:pos x="73" y="223"/>
              </a:cxn>
              <a:cxn ang="0">
                <a:pos x="43" y="217"/>
              </a:cxn>
              <a:cxn ang="0">
                <a:pos x="19" y="202"/>
              </a:cxn>
              <a:cxn ang="0">
                <a:pos x="51" y="190"/>
              </a:cxn>
              <a:cxn ang="0">
                <a:pos x="64" y="180"/>
              </a:cxn>
              <a:cxn ang="0">
                <a:pos x="0" y="166"/>
              </a:cxn>
              <a:cxn ang="0">
                <a:pos x="84" y="141"/>
              </a:cxn>
              <a:cxn ang="0">
                <a:pos x="72" y="102"/>
              </a:cxn>
              <a:cxn ang="0">
                <a:pos x="144" y="59"/>
              </a:cxn>
              <a:cxn ang="0">
                <a:pos x="237" y="56"/>
              </a:cxn>
              <a:cxn ang="0">
                <a:pos x="260" y="53"/>
              </a:cxn>
              <a:cxn ang="0">
                <a:pos x="274" y="38"/>
              </a:cxn>
              <a:cxn ang="0">
                <a:pos x="309" y="36"/>
              </a:cxn>
              <a:cxn ang="0">
                <a:pos x="355" y="15"/>
              </a:cxn>
              <a:cxn ang="0">
                <a:pos x="391" y="13"/>
              </a:cxn>
              <a:cxn ang="0">
                <a:pos x="534" y="0"/>
              </a:cxn>
              <a:cxn ang="0">
                <a:pos x="594" y="48"/>
              </a:cxn>
              <a:cxn ang="0">
                <a:pos x="570" y="75"/>
              </a:cxn>
              <a:cxn ang="0">
                <a:pos x="603" y="102"/>
              </a:cxn>
              <a:cxn ang="0">
                <a:pos x="684" y="66"/>
              </a:cxn>
              <a:cxn ang="0">
                <a:pos x="730" y="51"/>
              </a:cxn>
              <a:cxn ang="0">
                <a:pos x="702" y="94"/>
              </a:cxn>
              <a:cxn ang="0">
                <a:pos x="691" y="114"/>
              </a:cxn>
              <a:cxn ang="0">
                <a:pos x="654" y="150"/>
              </a:cxn>
              <a:cxn ang="0">
                <a:pos x="677" y="178"/>
              </a:cxn>
              <a:cxn ang="0">
                <a:pos x="657" y="202"/>
              </a:cxn>
              <a:cxn ang="0">
                <a:pos x="669" y="236"/>
              </a:cxn>
              <a:cxn ang="0">
                <a:pos x="673" y="260"/>
              </a:cxn>
              <a:cxn ang="0">
                <a:pos x="633" y="295"/>
              </a:cxn>
              <a:cxn ang="0">
                <a:pos x="637" y="305"/>
              </a:cxn>
              <a:cxn ang="0">
                <a:pos x="601" y="297"/>
              </a:cxn>
              <a:cxn ang="0">
                <a:pos x="633" y="358"/>
              </a:cxn>
              <a:cxn ang="0">
                <a:pos x="596" y="347"/>
              </a:cxn>
              <a:cxn ang="0">
                <a:pos x="616" y="375"/>
              </a:cxn>
              <a:cxn ang="0">
                <a:pos x="518" y="408"/>
              </a:cxn>
              <a:cxn ang="0">
                <a:pos x="483" y="445"/>
              </a:cxn>
              <a:cxn ang="0">
                <a:pos x="443" y="449"/>
              </a:cxn>
              <a:cxn ang="0">
                <a:pos x="402" y="485"/>
              </a:cxn>
              <a:cxn ang="0">
                <a:pos x="384" y="523"/>
              </a:cxn>
              <a:cxn ang="0">
                <a:pos x="362" y="571"/>
              </a:cxn>
              <a:cxn ang="0">
                <a:pos x="313" y="560"/>
              </a:cxn>
              <a:cxn ang="0">
                <a:pos x="270" y="499"/>
              </a:cxn>
              <a:cxn ang="0">
                <a:pos x="256" y="475"/>
              </a:cxn>
              <a:cxn ang="0">
                <a:pos x="237" y="438"/>
              </a:cxn>
              <a:cxn ang="0">
                <a:pos x="255" y="403"/>
              </a:cxn>
            </a:cxnLst>
            <a:rect l="0" t="0" r="r" b="b"/>
            <a:pathLst>
              <a:path w="756" h="575">
                <a:moveTo>
                  <a:pt x="255" y="403"/>
                </a:moveTo>
                <a:cubicBezTo>
                  <a:pt x="261" y="400"/>
                  <a:pt x="261" y="400"/>
                  <a:pt x="267" y="402"/>
                </a:cubicBezTo>
                <a:cubicBezTo>
                  <a:pt x="270" y="389"/>
                  <a:pt x="276" y="385"/>
                  <a:pt x="280" y="372"/>
                </a:cubicBezTo>
                <a:cubicBezTo>
                  <a:pt x="266" y="368"/>
                  <a:pt x="234" y="366"/>
                  <a:pt x="233" y="353"/>
                </a:cubicBezTo>
                <a:cubicBezTo>
                  <a:pt x="237" y="352"/>
                  <a:pt x="236" y="353"/>
                  <a:pt x="240" y="353"/>
                </a:cubicBezTo>
                <a:cubicBezTo>
                  <a:pt x="250" y="353"/>
                  <a:pt x="256" y="360"/>
                  <a:pt x="267" y="360"/>
                </a:cubicBezTo>
                <a:cubicBezTo>
                  <a:pt x="271" y="360"/>
                  <a:pt x="271" y="356"/>
                  <a:pt x="271" y="353"/>
                </a:cubicBezTo>
                <a:cubicBezTo>
                  <a:pt x="258" y="349"/>
                  <a:pt x="254" y="328"/>
                  <a:pt x="239" y="328"/>
                </a:cubicBezTo>
                <a:cubicBezTo>
                  <a:pt x="235" y="328"/>
                  <a:pt x="234" y="336"/>
                  <a:pt x="228" y="336"/>
                </a:cubicBezTo>
                <a:cubicBezTo>
                  <a:pt x="220" y="336"/>
                  <a:pt x="216" y="335"/>
                  <a:pt x="216" y="328"/>
                </a:cubicBezTo>
                <a:cubicBezTo>
                  <a:pt x="216" y="318"/>
                  <a:pt x="226" y="319"/>
                  <a:pt x="226" y="309"/>
                </a:cubicBezTo>
                <a:cubicBezTo>
                  <a:pt x="226" y="303"/>
                  <a:pt x="219" y="302"/>
                  <a:pt x="215" y="302"/>
                </a:cubicBezTo>
                <a:cubicBezTo>
                  <a:pt x="215" y="295"/>
                  <a:pt x="215" y="295"/>
                  <a:pt x="215" y="295"/>
                </a:cubicBezTo>
                <a:cubicBezTo>
                  <a:pt x="203" y="257"/>
                  <a:pt x="172" y="219"/>
                  <a:pt x="122" y="219"/>
                </a:cubicBezTo>
                <a:cubicBezTo>
                  <a:pt x="115" y="219"/>
                  <a:pt x="113" y="219"/>
                  <a:pt x="109" y="219"/>
                </a:cubicBezTo>
                <a:cubicBezTo>
                  <a:pt x="103" y="219"/>
                  <a:pt x="101" y="224"/>
                  <a:pt x="95" y="224"/>
                </a:cubicBezTo>
                <a:cubicBezTo>
                  <a:pt x="91" y="224"/>
                  <a:pt x="87" y="221"/>
                  <a:pt x="82" y="221"/>
                </a:cubicBezTo>
                <a:cubicBezTo>
                  <a:pt x="77" y="221"/>
                  <a:pt x="75" y="222"/>
                  <a:pt x="73" y="223"/>
                </a:cubicBezTo>
                <a:cubicBezTo>
                  <a:pt x="74" y="224"/>
                  <a:pt x="76" y="226"/>
                  <a:pt x="77" y="226"/>
                </a:cubicBezTo>
                <a:cubicBezTo>
                  <a:pt x="75" y="229"/>
                  <a:pt x="75" y="228"/>
                  <a:pt x="72" y="228"/>
                </a:cubicBezTo>
                <a:cubicBezTo>
                  <a:pt x="62" y="228"/>
                  <a:pt x="48" y="224"/>
                  <a:pt x="43" y="217"/>
                </a:cubicBezTo>
                <a:cubicBezTo>
                  <a:pt x="47" y="214"/>
                  <a:pt x="50" y="214"/>
                  <a:pt x="52" y="210"/>
                </a:cubicBezTo>
                <a:cubicBezTo>
                  <a:pt x="45" y="207"/>
                  <a:pt x="39" y="202"/>
                  <a:pt x="34" y="202"/>
                </a:cubicBezTo>
                <a:cubicBezTo>
                  <a:pt x="24" y="202"/>
                  <a:pt x="27" y="206"/>
                  <a:pt x="19" y="202"/>
                </a:cubicBezTo>
                <a:cubicBezTo>
                  <a:pt x="19" y="196"/>
                  <a:pt x="28" y="194"/>
                  <a:pt x="32" y="194"/>
                </a:cubicBezTo>
                <a:cubicBezTo>
                  <a:pt x="37" y="194"/>
                  <a:pt x="40" y="194"/>
                  <a:pt x="43" y="194"/>
                </a:cubicBezTo>
                <a:cubicBezTo>
                  <a:pt x="47" y="194"/>
                  <a:pt x="49" y="193"/>
                  <a:pt x="51" y="190"/>
                </a:cubicBezTo>
                <a:cubicBezTo>
                  <a:pt x="76" y="190"/>
                  <a:pt x="76" y="190"/>
                  <a:pt x="76" y="190"/>
                </a:cubicBezTo>
                <a:cubicBezTo>
                  <a:pt x="80" y="187"/>
                  <a:pt x="80" y="185"/>
                  <a:pt x="82" y="180"/>
                </a:cubicBezTo>
                <a:cubicBezTo>
                  <a:pt x="64" y="180"/>
                  <a:pt x="64" y="180"/>
                  <a:pt x="64" y="180"/>
                </a:cubicBezTo>
                <a:cubicBezTo>
                  <a:pt x="63" y="183"/>
                  <a:pt x="62" y="185"/>
                  <a:pt x="60" y="185"/>
                </a:cubicBezTo>
                <a:cubicBezTo>
                  <a:pt x="53" y="185"/>
                  <a:pt x="50" y="185"/>
                  <a:pt x="44" y="185"/>
                </a:cubicBezTo>
                <a:cubicBezTo>
                  <a:pt x="42" y="185"/>
                  <a:pt x="0" y="173"/>
                  <a:pt x="0" y="166"/>
                </a:cubicBezTo>
                <a:cubicBezTo>
                  <a:pt x="0" y="152"/>
                  <a:pt x="16" y="157"/>
                  <a:pt x="25" y="154"/>
                </a:cubicBezTo>
                <a:cubicBezTo>
                  <a:pt x="33" y="151"/>
                  <a:pt x="38" y="146"/>
                  <a:pt x="46" y="144"/>
                </a:cubicBezTo>
                <a:cubicBezTo>
                  <a:pt x="58" y="140"/>
                  <a:pt x="74" y="146"/>
                  <a:pt x="84" y="141"/>
                </a:cubicBezTo>
                <a:cubicBezTo>
                  <a:pt x="91" y="136"/>
                  <a:pt x="96" y="128"/>
                  <a:pt x="96" y="117"/>
                </a:cubicBezTo>
                <a:cubicBezTo>
                  <a:pt x="88" y="116"/>
                  <a:pt x="63" y="117"/>
                  <a:pt x="63" y="109"/>
                </a:cubicBezTo>
                <a:cubicBezTo>
                  <a:pt x="63" y="105"/>
                  <a:pt x="69" y="102"/>
                  <a:pt x="72" y="102"/>
                </a:cubicBezTo>
                <a:cubicBezTo>
                  <a:pt x="87" y="97"/>
                  <a:pt x="106" y="86"/>
                  <a:pt x="115" y="78"/>
                </a:cubicBezTo>
                <a:cubicBezTo>
                  <a:pt x="119" y="80"/>
                  <a:pt x="122" y="81"/>
                  <a:pt x="127" y="81"/>
                </a:cubicBezTo>
                <a:cubicBezTo>
                  <a:pt x="142" y="81"/>
                  <a:pt x="130" y="61"/>
                  <a:pt x="144" y="59"/>
                </a:cubicBezTo>
                <a:cubicBezTo>
                  <a:pt x="162" y="57"/>
                  <a:pt x="169" y="52"/>
                  <a:pt x="185" y="52"/>
                </a:cubicBezTo>
                <a:cubicBezTo>
                  <a:pt x="198" y="49"/>
                  <a:pt x="206" y="42"/>
                  <a:pt x="218" y="42"/>
                </a:cubicBezTo>
                <a:cubicBezTo>
                  <a:pt x="226" y="42"/>
                  <a:pt x="229" y="56"/>
                  <a:pt x="237" y="56"/>
                </a:cubicBezTo>
                <a:cubicBezTo>
                  <a:pt x="237" y="52"/>
                  <a:pt x="235" y="50"/>
                  <a:pt x="235" y="47"/>
                </a:cubicBezTo>
                <a:cubicBezTo>
                  <a:pt x="239" y="42"/>
                  <a:pt x="239" y="42"/>
                  <a:pt x="239" y="42"/>
                </a:cubicBezTo>
                <a:cubicBezTo>
                  <a:pt x="244" y="51"/>
                  <a:pt x="252" y="50"/>
                  <a:pt x="260" y="53"/>
                </a:cubicBezTo>
                <a:cubicBezTo>
                  <a:pt x="262" y="53"/>
                  <a:pt x="267" y="53"/>
                  <a:pt x="267" y="53"/>
                </a:cubicBezTo>
                <a:cubicBezTo>
                  <a:pt x="266" y="50"/>
                  <a:pt x="263" y="47"/>
                  <a:pt x="263" y="44"/>
                </a:cubicBezTo>
                <a:cubicBezTo>
                  <a:pt x="263" y="38"/>
                  <a:pt x="270" y="38"/>
                  <a:pt x="274" y="38"/>
                </a:cubicBezTo>
                <a:cubicBezTo>
                  <a:pt x="293" y="38"/>
                  <a:pt x="303" y="48"/>
                  <a:pt x="314" y="53"/>
                </a:cubicBezTo>
                <a:cubicBezTo>
                  <a:pt x="334" y="53"/>
                  <a:pt x="334" y="53"/>
                  <a:pt x="334" y="53"/>
                </a:cubicBezTo>
                <a:cubicBezTo>
                  <a:pt x="327" y="50"/>
                  <a:pt x="309" y="44"/>
                  <a:pt x="309" y="36"/>
                </a:cubicBezTo>
                <a:cubicBezTo>
                  <a:pt x="309" y="29"/>
                  <a:pt x="322" y="31"/>
                  <a:pt x="326" y="30"/>
                </a:cubicBezTo>
                <a:cubicBezTo>
                  <a:pt x="323" y="27"/>
                  <a:pt x="320" y="27"/>
                  <a:pt x="318" y="24"/>
                </a:cubicBezTo>
                <a:cubicBezTo>
                  <a:pt x="330" y="18"/>
                  <a:pt x="341" y="15"/>
                  <a:pt x="355" y="15"/>
                </a:cubicBezTo>
                <a:cubicBezTo>
                  <a:pt x="366" y="15"/>
                  <a:pt x="373" y="15"/>
                  <a:pt x="382" y="18"/>
                </a:cubicBezTo>
                <a:cubicBezTo>
                  <a:pt x="391" y="18"/>
                  <a:pt x="391" y="18"/>
                  <a:pt x="391" y="18"/>
                </a:cubicBezTo>
                <a:cubicBezTo>
                  <a:pt x="391" y="13"/>
                  <a:pt x="391" y="13"/>
                  <a:pt x="391" y="13"/>
                </a:cubicBezTo>
                <a:cubicBezTo>
                  <a:pt x="398" y="12"/>
                  <a:pt x="402" y="13"/>
                  <a:pt x="409" y="13"/>
                </a:cubicBezTo>
                <a:cubicBezTo>
                  <a:pt x="430" y="13"/>
                  <a:pt x="447" y="0"/>
                  <a:pt x="470" y="0"/>
                </a:cubicBezTo>
                <a:cubicBezTo>
                  <a:pt x="495" y="0"/>
                  <a:pt x="512" y="0"/>
                  <a:pt x="534" y="0"/>
                </a:cubicBezTo>
                <a:cubicBezTo>
                  <a:pt x="560" y="0"/>
                  <a:pt x="579" y="17"/>
                  <a:pt x="600" y="26"/>
                </a:cubicBezTo>
                <a:cubicBezTo>
                  <a:pt x="612" y="31"/>
                  <a:pt x="627" y="28"/>
                  <a:pt x="638" y="30"/>
                </a:cubicBezTo>
                <a:cubicBezTo>
                  <a:pt x="636" y="46"/>
                  <a:pt x="606" y="44"/>
                  <a:pt x="594" y="48"/>
                </a:cubicBezTo>
                <a:cubicBezTo>
                  <a:pt x="497" y="53"/>
                  <a:pt x="497" y="53"/>
                  <a:pt x="497" y="53"/>
                </a:cubicBezTo>
                <a:cubicBezTo>
                  <a:pt x="505" y="59"/>
                  <a:pt x="579" y="50"/>
                  <a:pt x="587" y="53"/>
                </a:cubicBezTo>
                <a:cubicBezTo>
                  <a:pt x="586" y="57"/>
                  <a:pt x="567" y="75"/>
                  <a:pt x="570" y="75"/>
                </a:cubicBezTo>
                <a:cubicBezTo>
                  <a:pt x="581" y="75"/>
                  <a:pt x="607" y="50"/>
                  <a:pt x="622" y="50"/>
                </a:cubicBezTo>
                <a:cubicBezTo>
                  <a:pt x="630" y="50"/>
                  <a:pt x="633" y="57"/>
                  <a:pt x="633" y="64"/>
                </a:cubicBezTo>
                <a:cubicBezTo>
                  <a:pt x="633" y="67"/>
                  <a:pt x="605" y="97"/>
                  <a:pt x="603" y="102"/>
                </a:cubicBezTo>
                <a:cubicBezTo>
                  <a:pt x="615" y="99"/>
                  <a:pt x="637" y="70"/>
                  <a:pt x="644" y="64"/>
                </a:cubicBezTo>
                <a:cubicBezTo>
                  <a:pt x="655" y="64"/>
                  <a:pt x="674" y="64"/>
                  <a:pt x="674" y="64"/>
                </a:cubicBezTo>
                <a:cubicBezTo>
                  <a:pt x="674" y="64"/>
                  <a:pt x="682" y="66"/>
                  <a:pt x="684" y="66"/>
                </a:cubicBezTo>
                <a:cubicBezTo>
                  <a:pt x="692" y="63"/>
                  <a:pt x="693" y="60"/>
                  <a:pt x="700" y="57"/>
                </a:cubicBezTo>
                <a:cubicBezTo>
                  <a:pt x="721" y="57"/>
                  <a:pt x="721" y="57"/>
                  <a:pt x="721" y="57"/>
                </a:cubicBezTo>
                <a:cubicBezTo>
                  <a:pt x="723" y="52"/>
                  <a:pt x="726" y="51"/>
                  <a:pt x="730" y="51"/>
                </a:cubicBezTo>
                <a:cubicBezTo>
                  <a:pt x="736" y="51"/>
                  <a:pt x="756" y="61"/>
                  <a:pt x="756" y="67"/>
                </a:cubicBezTo>
                <a:cubicBezTo>
                  <a:pt x="756" y="72"/>
                  <a:pt x="748" y="76"/>
                  <a:pt x="745" y="77"/>
                </a:cubicBezTo>
                <a:cubicBezTo>
                  <a:pt x="731" y="82"/>
                  <a:pt x="722" y="94"/>
                  <a:pt x="702" y="94"/>
                </a:cubicBezTo>
                <a:cubicBezTo>
                  <a:pt x="707" y="97"/>
                  <a:pt x="708" y="97"/>
                  <a:pt x="711" y="94"/>
                </a:cubicBezTo>
                <a:cubicBezTo>
                  <a:pt x="711" y="107"/>
                  <a:pt x="699" y="107"/>
                  <a:pt x="691" y="109"/>
                </a:cubicBezTo>
                <a:cubicBezTo>
                  <a:pt x="694" y="115"/>
                  <a:pt x="691" y="110"/>
                  <a:pt x="691" y="114"/>
                </a:cubicBezTo>
                <a:cubicBezTo>
                  <a:pt x="691" y="121"/>
                  <a:pt x="680" y="123"/>
                  <a:pt x="671" y="125"/>
                </a:cubicBezTo>
                <a:cubicBezTo>
                  <a:pt x="672" y="130"/>
                  <a:pt x="671" y="130"/>
                  <a:pt x="671" y="132"/>
                </a:cubicBezTo>
                <a:cubicBezTo>
                  <a:pt x="671" y="141"/>
                  <a:pt x="662" y="144"/>
                  <a:pt x="654" y="150"/>
                </a:cubicBezTo>
                <a:cubicBezTo>
                  <a:pt x="648" y="154"/>
                  <a:pt x="649" y="165"/>
                  <a:pt x="646" y="169"/>
                </a:cubicBezTo>
                <a:cubicBezTo>
                  <a:pt x="651" y="172"/>
                  <a:pt x="655" y="169"/>
                  <a:pt x="659" y="169"/>
                </a:cubicBezTo>
                <a:cubicBezTo>
                  <a:pt x="667" y="169"/>
                  <a:pt x="673" y="174"/>
                  <a:pt x="677" y="178"/>
                </a:cubicBezTo>
                <a:cubicBezTo>
                  <a:pt x="675" y="179"/>
                  <a:pt x="672" y="180"/>
                  <a:pt x="669" y="180"/>
                </a:cubicBezTo>
                <a:cubicBezTo>
                  <a:pt x="671" y="187"/>
                  <a:pt x="688" y="185"/>
                  <a:pt x="688" y="196"/>
                </a:cubicBezTo>
                <a:cubicBezTo>
                  <a:pt x="688" y="206"/>
                  <a:pt x="665" y="202"/>
                  <a:pt x="657" y="202"/>
                </a:cubicBezTo>
                <a:cubicBezTo>
                  <a:pt x="652" y="202"/>
                  <a:pt x="648" y="206"/>
                  <a:pt x="648" y="209"/>
                </a:cubicBezTo>
                <a:cubicBezTo>
                  <a:pt x="648" y="217"/>
                  <a:pt x="656" y="217"/>
                  <a:pt x="663" y="217"/>
                </a:cubicBezTo>
                <a:cubicBezTo>
                  <a:pt x="663" y="226"/>
                  <a:pt x="669" y="229"/>
                  <a:pt x="669" y="236"/>
                </a:cubicBezTo>
                <a:cubicBezTo>
                  <a:pt x="669" y="239"/>
                  <a:pt x="667" y="243"/>
                  <a:pt x="669" y="245"/>
                </a:cubicBezTo>
                <a:cubicBezTo>
                  <a:pt x="662" y="245"/>
                  <a:pt x="655" y="245"/>
                  <a:pt x="655" y="251"/>
                </a:cubicBezTo>
                <a:cubicBezTo>
                  <a:pt x="655" y="258"/>
                  <a:pt x="667" y="258"/>
                  <a:pt x="673" y="260"/>
                </a:cubicBezTo>
                <a:cubicBezTo>
                  <a:pt x="670" y="267"/>
                  <a:pt x="661" y="271"/>
                  <a:pt x="653" y="272"/>
                </a:cubicBezTo>
                <a:cubicBezTo>
                  <a:pt x="653" y="275"/>
                  <a:pt x="655" y="277"/>
                  <a:pt x="657" y="278"/>
                </a:cubicBezTo>
                <a:cubicBezTo>
                  <a:pt x="654" y="292"/>
                  <a:pt x="637" y="286"/>
                  <a:pt x="633" y="295"/>
                </a:cubicBezTo>
                <a:cubicBezTo>
                  <a:pt x="628" y="292"/>
                  <a:pt x="623" y="290"/>
                  <a:pt x="620" y="285"/>
                </a:cubicBezTo>
                <a:cubicBezTo>
                  <a:pt x="613" y="285"/>
                  <a:pt x="613" y="285"/>
                  <a:pt x="613" y="285"/>
                </a:cubicBezTo>
                <a:cubicBezTo>
                  <a:pt x="618" y="297"/>
                  <a:pt x="637" y="293"/>
                  <a:pt x="637" y="305"/>
                </a:cubicBezTo>
                <a:cubicBezTo>
                  <a:pt x="637" y="310"/>
                  <a:pt x="636" y="317"/>
                  <a:pt x="631" y="317"/>
                </a:cubicBezTo>
                <a:cubicBezTo>
                  <a:pt x="623" y="317"/>
                  <a:pt x="609" y="306"/>
                  <a:pt x="607" y="297"/>
                </a:cubicBezTo>
                <a:cubicBezTo>
                  <a:pt x="603" y="298"/>
                  <a:pt x="602" y="297"/>
                  <a:pt x="601" y="297"/>
                </a:cubicBezTo>
                <a:cubicBezTo>
                  <a:pt x="601" y="304"/>
                  <a:pt x="601" y="304"/>
                  <a:pt x="601" y="304"/>
                </a:cubicBezTo>
                <a:cubicBezTo>
                  <a:pt x="617" y="320"/>
                  <a:pt x="645" y="327"/>
                  <a:pt x="645" y="352"/>
                </a:cubicBezTo>
                <a:cubicBezTo>
                  <a:pt x="645" y="357"/>
                  <a:pt x="638" y="358"/>
                  <a:pt x="633" y="358"/>
                </a:cubicBezTo>
                <a:cubicBezTo>
                  <a:pt x="612" y="358"/>
                  <a:pt x="617" y="336"/>
                  <a:pt x="599" y="336"/>
                </a:cubicBezTo>
                <a:cubicBezTo>
                  <a:pt x="596" y="336"/>
                  <a:pt x="594" y="337"/>
                  <a:pt x="592" y="336"/>
                </a:cubicBezTo>
                <a:cubicBezTo>
                  <a:pt x="592" y="342"/>
                  <a:pt x="596" y="343"/>
                  <a:pt x="596" y="347"/>
                </a:cubicBezTo>
                <a:cubicBezTo>
                  <a:pt x="596" y="351"/>
                  <a:pt x="589" y="352"/>
                  <a:pt x="587" y="352"/>
                </a:cubicBezTo>
                <a:cubicBezTo>
                  <a:pt x="587" y="366"/>
                  <a:pt x="626" y="364"/>
                  <a:pt x="635" y="367"/>
                </a:cubicBezTo>
                <a:cubicBezTo>
                  <a:pt x="629" y="372"/>
                  <a:pt x="624" y="373"/>
                  <a:pt x="616" y="375"/>
                </a:cubicBezTo>
                <a:cubicBezTo>
                  <a:pt x="602" y="380"/>
                  <a:pt x="597" y="393"/>
                  <a:pt x="584" y="397"/>
                </a:cubicBezTo>
                <a:cubicBezTo>
                  <a:pt x="569" y="402"/>
                  <a:pt x="556" y="400"/>
                  <a:pt x="539" y="408"/>
                </a:cubicBezTo>
                <a:cubicBezTo>
                  <a:pt x="518" y="408"/>
                  <a:pt x="518" y="408"/>
                  <a:pt x="518" y="408"/>
                </a:cubicBezTo>
                <a:cubicBezTo>
                  <a:pt x="514" y="410"/>
                  <a:pt x="510" y="412"/>
                  <a:pt x="510" y="415"/>
                </a:cubicBezTo>
                <a:cubicBezTo>
                  <a:pt x="498" y="423"/>
                  <a:pt x="498" y="423"/>
                  <a:pt x="498" y="423"/>
                </a:cubicBezTo>
                <a:cubicBezTo>
                  <a:pt x="490" y="430"/>
                  <a:pt x="490" y="438"/>
                  <a:pt x="483" y="445"/>
                </a:cubicBezTo>
                <a:cubicBezTo>
                  <a:pt x="474" y="454"/>
                  <a:pt x="459" y="452"/>
                  <a:pt x="450" y="458"/>
                </a:cubicBezTo>
                <a:cubicBezTo>
                  <a:pt x="443" y="458"/>
                  <a:pt x="443" y="458"/>
                  <a:pt x="443" y="458"/>
                </a:cubicBezTo>
                <a:cubicBezTo>
                  <a:pt x="443" y="449"/>
                  <a:pt x="443" y="449"/>
                  <a:pt x="443" y="449"/>
                </a:cubicBezTo>
                <a:cubicBezTo>
                  <a:pt x="437" y="452"/>
                  <a:pt x="438" y="457"/>
                  <a:pt x="435" y="460"/>
                </a:cubicBezTo>
                <a:cubicBezTo>
                  <a:pt x="425" y="470"/>
                  <a:pt x="401" y="466"/>
                  <a:pt x="401" y="480"/>
                </a:cubicBezTo>
                <a:cubicBezTo>
                  <a:pt x="401" y="482"/>
                  <a:pt x="402" y="483"/>
                  <a:pt x="402" y="485"/>
                </a:cubicBezTo>
                <a:cubicBezTo>
                  <a:pt x="401" y="486"/>
                  <a:pt x="399" y="488"/>
                  <a:pt x="399" y="490"/>
                </a:cubicBezTo>
                <a:cubicBezTo>
                  <a:pt x="399" y="493"/>
                  <a:pt x="405" y="495"/>
                  <a:pt x="405" y="500"/>
                </a:cubicBezTo>
                <a:cubicBezTo>
                  <a:pt x="405" y="515"/>
                  <a:pt x="384" y="510"/>
                  <a:pt x="384" y="523"/>
                </a:cubicBezTo>
                <a:cubicBezTo>
                  <a:pt x="384" y="531"/>
                  <a:pt x="383" y="543"/>
                  <a:pt x="384" y="547"/>
                </a:cubicBezTo>
                <a:cubicBezTo>
                  <a:pt x="374" y="552"/>
                  <a:pt x="379" y="575"/>
                  <a:pt x="367" y="575"/>
                </a:cubicBezTo>
                <a:cubicBezTo>
                  <a:pt x="364" y="575"/>
                  <a:pt x="363" y="573"/>
                  <a:pt x="362" y="571"/>
                </a:cubicBezTo>
                <a:cubicBezTo>
                  <a:pt x="356" y="571"/>
                  <a:pt x="356" y="574"/>
                  <a:pt x="353" y="574"/>
                </a:cubicBezTo>
                <a:cubicBezTo>
                  <a:pt x="342" y="574"/>
                  <a:pt x="343" y="554"/>
                  <a:pt x="332" y="554"/>
                </a:cubicBezTo>
                <a:cubicBezTo>
                  <a:pt x="326" y="554"/>
                  <a:pt x="319" y="559"/>
                  <a:pt x="313" y="560"/>
                </a:cubicBezTo>
                <a:cubicBezTo>
                  <a:pt x="310" y="550"/>
                  <a:pt x="306" y="553"/>
                  <a:pt x="299" y="547"/>
                </a:cubicBezTo>
                <a:cubicBezTo>
                  <a:pt x="296" y="546"/>
                  <a:pt x="297" y="539"/>
                  <a:pt x="296" y="539"/>
                </a:cubicBezTo>
                <a:cubicBezTo>
                  <a:pt x="287" y="531"/>
                  <a:pt x="270" y="512"/>
                  <a:pt x="270" y="499"/>
                </a:cubicBezTo>
                <a:cubicBezTo>
                  <a:pt x="270" y="493"/>
                  <a:pt x="274" y="494"/>
                  <a:pt x="277" y="490"/>
                </a:cubicBezTo>
                <a:cubicBezTo>
                  <a:pt x="270" y="482"/>
                  <a:pt x="268" y="493"/>
                  <a:pt x="260" y="489"/>
                </a:cubicBezTo>
                <a:cubicBezTo>
                  <a:pt x="259" y="487"/>
                  <a:pt x="257" y="479"/>
                  <a:pt x="256" y="475"/>
                </a:cubicBezTo>
                <a:cubicBezTo>
                  <a:pt x="253" y="466"/>
                  <a:pt x="241" y="461"/>
                  <a:pt x="241" y="449"/>
                </a:cubicBezTo>
                <a:cubicBezTo>
                  <a:pt x="241" y="445"/>
                  <a:pt x="244" y="443"/>
                  <a:pt x="246" y="438"/>
                </a:cubicBezTo>
                <a:cubicBezTo>
                  <a:pt x="243" y="437"/>
                  <a:pt x="240" y="436"/>
                  <a:pt x="237" y="438"/>
                </a:cubicBezTo>
                <a:cubicBezTo>
                  <a:pt x="237" y="428"/>
                  <a:pt x="237" y="428"/>
                  <a:pt x="237" y="428"/>
                </a:cubicBezTo>
                <a:cubicBezTo>
                  <a:pt x="243" y="420"/>
                  <a:pt x="246" y="411"/>
                  <a:pt x="255" y="404"/>
                </a:cubicBezTo>
                <a:lnTo>
                  <a:pt x="255" y="40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1" name="íśḻiďé"/>
          <p:cNvSpPr>
            <a:spLocks/>
          </p:cNvSpPr>
          <p:nvPr/>
        </p:nvSpPr>
        <p:spPr bwMode="auto">
          <a:xfrm>
            <a:off x="4529793" y="2026182"/>
            <a:ext cx="70125" cy="46748"/>
          </a:xfrm>
          <a:custGeom>
            <a:avLst/>
            <a:gdLst/>
            <a:ahLst/>
            <a:cxnLst>
              <a:cxn ang="0">
                <a:pos x="9" y="24"/>
              </a:cxn>
              <a:cxn ang="0">
                <a:pos x="0" y="9"/>
              </a:cxn>
              <a:cxn ang="0">
                <a:pos x="10" y="0"/>
              </a:cxn>
              <a:cxn ang="0">
                <a:pos x="36" y="16"/>
              </a:cxn>
              <a:cxn ang="0">
                <a:pos x="19" y="24"/>
              </a:cxn>
              <a:cxn ang="0">
                <a:pos x="9" y="24"/>
              </a:cxn>
            </a:cxnLst>
            <a:rect l="0" t="0" r="r" b="b"/>
            <a:pathLst>
              <a:path w="36" h="24">
                <a:moveTo>
                  <a:pt x="9" y="24"/>
                </a:moveTo>
                <a:cubicBezTo>
                  <a:pt x="5" y="24"/>
                  <a:pt x="0" y="14"/>
                  <a:pt x="0" y="9"/>
                </a:cubicBezTo>
                <a:cubicBezTo>
                  <a:pt x="0" y="2"/>
                  <a:pt x="6" y="0"/>
                  <a:pt x="10" y="0"/>
                </a:cubicBezTo>
                <a:cubicBezTo>
                  <a:pt x="21" y="0"/>
                  <a:pt x="25" y="12"/>
                  <a:pt x="36" y="16"/>
                </a:cubicBezTo>
                <a:cubicBezTo>
                  <a:pt x="35" y="23"/>
                  <a:pt x="26" y="24"/>
                  <a:pt x="19" y="24"/>
                </a:cubicBezTo>
                <a:lnTo>
                  <a:pt x="9" y="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2" name="îṡḻîḑe"/>
          <p:cNvSpPr>
            <a:spLocks/>
          </p:cNvSpPr>
          <p:nvPr/>
        </p:nvSpPr>
        <p:spPr bwMode="auto">
          <a:xfrm>
            <a:off x="5413364" y="1783092"/>
            <a:ext cx="39738" cy="23374"/>
          </a:xfrm>
          <a:custGeom>
            <a:avLst/>
            <a:gdLst/>
            <a:ahLst/>
            <a:cxnLst>
              <a:cxn ang="0">
                <a:pos x="6" y="12"/>
              </a:cxn>
              <a:cxn ang="0">
                <a:pos x="0" y="5"/>
              </a:cxn>
              <a:cxn ang="0">
                <a:pos x="4" y="0"/>
              </a:cxn>
              <a:cxn ang="0">
                <a:pos x="12" y="0"/>
              </a:cxn>
              <a:cxn ang="0">
                <a:pos x="12" y="5"/>
              </a:cxn>
              <a:cxn ang="0">
                <a:pos x="20" y="5"/>
              </a:cxn>
              <a:cxn ang="0">
                <a:pos x="6" y="12"/>
              </a:cxn>
            </a:cxnLst>
            <a:rect l="0" t="0" r="r" b="b"/>
            <a:pathLst>
              <a:path w="20" h="12">
                <a:moveTo>
                  <a:pt x="6" y="12"/>
                </a:moveTo>
                <a:cubicBezTo>
                  <a:pt x="2" y="12"/>
                  <a:pt x="0" y="8"/>
                  <a:pt x="0" y="5"/>
                </a:cubicBezTo>
                <a:cubicBezTo>
                  <a:pt x="0" y="3"/>
                  <a:pt x="3" y="1"/>
                  <a:pt x="4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3"/>
                  <a:pt x="12" y="4"/>
                  <a:pt x="12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17" y="7"/>
                  <a:pt x="10" y="12"/>
                  <a:pt x="6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3" name="îŝľïďe"/>
          <p:cNvSpPr>
            <a:spLocks/>
          </p:cNvSpPr>
          <p:nvPr/>
        </p:nvSpPr>
        <p:spPr bwMode="auto">
          <a:xfrm>
            <a:off x="4422268" y="2741429"/>
            <a:ext cx="161288" cy="156607"/>
          </a:xfrm>
          <a:custGeom>
            <a:avLst/>
            <a:gdLst/>
            <a:ahLst/>
            <a:cxnLst>
              <a:cxn ang="0">
                <a:pos x="4" y="67"/>
              </a:cxn>
              <a:cxn ang="0">
                <a:pos x="0" y="62"/>
              </a:cxn>
              <a:cxn ang="0">
                <a:pos x="8" y="54"/>
              </a:cxn>
              <a:cxn ang="0">
                <a:pos x="8" y="51"/>
              </a:cxn>
              <a:cxn ang="0">
                <a:pos x="4" y="49"/>
              </a:cxn>
              <a:cxn ang="0">
                <a:pos x="28" y="13"/>
              </a:cxn>
              <a:cxn ang="0">
                <a:pos x="41" y="0"/>
              </a:cxn>
              <a:cxn ang="0">
                <a:pos x="44" y="4"/>
              </a:cxn>
              <a:cxn ang="0">
                <a:pos x="32" y="27"/>
              </a:cxn>
              <a:cxn ang="0">
                <a:pos x="32" y="31"/>
              </a:cxn>
              <a:cxn ang="0">
                <a:pos x="39" y="27"/>
              </a:cxn>
              <a:cxn ang="0">
                <a:pos x="46" y="29"/>
              </a:cxn>
              <a:cxn ang="0">
                <a:pos x="44" y="32"/>
              </a:cxn>
              <a:cxn ang="0">
                <a:pos x="44" y="36"/>
              </a:cxn>
              <a:cxn ang="0">
                <a:pos x="52" y="36"/>
              </a:cxn>
              <a:cxn ang="0">
                <a:pos x="52" y="38"/>
              </a:cxn>
              <a:cxn ang="0">
                <a:pos x="57" y="36"/>
              </a:cxn>
              <a:cxn ang="0">
                <a:pos x="70" y="36"/>
              </a:cxn>
              <a:cxn ang="0">
                <a:pos x="69" y="51"/>
              </a:cxn>
              <a:cxn ang="0">
                <a:pos x="74" y="49"/>
              </a:cxn>
              <a:cxn ang="0">
                <a:pos x="70" y="56"/>
              </a:cxn>
              <a:cxn ang="0">
                <a:pos x="73" y="63"/>
              </a:cxn>
              <a:cxn ang="0">
                <a:pos x="79" y="60"/>
              </a:cxn>
              <a:cxn ang="0">
                <a:pos x="82" y="70"/>
              </a:cxn>
              <a:cxn ang="0">
                <a:pos x="75" y="80"/>
              </a:cxn>
              <a:cxn ang="0">
                <a:pos x="71" y="75"/>
              </a:cxn>
              <a:cxn ang="0">
                <a:pos x="67" y="74"/>
              </a:cxn>
              <a:cxn ang="0">
                <a:pos x="63" y="62"/>
              </a:cxn>
              <a:cxn ang="0">
                <a:pos x="50" y="74"/>
              </a:cxn>
              <a:cxn ang="0">
                <a:pos x="47" y="74"/>
              </a:cxn>
              <a:cxn ang="0">
                <a:pos x="52" y="67"/>
              </a:cxn>
              <a:cxn ang="0">
                <a:pos x="40" y="65"/>
              </a:cxn>
              <a:cxn ang="0">
                <a:pos x="31" y="67"/>
              </a:cxn>
              <a:cxn ang="0">
                <a:pos x="18" y="64"/>
              </a:cxn>
              <a:cxn ang="0">
                <a:pos x="4" y="67"/>
              </a:cxn>
            </a:cxnLst>
            <a:rect l="0" t="0" r="r" b="b"/>
            <a:pathLst>
              <a:path w="82" h="80">
                <a:moveTo>
                  <a:pt x="4" y="67"/>
                </a:moveTo>
                <a:cubicBezTo>
                  <a:pt x="2" y="67"/>
                  <a:pt x="0" y="64"/>
                  <a:pt x="0" y="62"/>
                </a:cubicBezTo>
                <a:cubicBezTo>
                  <a:pt x="0" y="61"/>
                  <a:pt x="8" y="55"/>
                  <a:pt x="8" y="54"/>
                </a:cubicBezTo>
                <a:cubicBezTo>
                  <a:pt x="8" y="51"/>
                  <a:pt x="8" y="51"/>
                  <a:pt x="8" y="51"/>
                </a:cubicBezTo>
                <a:cubicBezTo>
                  <a:pt x="6" y="51"/>
                  <a:pt x="5" y="51"/>
                  <a:pt x="4" y="49"/>
                </a:cubicBezTo>
                <a:cubicBezTo>
                  <a:pt x="17" y="43"/>
                  <a:pt x="21" y="23"/>
                  <a:pt x="28" y="13"/>
                </a:cubicBezTo>
                <a:cubicBezTo>
                  <a:pt x="32" y="7"/>
                  <a:pt x="34" y="0"/>
                  <a:pt x="41" y="0"/>
                </a:cubicBezTo>
                <a:cubicBezTo>
                  <a:pt x="43" y="0"/>
                  <a:pt x="44" y="3"/>
                  <a:pt x="44" y="4"/>
                </a:cubicBezTo>
                <a:cubicBezTo>
                  <a:pt x="44" y="14"/>
                  <a:pt x="35" y="19"/>
                  <a:pt x="32" y="27"/>
                </a:cubicBezTo>
                <a:cubicBezTo>
                  <a:pt x="32" y="31"/>
                  <a:pt x="32" y="31"/>
                  <a:pt x="32" y="31"/>
                </a:cubicBezTo>
                <a:cubicBezTo>
                  <a:pt x="36" y="30"/>
                  <a:pt x="36" y="27"/>
                  <a:pt x="39" y="27"/>
                </a:cubicBezTo>
                <a:cubicBezTo>
                  <a:pt x="42" y="27"/>
                  <a:pt x="44" y="28"/>
                  <a:pt x="46" y="29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36"/>
                  <a:pt x="44" y="36"/>
                  <a:pt x="44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8"/>
                  <a:pt x="52" y="38"/>
                </a:cubicBezTo>
                <a:cubicBezTo>
                  <a:pt x="57" y="36"/>
                  <a:pt x="57" y="36"/>
                  <a:pt x="57" y="36"/>
                </a:cubicBezTo>
                <a:cubicBezTo>
                  <a:pt x="62" y="37"/>
                  <a:pt x="68" y="37"/>
                  <a:pt x="70" y="36"/>
                </a:cubicBezTo>
                <a:cubicBezTo>
                  <a:pt x="70" y="40"/>
                  <a:pt x="69" y="44"/>
                  <a:pt x="69" y="51"/>
                </a:cubicBezTo>
                <a:cubicBezTo>
                  <a:pt x="70" y="50"/>
                  <a:pt x="73" y="49"/>
                  <a:pt x="74" y="49"/>
                </a:cubicBezTo>
                <a:cubicBezTo>
                  <a:pt x="74" y="53"/>
                  <a:pt x="70" y="54"/>
                  <a:pt x="70" y="56"/>
                </a:cubicBezTo>
                <a:cubicBezTo>
                  <a:pt x="70" y="58"/>
                  <a:pt x="73" y="60"/>
                  <a:pt x="73" y="63"/>
                </a:cubicBezTo>
                <a:cubicBezTo>
                  <a:pt x="77" y="63"/>
                  <a:pt x="76" y="62"/>
                  <a:pt x="79" y="60"/>
                </a:cubicBezTo>
                <a:cubicBezTo>
                  <a:pt x="79" y="66"/>
                  <a:pt x="82" y="65"/>
                  <a:pt x="82" y="70"/>
                </a:cubicBezTo>
                <a:cubicBezTo>
                  <a:pt x="82" y="75"/>
                  <a:pt x="79" y="80"/>
                  <a:pt x="75" y="80"/>
                </a:cubicBezTo>
                <a:cubicBezTo>
                  <a:pt x="72" y="80"/>
                  <a:pt x="71" y="77"/>
                  <a:pt x="71" y="75"/>
                </a:cubicBezTo>
                <a:cubicBezTo>
                  <a:pt x="69" y="75"/>
                  <a:pt x="69" y="74"/>
                  <a:pt x="67" y="74"/>
                </a:cubicBezTo>
                <a:cubicBezTo>
                  <a:pt x="64" y="74"/>
                  <a:pt x="66" y="66"/>
                  <a:pt x="63" y="62"/>
                </a:cubicBezTo>
                <a:cubicBezTo>
                  <a:pt x="59" y="67"/>
                  <a:pt x="55" y="74"/>
                  <a:pt x="50" y="74"/>
                </a:cubicBezTo>
                <a:cubicBezTo>
                  <a:pt x="49" y="74"/>
                  <a:pt x="47" y="75"/>
                  <a:pt x="47" y="74"/>
                </a:cubicBezTo>
                <a:cubicBezTo>
                  <a:pt x="47" y="70"/>
                  <a:pt x="51" y="70"/>
                  <a:pt x="52" y="67"/>
                </a:cubicBezTo>
                <a:cubicBezTo>
                  <a:pt x="48" y="67"/>
                  <a:pt x="42" y="70"/>
                  <a:pt x="40" y="65"/>
                </a:cubicBezTo>
                <a:cubicBezTo>
                  <a:pt x="37" y="66"/>
                  <a:pt x="34" y="67"/>
                  <a:pt x="31" y="67"/>
                </a:cubicBezTo>
                <a:cubicBezTo>
                  <a:pt x="25" y="67"/>
                  <a:pt x="23" y="64"/>
                  <a:pt x="18" y="64"/>
                </a:cubicBezTo>
                <a:cubicBezTo>
                  <a:pt x="11" y="64"/>
                  <a:pt x="9" y="67"/>
                  <a:pt x="4" y="6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4" name="ísḷîḍe"/>
          <p:cNvSpPr>
            <a:spLocks/>
          </p:cNvSpPr>
          <p:nvPr/>
        </p:nvSpPr>
        <p:spPr bwMode="auto">
          <a:xfrm>
            <a:off x="2994062" y="3309418"/>
            <a:ext cx="988759" cy="663824"/>
          </a:xfrm>
          <a:custGeom>
            <a:avLst/>
            <a:gdLst/>
            <a:ahLst/>
            <a:cxnLst>
              <a:cxn ang="0">
                <a:pos x="250" y="98"/>
              </a:cxn>
              <a:cxn ang="0">
                <a:pos x="246" y="141"/>
              </a:cxn>
              <a:cxn ang="0">
                <a:pos x="251" y="160"/>
              </a:cxn>
              <a:cxn ang="0">
                <a:pos x="281" y="192"/>
              </a:cxn>
              <a:cxn ang="0">
                <a:pos x="312" y="191"/>
              </a:cxn>
              <a:cxn ang="0">
                <a:pos x="327" y="187"/>
              </a:cxn>
              <a:cxn ang="0">
                <a:pos x="363" y="152"/>
              </a:cxn>
              <a:cxn ang="0">
                <a:pos x="382" y="154"/>
              </a:cxn>
              <a:cxn ang="0">
                <a:pos x="374" y="180"/>
              </a:cxn>
              <a:cxn ang="0">
                <a:pos x="369" y="192"/>
              </a:cxn>
              <a:cxn ang="0">
                <a:pos x="365" y="213"/>
              </a:cxn>
              <a:cxn ang="0">
                <a:pos x="357" y="224"/>
              </a:cxn>
              <a:cxn ang="0">
                <a:pos x="405" y="226"/>
              </a:cxn>
              <a:cxn ang="0">
                <a:pos x="426" y="242"/>
              </a:cxn>
              <a:cxn ang="0">
                <a:pos x="423" y="289"/>
              </a:cxn>
              <a:cxn ang="0">
                <a:pos x="451" y="316"/>
              </a:cxn>
              <a:cxn ang="0">
                <a:pos x="504" y="322"/>
              </a:cxn>
              <a:cxn ang="0">
                <a:pos x="488" y="329"/>
              </a:cxn>
              <a:cxn ang="0">
                <a:pos x="480" y="316"/>
              </a:cxn>
              <a:cxn ang="0">
                <a:pos x="468" y="332"/>
              </a:cxn>
              <a:cxn ang="0">
                <a:pos x="446" y="326"/>
              </a:cxn>
              <a:cxn ang="0">
                <a:pos x="431" y="323"/>
              </a:cxn>
              <a:cxn ang="0">
                <a:pos x="406" y="302"/>
              </a:cxn>
              <a:cxn ang="0">
                <a:pos x="402" y="306"/>
              </a:cxn>
              <a:cxn ang="0">
                <a:pos x="391" y="281"/>
              </a:cxn>
              <a:cxn ang="0">
                <a:pos x="372" y="260"/>
              </a:cxn>
              <a:cxn ang="0">
                <a:pos x="345" y="255"/>
              </a:cxn>
              <a:cxn ang="0">
                <a:pos x="294" y="226"/>
              </a:cxn>
              <a:cxn ang="0">
                <a:pos x="282" y="222"/>
              </a:cxn>
              <a:cxn ang="0">
                <a:pos x="256" y="227"/>
              </a:cxn>
              <a:cxn ang="0">
                <a:pos x="221" y="214"/>
              </a:cxn>
              <a:cxn ang="0">
                <a:pos x="195" y="203"/>
              </a:cxn>
              <a:cxn ang="0">
                <a:pos x="175" y="195"/>
              </a:cxn>
              <a:cxn ang="0">
                <a:pos x="148" y="172"/>
              </a:cxn>
              <a:cxn ang="0">
                <a:pos x="148" y="150"/>
              </a:cxn>
              <a:cxn ang="0">
                <a:pos x="102" y="101"/>
              </a:cxn>
              <a:cxn ang="0">
                <a:pos x="82" y="68"/>
              </a:cxn>
              <a:cxn ang="0">
                <a:pos x="62" y="53"/>
              </a:cxn>
              <a:cxn ang="0">
                <a:pos x="49" y="22"/>
              </a:cxn>
              <a:cxn ang="0">
                <a:pos x="28" y="19"/>
              </a:cxn>
              <a:cxn ang="0">
                <a:pos x="49" y="53"/>
              </a:cxn>
              <a:cxn ang="0">
                <a:pos x="73" y="95"/>
              </a:cxn>
              <a:cxn ang="0">
                <a:pos x="96" y="130"/>
              </a:cxn>
              <a:cxn ang="0">
                <a:pos x="86" y="127"/>
              </a:cxn>
              <a:cxn ang="0">
                <a:pos x="65" y="109"/>
              </a:cxn>
              <a:cxn ang="0">
                <a:pos x="52" y="84"/>
              </a:cxn>
              <a:cxn ang="0">
                <a:pos x="40" y="69"/>
              </a:cxn>
              <a:cxn ang="0">
                <a:pos x="11" y="24"/>
              </a:cxn>
              <a:cxn ang="0">
                <a:pos x="0" y="0"/>
              </a:cxn>
              <a:cxn ang="0">
                <a:pos x="76" y="16"/>
              </a:cxn>
              <a:cxn ang="0">
                <a:pos x="113" y="10"/>
              </a:cxn>
              <a:cxn ang="0">
                <a:pos x="152" y="29"/>
              </a:cxn>
              <a:cxn ang="0">
                <a:pos x="188" y="38"/>
              </a:cxn>
              <a:cxn ang="0">
                <a:pos x="249" y="90"/>
              </a:cxn>
              <a:cxn ang="0">
                <a:pos x="247" y="86"/>
              </a:cxn>
            </a:cxnLst>
            <a:rect l="0" t="0" r="r" b="b"/>
            <a:pathLst>
              <a:path w="504" h="338">
                <a:moveTo>
                  <a:pt x="248" y="91"/>
                </a:moveTo>
                <a:cubicBezTo>
                  <a:pt x="249" y="94"/>
                  <a:pt x="250" y="96"/>
                  <a:pt x="250" y="98"/>
                </a:cubicBezTo>
                <a:cubicBezTo>
                  <a:pt x="250" y="106"/>
                  <a:pt x="247" y="109"/>
                  <a:pt x="246" y="116"/>
                </a:cubicBezTo>
                <a:cubicBezTo>
                  <a:pt x="246" y="141"/>
                  <a:pt x="246" y="141"/>
                  <a:pt x="246" y="141"/>
                </a:cubicBezTo>
                <a:cubicBezTo>
                  <a:pt x="245" y="144"/>
                  <a:pt x="248" y="148"/>
                  <a:pt x="249" y="150"/>
                </a:cubicBezTo>
                <a:cubicBezTo>
                  <a:pt x="251" y="154"/>
                  <a:pt x="249" y="156"/>
                  <a:pt x="251" y="160"/>
                </a:cubicBezTo>
                <a:cubicBezTo>
                  <a:pt x="252" y="164"/>
                  <a:pt x="258" y="170"/>
                  <a:pt x="261" y="173"/>
                </a:cubicBezTo>
                <a:cubicBezTo>
                  <a:pt x="269" y="181"/>
                  <a:pt x="269" y="188"/>
                  <a:pt x="281" y="192"/>
                </a:cubicBezTo>
                <a:cubicBezTo>
                  <a:pt x="285" y="193"/>
                  <a:pt x="285" y="197"/>
                  <a:pt x="288" y="197"/>
                </a:cubicBezTo>
                <a:cubicBezTo>
                  <a:pt x="297" y="197"/>
                  <a:pt x="304" y="191"/>
                  <a:pt x="312" y="191"/>
                </a:cubicBezTo>
                <a:cubicBezTo>
                  <a:pt x="317" y="191"/>
                  <a:pt x="319" y="194"/>
                  <a:pt x="321" y="194"/>
                </a:cubicBezTo>
                <a:cubicBezTo>
                  <a:pt x="324" y="194"/>
                  <a:pt x="327" y="188"/>
                  <a:pt x="327" y="187"/>
                </a:cubicBezTo>
                <a:cubicBezTo>
                  <a:pt x="329" y="181"/>
                  <a:pt x="336" y="176"/>
                  <a:pt x="336" y="169"/>
                </a:cubicBezTo>
                <a:cubicBezTo>
                  <a:pt x="336" y="156"/>
                  <a:pt x="351" y="152"/>
                  <a:pt x="363" y="152"/>
                </a:cubicBezTo>
                <a:cubicBezTo>
                  <a:pt x="367" y="152"/>
                  <a:pt x="370" y="152"/>
                  <a:pt x="372" y="153"/>
                </a:cubicBezTo>
                <a:cubicBezTo>
                  <a:pt x="373" y="154"/>
                  <a:pt x="379" y="154"/>
                  <a:pt x="382" y="154"/>
                </a:cubicBezTo>
                <a:cubicBezTo>
                  <a:pt x="382" y="155"/>
                  <a:pt x="382" y="157"/>
                  <a:pt x="382" y="158"/>
                </a:cubicBezTo>
                <a:cubicBezTo>
                  <a:pt x="382" y="164"/>
                  <a:pt x="374" y="172"/>
                  <a:pt x="374" y="180"/>
                </a:cubicBezTo>
                <a:cubicBezTo>
                  <a:pt x="374" y="188"/>
                  <a:pt x="372" y="191"/>
                  <a:pt x="369" y="195"/>
                </a:cubicBezTo>
                <a:cubicBezTo>
                  <a:pt x="369" y="194"/>
                  <a:pt x="369" y="193"/>
                  <a:pt x="369" y="192"/>
                </a:cubicBezTo>
                <a:cubicBezTo>
                  <a:pt x="368" y="192"/>
                  <a:pt x="367" y="192"/>
                  <a:pt x="365" y="192"/>
                </a:cubicBezTo>
                <a:cubicBezTo>
                  <a:pt x="365" y="197"/>
                  <a:pt x="365" y="207"/>
                  <a:pt x="365" y="213"/>
                </a:cubicBezTo>
                <a:cubicBezTo>
                  <a:pt x="365" y="217"/>
                  <a:pt x="360" y="219"/>
                  <a:pt x="357" y="222"/>
                </a:cubicBezTo>
                <a:cubicBezTo>
                  <a:pt x="357" y="223"/>
                  <a:pt x="357" y="223"/>
                  <a:pt x="357" y="224"/>
                </a:cubicBezTo>
                <a:cubicBezTo>
                  <a:pt x="357" y="227"/>
                  <a:pt x="360" y="229"/>
                  <a:pt x="363" y="229"/>
                </a:cubicBezTo>
                <a:cubicBezTo>
                  <a:pt x="377" y="229"/>
                  <a:pt x="389" y="226"/>
                  <a:pt x="405" y="226"/>
                </a:cubicBezTo>
                <a:cubicBezTo>
                  <a:pt x="415" y="226"/>
                  <a:pt x="418" y="234"/>
                  <a:pt x="426" y="236"/>
                </a:cubicBezTo>
                <a:cubicBezTo>
                  <a:pt x="426" y="238"/>
                  <a:pt x="426" y="240"/>
                  <a:pt x="426" y="242"/>
                </a:cubicBezTo>
                <a:cubicBezTo>
                  <a:pt x="426" y="246"/>
                  <a:pt x="425" y="257"/>
                  <a:pt x="423" y="262"/>
                </a:cubicBezTo>
                <a:cubicBezTo>
                  <a:pt x="423" y="272"/>
                  <a:pt x="423" y="281"/>
                  <a:pt x="423" y="289"/>
                </a:cubicBezTo>
                <a:cubicBezTo>
                  <a:pt x="423" y="298"/>
                  <a:pt x="432" y="302"/>
                  <a:pt x="439" y="306"/>
                </a:cubicBezTo>
                <a:cubicBezTo>
                  <a:pt x="444" y="308"/>
                  <a:pt x="444" y="316"/>
                  <a:pt x="451" y="316"/>
                </a:cubicBezTo>
                <a:cubicBezTo>
                  <a:pt x="463" y="316"/>
                  <a:pt x="469" y="307"/>
                  <a:pt x="479" y="307"/>
                </a:cubicBezTo>
                <a:cubicBezTo>
                  <a:pt x="491" y="307"/>
                  <a:pt x="497" y="316"/>
                  <a:pt x="504" y="322"/>
                </a:cubicBezTo>
                <a:cubicBezTo>
                  <a:pt x="503" y="323"/>
                  <a:pt x="494" y="333"/>
                  <a:pt x="493" y="332"/>
                </a:cubicBezTo>
                <a:cubicBezTo>
                  <a:pt x="492" y="331"/>
                  <a:pt x="488" y="330"/>
                  <a:pt x="488" y="329"/>
                </a:cubicBezTo>
                <a:cubicBezTo>
                  <a:pt x="488" y="327"/>
                  <a:pt x="490" y="326"/>
                  <a:pt x="491" y="324"/>
                </a:cubicBezTo>
                <a:cubicBezTo>
                  <a:pt x="486" y="322"/>
                  <a:pt x="484" y="316"/>
                  <a:pt x="480" y="316"/>
                </a:cubicBezTo>
                <a:cubicBezTo>
                  <a:pt x="476" y="316"/>
                  <a:pt x="464" y="325"/>
                  <a:pt x="464" y="328"/>
                </a:cubicBezTo>
                <a:cubicBezTo>
                  <a:pt x="464" y="330"/>
                  <a:pt x="467" y="331"/>
                  <a:pt x="468" y="332"/>
                </a:cubicBezTo>
                <a:cubicBezTo>
                  <a:pt x="467" y="336"/>
                  <a:pt x="465" y="338"/>
                  <a:pt x="461" y="338"/>
                </a:cubicBezTo>
                <a:cubicBezTo>
                  <a:pt x="454" y="338"/>
                  <a:pt x="450" y="330"/>
                  <a:pt x="446" y="326"/>
                </a:cubicBezTo>
                <a:cubicBezTo>
                  <a:pt x="443" y="323"/>
                  <a:pt x="436" y="326"/>
                  <a:pt x="433" y="326"/>
                </a:cubicBezTo>
                <a:cubicBezTo>
                  <a:pt x="432" y="326"/>
                  <a:pt x="431" y="324"/>
                  <a:pt x="431" y="323"/>
                </a:cubicBezTo>
                <a:cubicBezTo>
                  <a:pt x="424" y="322"/>
                  <a:pt x="424" y="318"/>
                  <a:pt x="423" y="314"/>
                </a:cubicBezTo>
                <a:cubicBezTo>
                  <a:pt x="421" y="311"/>
                  <a:pt x="406" y="302"/>
                  <a:pt x="406" y="302"/>
                </a:cubicBezTo>
                <a:cubicBezTo>
                  <a:pt x="405" y="304"/>
                  <a:pt x="405" y="305"/>
                  <a:pt x="406" y="306"/>
                </a:cubicBezTo>
                <a:cubicBezTo>
                  <a:pt x="402" y="306"/>
                  <a:pt x="402" y="306"/>
                  <a:pt x="402" y="306"/>
                </a:cubicBezTo>
                <a:cubicBezTo>
                  <a:pt x="395" y="302"/>
                  <a:pt x="399" y="296"/>
                  <a:pt x="397" y="289"/>
                </a:cubicBezTo>
                <a:cubicBezTo>
                  <a:pt x="396" y="285"/>
                  <a:pt x="394" y="284"/>
                  <a:pt x="391" y="281"/>
                </a:cubicBezTo>
                <a:cubicBezTo>
                  <a:pt x="384" y="274"/>
                  <a:pt x="377" y="270"/>
                  <a:pt x="374" y="260"/>
                </a:cubicBezTo>
                <a:cubicBezTo>
                  <a:pt x="373" y="260"/>
                  <a:pt x="372" y="260"/>
                  <a:pt x="372" y="260"/>
                </a:cubicBezTo>
                <a:cubicBezTo>
                  <a:pt x="368" y="260"/>
                  <a:pt x="366" y="262"/>
                  <a:pt x="363" y="262"/>
                </a:cubicBezTo>
                <a:cubicBezTo>
                  <a:pt x="355" y="262"/>
                  <a:pt x="350" y="257"/>
                  <a:pt x="345" y="255"/>
                </a:cubicBezTo>
                <a:cubicBezTo>
                  <a:pt x="336" y="251"/>
                  <a:pt x="330" y="253"/>
                  <a:pt x="321" y="248"/>
                </a:cubicBezTo>
                <a:cubicBezTo>
                  <a:pt x="308" y="242"/>
                  <a:pt x="306" y="232"/>
                  <a:pt x="294" y="226"/>
                </a:cubicBezTo>
                <a:cubicBezTo>
                  <a:pt x="291" y="226"/>
                  <a:pt x="291" y="226"/>
                  <a:pt x="291" y="226"/>
                </a:cubicBezTo>
                <a:cubicBezTo>
                  <a:pt x="288" y="224"/>
                  <a:pt x="285" y="222"/>
                  <a:pt x="282" y="222"/>
                </a:cubicBezTo>
                <a:cubicBezTo>
                  <a:pt x="274" y="222"/>
                  <a:pt x="272" y="231"/>
                  <a:pt x="265" y="231"/>
                </a:cubicBezTo>
                <a:cubicBezTo>
                  <a:pt x="261" y="231"/>
                  <a:pt x="258" y="228"/>
                  <a:pt x="256" y="227"/>
                </a:cubicBezTo>
                <a:cubicBezTo>
                  <a:pt x="252" y="225"/>
                  <a:pt x="249" y="226"/>
                  <a:pt x="246" y="226"/>
                </a:cubicBezTo>
                <a:cubicBezTo>
                  <a:pt x="241" y="226"/>
                  <a:pt x="226" y="216"/>
                  <a:pt x="221" y="214"/>
                </a:cubicBezTo>
                <a:cubicBezTo>
                  <a:pt x="216" y="211"/>
                  <a:pt x="213" y="214"/>
                  <a:pt x="208" y="213"/>
                </a:cubicBezTo>
                <a:cubicBezTo>
                  <a:pt x="202" y="211"/>
                  <a:pt x="201" y="206"/>
                  <a:pt x="195" y="203"/>
                </a:cubicBezTo>
                <a:cubicBezTo>
                  <a:pt x="189" y="200"/>
                  <a:pt x="186" y="201"/>
                  <a:pt x="180" y="198"/>
                </a:cubicBezTo>
                <a:cubicBezTo>
                  <a:pt x="177" y="197"/>
                  <a:pt x="177" y="196"/>
                  <a:pt x="175" y="195"/>
                </a:cubicBezTo>
                <a:cubicBezTo>
                  <a:pt x="170" y="190"/>
                  <a:pt x="156" y="187"/>
                  <a:pt x="155" y="181"/>
                </a:cubicBezTo>
                <a:cubicBezTo>
                  <a:pt x="151" y="181"/>
                  <a:pt x="148" y="176"/>
                  <a:pt x="148" y="172"/>
                </a:cubicBezTo>
                <a:cubicBezTo>
                  <a:pt x="148" y="167"/>
                  <a:pt x="153" y="165"/>
                  <a:pt x="153" y="160"/>
                </a:cubicBezTo>
                <a:cubicBezTo>
                  <a:pt x="153" y="154"/>
                  <a:pt x="149" y="153"/>
                  <a:pt x="148" y="150"/>
                </a:cubicBezTo>
                <a:cubicBezTo>
                  <a:pt x="143" y="134"/>
                  <a:pt x="128" y="121"/>
                  <a:pt x="118" y="111"/>
                </a:cubicBezTo>
                <a:cubicBezTo>
                  <a:pt x="114" y="107"/>
                  <a:pt x="107" y="105"/>
                  <a:pt x="102" y="101"/>
                </a:cubicBezTo>
                <a:cubicBezTo>
                  <a:pt x="99" y="97"/>
                  <a:pt x="102" y="93"/>
                  <a:pt x="100" y="88"/>
                </a:cubicBezTo>
                <a:cubicBezTo>
                  <a:pt x="96" y="80"/>
                  <a:pt x="82" y="79"/>
                  <a:pt x="82" y="68"/>
                </a:cubicBezTo>
                <a:cubicBezTo>
                  <a:pt x="78" y="68"/>
                  <a:pt x="79" y="67"/>
                  <a:pt x="77" y="68"/>
                </a:cubicBezTo>
                <a:cubicBezTo>
                  <a:pt x="72" y="63"/>
                  <a:pt x="67" y="58"/>
                  <a:pt x="62" y="53"/>
                </a:cubicBezTo>
                <a:cubicBezTo>
                  <a:pt x="58" y="49"/>
                  <a:pt x="60" y="42"/>
                  <a:pt x="56" y="38"/>
                </a:cubicBezTo>
                <a:cubicBezTo>
                  <a:pt x="52" y="34"/>
                  <a:pt x="53" y="24"/>
                  <a:pt x="49" y="22"/>
                </a:cubicBezTo>
                <a:cubicBezTo>
                  <a:pt x="42" y="19"/>
                  <a:pt x="35" y="19"/>
                  <a:pt x="29" y="13"/>
                </a:cubicBezTo>
                <a:cubicBezTo>
                  <a:pt x="27" y="15"/>
                  <a:pt x="28" y="18"/>
                  <a:pt x="28" y="19"/>
                </a:cubicBezTo>
                <a:cubicBezTo>
                  <a:pt x="28" y="28"/>
                  <a:pt x="32" y="34"/>
                  <a:pt x="36" y="41"/>
                </a:cubicBezTo>
                <a:cubicBezTo>
                  <a:pt x="39" y="48"/>
                  <a:pt x="45" y="48"/>
                  <a:pt x="49" y="53"/>
                </a:cubicBezTo>
                <a:cubicBezTo>
                  <a:pt x="55" y="59"/>
                  <a:pt x="56" y="63"/>
                  <a:pt x="58" y="71"/>
                </a:cubicBezTo>
                <a:cubicBezTo>
                  <a:pt x="61" y="81"/>
                  <a:pt x="70" y="86"/>
                  <a:pt x="73" y="95"/>
                </a:cubicBezTo>
                <a:cubicBezTo>
                  <a:pt x="77" y="106"/>
                  <a:pt x="80" y="117"/>
                  <a:pt x="87" y="122"/>
                </a:cubicBezTo>
                <a:cubicBezTo>
                  <a:pt x="91" y="119"/>
                  <a:pt x="96" y="126"/>
                  <a:pt x="96" y="130"/>
                </a:cubicBezTo>
                <a:cubicBezTo>
                  <a:pt x="96" y="132"/>
                  <a:pt x="95" y="136"/>
                  <a:pt x="93" y="136"/>
                </a:cubicBezTo>
                <a:cubicBezTo>
                  <a:pt x="92" y="136"/>
                  <a:pt x="86" y="129"/>
                  <a:pt x="86" y="127"/>
                </a:cubicBezTo>
                <a:cubicBezTo>
                  <a:pt x="78" y="127"/>
                  <a:pt x="74" y="117"/>
                  <a:pt x="69" y="113"/>
                </a:cubicBezTo>
                <a:cubicBezTo>
                  <a:pt x="66" y="112"/>
                  <a:pt x="66" y="112"/>
                  <a:pt x="65" y="109"/>
                </a:cubicBezTo>
                <a:cubicBezTo>
                  <a:pt x="65" y="98"/>
                  <a:pt x="65" y="98"/>
                  <a:pt x="65" y="98"/>
                </a:cubicBezTo>
                <a:cubicBezTo>
                  <a:pt x="60" y="93"/>
                  <a:pt x="56" y="88"/>
                  <a:pt x="52" y="84"/>
                </a:cubicBezTo>
                <a:cubicBezTo>
                  <a:pt x="46" y="78"/>
                  <a:pt x="36" y="79"/>
                  <a:pt x="31" y="72"/>
                </a:cubicBezTo>
                <a:cubicBezTo>
                  <a:pt x="34" y="72"/>
                  <a:pt x="44" y="74"/>
                  <a:pt x="40" y="69"/>
                </a:cubicBezTo>
                <a:cubicBezTo>
                  <a:pt x="34" y="59"/>
                  <a:pt x="26" y="50"/>
                  <a:pt x="19" y="45"/>
                </a:cubicBezTo>
                <a:cubicBezTo>
                  <a:pt x="14" y="41"/>
                  <a:pt x="14" y="29"/>
                  <a:pt x="11" y="24"/>
                </a:cubicBezTo>
                <a:cubicBezTo>
                  <a:pt x="7" y="16"/>
                  <a:pt x="3" y="13"/>
                  <a:pt x="0" y="3"/>
                </a:cubicBezTo>
                <a:cubicBezTo>
                  <a:pt x="0" y="0"/>
                  <a:pt x="0" y="0"/>
                  <a:pt x="0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76" y="16"/>
                  <a:pt x="76" y="16"/>
                  <a:pt x="76" y="16"/>
                </a:cubicBezTo>
                <a:cubicBezTo>
                  <a:pt x="113" y="16"/>
                  <a:pt x="113" y="16"/>
                  <a:pt x="113" y="16"/>
                </a:cubicBezTo>
                <a:cubicBezTo>
                  <a:pt x="113" y="10"/>
                  <a:pt x="113" y="10"/>
                  <a:pt x="113" y="10"/>
                </a:cubicBezTo>
                <a:cubicBezTo>
                  <a:pt x="121" y="10"/>
                  <a:pt x="121" y="10"/>
                  <a:pt x="121" y="10"/>
                </a:cubicBezTo>
                <a:cubicBezTo>
                  <a:pt x="136" y="14"/>
                  <a:pt x="145" y="16"/>
                  <a:pt x="152" y="29"/>
                </a:cubicBezTo>
                <a:cubicBezTo>
                  <a:pt x="156" y="35"/>
                  <a:pt x="163" y="50"/>
                  <a:pt x="172" y="50"/>
                </a:cubicBezTo>
                <a:cubicBezTo>
                  <a:pt x="181" y="50"/>
                  <a:pt x="178" y="38"/>
                  <a:pt x="188" y="38"/>
                </a:cubicBezTo>
                <a:cubicBezTo>
                  <a:pt x="214" y="38"/>
                  <a:pt x="213" y="70"/>
                  <a:pt x="227" y="84"/>
                </a:cubicBezTo>
                <a:cubicBezTo>
                  <a:pt x="231" y="87"/>
                  <a:pt x="242" y="90"/>
                  <a:pt x="249" y="90"/>
                </a:cubicBezTo>
                <a:cubicBezTo>
                  <a:pt x="249" y="89"/>
                  <a:pt x="247" y="87"/>
                  <a:pt x="247" y="86"/>
                </a:cubicBezTo>
                <a:cubicBezTo>
                  <a:pt x="247" y="86"/>
                  <a:pt x="247" y="86"/>
                  <a:pt x="247" y="86"/>
                </a:cubicBezTo>
                <a:lnTo>
                  <a:pt x="248" y="9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5" name="íŝľïḍé"/>
          <p:cNvSpPr>
            <a:spLocks/>
          </p:cNvSpPr>
          <p:nvPr/>
        </p:nvSpPr>
        <p:spPr bwMode="auto">
          <a:xfrm>
            <a:off x="3861270" y="2692342"/>
            <a:ext cx="30388" cy="1402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" y="7"/>
              </a:cxn>
              <a:cxn ang="0">
                <a:pos x="12" y="7"/>
              </a:cxn>
              <a:cxn ang="0">
                <a:pos x="0" y="3"/>
              </a:cxn>
              <a:cxn ang="0">
                <a:pos x="0" y="0"/>
              </a:cxn>
            </a:cxnLst>
            <a:rect l="0" t="0" r="r" b="b"/>
            <a:pathLst>
              <a:path w="15" h="8">
                <a:moveTo>
                  <a:pt x="0" y="0"/>
                </a:moveTo>
                <a:cubicBezTo>
                  <a:pt x="7" y="0"/>
                  <a:pt x="15" y="1"/>
                  <a:pt x="15" y="7"/>
                </a:cubicBezTo>
                <a:cubicBezTo>
                  <a:pt x="15" y="8"/>
                  <a:pt x="13" y="7"/>
                  <a:pt x="12" y="7"/>
                </a:cubicBezTo>
                <a:cubicBezTo>
                  <a:pt x="8" y="7"/>
                  <a:pt x="2" y="5"/>
                  <a:pt x="0" y="3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6" name="íş1íḍè"/>
          <p:cNvSpPr>
            <a:spLocks/>
          </p:cNvSpPr>
          <p:nvPr/>
        </p:nvSpPr>
        <p:spPr bwMode="auto">
          <a:xfrm>
            <a:off x="2718238" y="2774153"/>
            <a:ext cx="116875" cy="74797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6" y="0"/>
              </a:cxn>
              <a:cxn ang="0">
                <a:pos x="18" y="6"/>
              </a:cxn>
              <a:cxn ang="0">
                <a:pos x="59" y="34"/>
              </a:cxn>
              <a:cxn ang="0">
                <a:pos x="59" y="38"/>
              </a:cxn>
              <a:cxn ang="0">
                <a:pos x="55" y="38"/>
              </a:cxn>
              <a:cxn ang="0">
                <a:pos x="22" y="22"/>
              </a:cxn>
              <a:cxn ang="0">
                <a:pos x="27" y="17"/>
              </a:cxn>
              <a:cxn ang="0">
                <a:pos x="4" y="8"/>
              </a:cxn>
              <a:cxn ang="0">
                <a:pos x="8" y="4"/>
              </a:cxn>
              <a:cxn ang="0">
                <a:pos x="2" y="2"/>
              </a:cxn>
              <a:cxn ang="0">
                <a:pos x="0" y="2"/>
              </a:cxn>
            </a:cxnLst>
            <a:rect l="0" t="0" r="r" b="b"/>
            <a:pathLst>
              <a:path w="59" h="38">
                <a:moveTo>
                  <a:pt x="0" y="2"/>
                </a:moveTo>
                <a:cubicBezTo>
                  <a:pt x="2" y="1"/>
                  <a:pt x="4" y="0"/>
                  <a:pt x="6" y="0"/>
                </a:cubicBezTo>
                <a:cubicBezTo>
                  <a:pt x="11" y="0"/>
                  <a:pt x="15" y="5"/>
                  <a:pt x="18" y="6"/>
                </a:cubicBezTo>
                <a:cubicBezTo>
                  <a:pt x="37" y="12"/>
                  <a:pt x="48" y="23"/>
                  <a:pt x="59" y="34"/>
                </a:cubicBezTo>
                <a:cubicBezTo>
                  <a:pt x="59" y="38"/>
                  <a:pt x="59" y="38"/>
                  <a:pt x="59" y="38"/>
                </a:cubicBezTo>
                <a:cubicBezTo>
                  <a:pt x="58" y="38"/>
                  <a:pt x="56" y="38"/>
                  <a:pt x="55" y="38"/>
                </a:cubicBezTo>
                <a:cubicBezTo>
                  <a:pt x="45" y="38"/>
                  <a:pt x="29" y="26"/>
                  <a:pt x="22" y="22"/>
                </a:cubicBezTo>
                <a:cubicBezTo>
                  <a:pt x="23" y="19"/>
                  <a:pt x="25" y="19"/>
                  <a:pt x="27" y="17"/>
                </a:cubicBezTo>
                <a:cubicBezTo>
                  <a:pt x="18" y="17"/>
                  <a:pt x="6" y="13"/>
                  <a:pt x="4" y="8"/>
                </a:cubicBezTo>
                <a:cubicBezTo>
                  <a:pt x="6" y="7"/>
                  <a:pt x="8" y="5"/>
                  <a:pt x="8" y="4"/>
                </a:cubicBezTo>
                <a:cubicBezTo>
                  <a:pt x="6" y="3"/>
                  <a:pt x="2" y="2"/>
                  <a:pt x="2" y="2"/>
                </a:cubicBezTo>
                <a:lnTo>
                  <a:pt x="0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7" name="ïṡľíḍê"/>
          <p:cNvSpPr>
            <a:spLocks/>
          </p:cNvSpPr>
          <p:nvPr/>
        </p:nvSpPr>
        <p:spPr bwMode="auto">
          <a:xfrm>
            <a:off x="2603700" y="2664294"/>
            <a:ext cx="42075" cy="58436"/>
          </a:xfrm>
          <a:custGeom>
            <a:avLst/>
            <a:gdLst/>
            <a:ahLst/>
            <a:cxnLst>
              <a:cxn ang="0">
                <a:pos x="5" y="12"/>
              </a:cxn>
              <a:cxn ang="0">
                <a:pos x="0" y="4"/>
              </a:cxn>
              <a:cxn ang="0">
                <a:pos x="0" y="0"/>
              </a:cxn>
              <a:cxn ang="0">
                <a:pos x="10" y="3"/>
              </a:cxn>
              <a:cxn ang="0">
                <a:pos x="7" y="8"/>
              </a:cxn>
              <a:cxn ang="0">
                <a:pos x="13" y="3"/>
              </a:cxn>
              <a:cxn ang="0">
                <a:pos x="13" y="12"/>
              </a:cxn>
              <a:cxn ang="0">
                <a:pos x="15" y="18"/>
              </a:cxn>
              <a:cxn ang="0">
                <a:pos x="13" y="22"/>
              </a:cxn>
              <a:cxn ang="0">
                <a:pos x="17" y="30"/>
              </a:cxn>
              <a:cxn ang="0">
                <a:pos x="10" y="22"/>
              </a:cxn>
              <a:cxn ang="0">
                <a:pos x="12" y="17"/>
              </a:cxn>
              <a:cxn ang="0">
                <a:pos x="5" y="12"/>
              </a:cxn>
            </a:cxnLst>
            <a:rect l="0" t="0" r="r" b="b"/>
            <a:pathLst>
              <a:path w="21" h="30">
                <a:moveTo>
                  <a:pt x="5" y="12"/>
                </a:moveTo>
                <a:cubicBezTo>
                  <a:pt x="3" y="12"/>
                  <a:pt x="2" y="6"/>
                  <a:pt x="0" y="4"/>
                </a:cubicBezTo>
                <a:cubicBezTo>
                  <a:pt x="0" y="0"/>
                  <a:pt x="0" y="0"/>
                  <a:pt x="0" y="0"/>
                </a:cubicBezTo>
                <a:cubicBezTo>
                  <a:pt x="4" y="0"/>
                  <a:pt x="6" y="3"/>
                  <a:pt x="10" y="3"/>
                </a:cubicBezTo>
                <a:cubicBezTo>
                  <a:pt x="10" y="4"/>
                  <a:pt x="5" y="8"/>
                  <a:pt x="7" y="8"/>
                </a:cubicBezTo>
                <a:cubicBezTo>
                  <a:pt x="10" y="8"/>
                  <a:pt x="12" y="5"/>
                  <a:pt x="13" y="3"/>
                </a:cubicBezTo>
                <a:cubicBezTo>
                  <a:pt x="14" y="5"/>
                  <a:pt x="13" y="8"/>
                  <a:pt x="13" y="12"/>
                </a:cubicBezTo>
                <a:cubicBezTo>
                  <a:pt x="13" y="15"/>
                  <a:pt x="15" y="15"/>
                  <a:pt x="15" y="18"/>
                </a:cubicBezTo>
                <a:cubicBezTo>
                  <a:pt x="15" y="19"/>
                  <a:pt x="13" y="20"/>
                  <a:pt x="13" y="22"/>
                </a:cubicBezTo>
                <a:cubicBezTo>
                  <a:pt x="13" y="24"/>
                  <a:pt x="21" y="30"/>
                  <a:pt x="17" y="30"/>
                </a:cubicBezTo>
                <a:cubicBezTo>
                  <a:pt x="13" y="30"/>
                  <a:pt x="10" y="26"/>
                  <a:pt x="10" y="22"/>
                </a:cubicBezTo>
                <a:cubicBezTo>
                  <a:pt x="10" y="19"/>
                  <a:pt x="12" y="18"/>
                  <a:pt x="12" y="17"/>
                </a:cubicBezTo>
                <a:cubicBezTo>
                  <a:pt x="9" y="16"/>
                  <a:pt x="8" y="12"/>
                  <a:pt x="5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8" name="îṡḻïḍe"/>
          <p:cNvSpPr>
            <a:spLocks/>
          </p:cNvSpPr>
          <p:nvPr/>
        </p:nvSpPr>
        <p:spPr bwMode="auto">
          <a:xfrm>
            <a:off x="2075428" y="2533399"/>
            <a:ext cx="51425" cy="35062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27" y="0"/>
              </a:cxn>
              <a:cxn ang="0">
                <a:pos x="27" y="6"/>
              </a:cxn>
              <a:cxn ang="0">
                <a:pos x="10" y="18"/>
              </a:cxn>
              <a:cxn ang="0">
                <a:pos x="0" y="12"/>
              </a:cxn>
              <a:cxn ang="0">
                <a:pos x="0" y="7"/>
              </a:cxn>
              <a:cxn ang="0">
                <a:pos x="21" y="0"/>
              </a:cxn>
            </a:cxnLst>
            <a:rect l="0" t="0" r="r" b="b"/>
            <a:pathLst>
              <a:path w="27" h="18">
                <a:moveTo>
                  <a:pt x="21" y="0"/>
                </a:moveTo>
                <a:cubicBezTo>
                  <a:pt x="25" y="0"/>
                  <a:pt x="25" y="0"/>
                  <a:pt x="27" y="0"/>
                </a:cubicBezTo>
                <a:cubicBezTo>
                  <a:pt x="27" y="6"/>
                  <a:pt x="27" y="6"/>
                  <a:pt x="27" y="6"/>
                </a:cubicBezTo>
                <a:cubicBezTo>
                  <a:pt x="19" y="10"/>
                  <a:pt x="16" y="13"/>
                  <a:pt x="10" y="18"/>
                </a:cubicBezTo>
                <a:cubicBezTo>
                  <a:pt x="6" y="15"/>
                  <a:pt x="3" y="15"/>
                  <a:pt x="0" y="12"/>
                </a:cubicBezTo>
                <a:cubicBezTo>
                  <a:pt x="0" y="7"/>
                  <a:pt x="0" y="7"/>
                  <a:pt x="0" y="7"/>
                </a:cubicBezTo>
                <a:cubicBezTo>
                  <a:pt x="8" y="5"/>
                  <a:pt x="14" y="0"/>
                  <a:pt x="2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9" name="işḻíďè"/>
          <p:cNvSpPr>
            <a:spLocks/>
          </p:cNvSpPr>
          <p:nvPr/>
        </p:nvSpPr>
        <p:spPr bwMode="auto">
          <a:xfrm>
            <a:off x="4296044" y="2792852"/>
            <a:ext cx="63113" cy="32724"/>
          </a:xfrm>
          <a:custGeom>
            <a:avLst/>
            <a:gdLst/>
            <a:ahLst/>
            <a:cxnLst>
              <a:cxn ang="0">
                <a:pos x="26" y="17"/>
              </a:cxn>
              <a:cxn ang="0">
                <a:pos x="32" y="14"/>
              </a:cxn>
              <a:cxn ang="0">
                <a:pos x="0" y="3"/>
              </a:cxn>
              <a:cxn ang="0">
                <a:pos x="26" y="17"/>
              </a:cxn>
            </a:cxnLst>
            <a:rect l="0" t="0" r="r" b="b"/>
            <a:pathLst>
              <a:path w="32" h="17">
                <a:moveTo>
                  <a:pt x="26" y="17"/>
                </a:moveTo>
                <a:cubicBezTo>
                  <a:pt x="29" y="17"/>
                  <a:pt x="30" y="16"/>
                  <a:pt x="32" y="14"/>
                </a:cubicBezTo>
                <a:cubicBezTo>
                  <a:pt x="22" y="9"/>
                  <a:pt x="14" y="0"/>
                  <a:pt x="0" y="3"/>
                </a:cubicBezTo>
                <a:cubicBezTo>
                  <a:pt x="6" y="7"/>
                  <a:pt x="18" y="17"/>
                  <a:pt x="26" y="1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0" name="íṥḻïďe"/>
          <p:cNvSpPr>
            <a:spLocks/>
          </p:cNvSpPr>
          <p:nvPr/>
        </p:nvSpPr>
        <p:spPr bwMode="auto">
          <a:xfrm>
            <a:off x="4300719" y="2891023"/>
            <a:ext cx="46750" cy="30387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11" y="7"/>
              </a:cxn>
              <a:cxn ang="0">
                <a:pos x="24" y="7"/>
              </a:cxn>
              <a:cxn ang="0">
                <a:pos x="24" y="10"/>
              </a:cxn>
              <a:cxn ang="0">
                <a:pos x="19" y="15"/>
              </a:cxn>
              <a:cxn ang="0">
                <a:pos x="0" y="3"/>
              </a:cxn>
              <a:cxn ang="0">
                <a:pos x="1" y="0"/>
              </a:cxn>
            </a:cxnLst>
            <a:rect l="0" t="0" r="r" b="b"/>
            <a:pathLst>
              <a:path w="24" h="15">
                <a:moveTo>
                  <a:pt x="1" y="0"/>
                </a:moveTo>
                <a:cubicBezTo>
                  <a:pt x="4" y="4"/>
                  <a:pt x="7" y="6"/>
                  <a:pt x="11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8"/>
                  <a:pt x="24" y="9"/>
                  <a:pt x="24" y="10"/>
                </a:cubicBezTo>
                <a:cubicBezTo>
                  <a:pt x="24" y="12"/>
                  <a:pt x="20" y="15"/>
                  <a:pt x="19" y="15"/>
                </a:cubicBezTo>
                <a:cubicBezTo>
                  <a:pt x="16" y="15"/>
                  <a:pt x="0" y="6"/>
                  <a:pt x="0" y="3"/>
                </a:cubicBezTo>
                <a:cubicBezTo>
                  <a:pt x="0" y="2"/>
                  <a:pt x="0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1" name="íşḻíḋé"/>
          <p:cNvSpPr>
            <a:spLocks/>
          </p:cNvSpPr>
          <p:nvPr/>
        </p:nvSpPr>
        <p:spPr bwMode="auto">
          <a:xfrm>
            <a:off x="4370843" y="2891023"/>
            <a:ext cx="32725" cy="39737"/>
          </a:xfrm>
          <a:custGeom>
            <a:avLst/>
            <a:gdLst/>
            <a:ahLst/>
            <a:cxnLst>
              <a:cxn ang="0">
                <a:pos x="17" y="12"/>
              </a:cxn>
              <a:cxn ang="0">
                <a:pos x="17" y="15"/>
              </a:cxn>
              <a:cxn ang="0">
                <a:pos x="7" y="20"/>
              </a:cxn>
              <a:cxn ang="0">
                <a:pos x="0" y="15"/>
              </a:cxn>
              <a:cxn ang="0">
                <a:pos x="10" y="0"/>
              </a:cxn>
              <a:cxn ang="0">
                <a:pos x="14" y="5"/>
              </a:cxn>
              <a:cxn ang="0">
                <a:pos x="17" y="12"/>
              </a:cxn>
            </a:cxnLst>
            <a:rect l="0" t="0" r="r" b="b"/>
            <a:pathLst>
              <a:path w="17" h="20">
                <a:moveTo>
                  <a:pt x="17" y="12"/>
                </a:moveTo>
                <a:cubicBezTo>
                  <a:pt x="17" y="12"/>
                  <a:pt x="17" y="14"/>
                  <a:pt x="17" y="15"/>
                </a:cubicBezTo>
                <a:cubicBezTo>
                  <a:pt x="17" y="18"/>
                  <a:pt x="12" y="20"/>
                  <a:pt x="7" y="20"/>
                </a:cubicBezTo>
                <a:cubicBezTo>
                  <a:pt x="3" y="20"/>
                  <a:pt x="0" y="18"/>
                  <a:pt x="0" y="15"/>
                </a:cubicBezTo>
                <a:cubicBezTo>
                  <a:pt x="0" y="13"/>
                  <a:pt x="6" y="2"/>
                  <a:pt x="10" y="0"/>
                </a:cubicBezTo>
                <a:cubicBezTo>
                  <a:pt x="11" y="2"/>
                  <a:pt x="14" y="3"/>
                  <a:pt x="14" y="5"/>
                </a:cubicBezTo>
                <a:cubicBezTo>
                  <a:pt x="14" y="9"/>
                  <a:pt x="7" y="12"/>
                  <a:pt x="17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2" name="ïṡlïďè"/>
          <p:cNvSpPr>
            <a:spLocks/>
          </p:cNvSpPr>
          <p:nvPr/>
        </p:nvSpPr>
        <p:spPr bwMode="auto">
          <a:xfrm>
            <a:off x="1766879" y="2439902"/>
            <a:ext cx="39738" cy="18699"/>
          </a:xfrm>
          <a:custGeom>
            <a:avLst/>
            <a:gdLst/>
            <a:ahLst/>
            <a:cxnLst>
              <a:cxn ang="0">
                <a:pos x="6" y="4"/>
              </a:cxn>
              <a:cxn ang="0">
                <a:pos x="13" y="1"/>
              </a:cxn>
              <a:cxn ang="0">
                <a:pos x="20" y="9"/>
              </a:cxn>
              <a:cxn ang="0">
                <a:pos x="5" y="9"/>
              </a:cxn>
              <a:cxn ang="0">
                <a:pos x="0" y="4"/>
              </a:cxn>
              <a:cxn ang="0">
                <a:pos x="6" y="4"/>
              </a:cxn>
            </a:cxnLst>
            <a:rect l="0" t="0" r="r" b="b"/>
            <a:pathLst>
              <a:path w="20" h="9">
                <a:moveTo>
                  <a:pt x="6" y="4"/>
                </a:moveTo>
                <a:cubicBezTo>
                  <a:pt x="8" y="0"/>
                  <a:pt x="10" y="1"/>
                  <a:pt x="13" y="1"/>
                </a:cubicBezTo>
                <a:cubicBezTo>
                  <a:pt x="18" y="1"/>
                  <a:pt x="19" y="4"/>
                  <a:pt x="20" y="9"/>
                </a:cubicBezTo>
                <a:cubicBezTo>
                  <a:pt x="5" y="9"/>
                  <a:pt x="5" y="9"/>
                  <a:pt x="5" y="9"/>
                </a:cubicBezTo>
                <a:cubicBezTo>
                  <a:pt x="3" y="7"/>
                  <a:pt x="1" y="6"/>
                  <a:pt x="0" y="4"/>
                </a:cubicBezTo>
                <a:lnTo>
                  <a:pt x="6" y="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5" name="ï$ḷidê"/>
          <p:cNvSpPr>
            <a:spLocks/>
          </p:cNvSpPr>
          <p:nvPr/>
        </p:nvSpPr>
        <p:spPr bwMode="auto">
          <a:xfrm>
            <a:off x="6147209" y="2575530"/>
            <a:ext cx="39737" cy="58437"/>
          </a:xfrm>
          <a:custGeom>
            <a:avLst/>
            <a:gdLst/>
            <a:ahLst/>
            <a:cxnLst>
              <a:cxn ang="0">
                <a:pos x="3" y="27"/>
              </a:cxn>
              <a:cxn ang="0">
                <a:pos x="9" y="21"/>
              </a:cxn>
              <a:cxn ang="0">
                <a:pos x="0" y="14"/>
              </a:cxn>
              <a:cxn ang="0">
                <a:pos x="9" y="0"/>
              </a:cxn>
              <a:cxn ang="0">
                <a:pos x="20" y="12"/>
              </a:cxn>
              <a:cxn ang="0">
                <a:pos x="6" y="30"/>
              </a:cxn>
              <a:cxn ang="0">
                <a:pos x="0" y="27"/>
              </a:cxn>
              <a:cxn ang="0">
                <a:pos x="2" y="25"/>
              </a:cxn>
              <a:cxn ang="0">
                <a:pos x="3" y="27"/>
              </a:cxn>
            </a:cxnLst>
            <a:rect l="0" t="0" r="r" b="b"/>
            <a:pathLst>
              <a:path w="20" h="30">
                <a:moveTo>
                  <a:pt x="3" y="27"/>
                </a:moveTo>
                <a:cubicBezTo>
                  <a:pt x="6" y="26"/>
                  <a:pt x="9" y="23"/>
                  <a:pt x="9" y="21"/>
                </a:cubicBezTo>
                <a:cubicBezTo>
                  <a:pt x="5" y="20"/>
                  <a:pt x="0" y="16"/>
                  <a:pt x="0" y="14"/>
                </a:cubicBezTo>
                <a:cubicBezTo>
                  <a:pt x="0" y="12"/>
                  <a:pt x="5" y="0"/>
                  <a:pt x="9" y="0"/>
                </a:cubicBezTo>
                <a:cubicBezTo>
                  <a:pt x="17" y="0"/>
                  <a:pt x="18" y="4"/>
                  <a:pt x="20" y="12"/>
                </a:cubicBezTo>
                <a:cubicBezTo>
                  <a:pt x="12" y="14"/>
                  <a:pt x="16" y="30"/>
                  <a:pt x="6" y="30"/>
                </a:cubicBezTo>
                <a:cubicBezTo>
                  <a:pt x="3" y="30"/>
                  <a:pt x="1" y="27"/>
                  <a:pt x="0" y="27"/>
                </a:cubicBezTo>
                <a:cubicBezTo>
                  <a:pt x="1" y="26"/>
                  <a:pt x="2" y="25"/>
                  <a:pt x="2" y="25"/>
                </a:cubicBezTo>
                <a:lnTo>
                  <a:pt x="3" y="2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7" name="iṥlíḑè"/>
          <p:cNvSpPr>
            <a:spLocks/>
          </p:cNvSpPr>
          <p:nvPr/>
        </p:nvSpPr>
        <p:spPr bwMode="auto">
          <a:xfrm>
            <a:off x="5649334" y="2526444"/>
            <a:ext cx="951341" cy="680202"/>
          </a:xfrm>
          <a:custGeom>
            <a:avLst/>
            <a:gdLst/>
            <a:ahLst/>
            <a:cxnLst>
              <a:cxn ang="0">
                <a:pos x="473" y="233"/>
              </a:cxn>
              <a:cxn ang="0">
                <a:pos x="470" y="273"/>
              </a:cxn>
              <a:cxn ang="0">
                <a:pos x="427" y="274"/>
              </a:cxn>
              <a:cxn ang="0">
                <a:pos x="401" y="283"/>
              </a:cxn>
              <a:cxn ang="0">
                <a:pos x="403" y="303"/>
              </a:cxn>
              <a:cxn ang="0">
                <a:pos x="413" y="322"/>
              </a:cxn>
              <a:cxn ang="0">
                <a:pos x="401" y="319"/>
              </a:cxn>
              <a:cxn ang="0">
                <a:pos x="397" y="336"/>
              </a:cxn>
              <a:cxn ang="0">
                <a:pos x="382" y="315"/>
              </a:cxn>
              <a:cxn ang="0">
                <a:pos x="358" y="278"/>
              </a:cxn>
              <a:cxn ang="0">
                <a:pos x="329" y="238"/>
              </a:cxn>
              <a:cxn ang="0">
                <a:pos x="289" y="213"/>
              </a:cxn>
              <a:cxn ang="0">
                <a:pos x="270" y="212"/>
              </a:cxn>
              <a:cxn ang="0">
                <a:pos x="289" y="244"/>
              </a:cxn>
              <a:cxn ang="0">
                <a:pos x="315" y="264"/>
              </a:cxn>
              <a:cxn ang="0">
                <a:pos x="330" y="283"/>
              </a:cxn>
              <a:cxn ang="0">
                <a:pos x="323" y="305"/>
              </a:cxn>
              <a:cxn ang="0">
                <a:pos x="316" y="303"/>
              </a:cxn>
              <a:cxn ang="0">
                <a:pos x="291" y="273"/>
              </a:cxn>
              <a:cxn ang="0">
                <a:pos x="229" y="223"/>
              </a:cxn>
              <a:cxn ang="0">
                <a:pos x="168" y="237"/>
              </a:cxn>
              <a:cxn ang="0">
                <a:pos x="135" y="272"/>
              </a:cxn>
              <a:cxn ang="0">
                <a:pos x="101" y="326"/>
              </a:cxn>
              <a:cxn ang="0">
                <a:pos x="72" y="338"/>
              </a:cxn>
              <a:cxn ang="0">
                <a:pos x="10" y="334"/>
              </a:cxn>
              <a:cxn ang="0">
                <a:pos x="0" y="306"/>
              </a:cxn>
              <a:cxn ang="0">
                <a:pos x="4" y="246"/>
              </a:cxn>
              <a:cxn ang="0">
                <a:pos x="48" y="235"/>
              </a:cxn>
              <a:cxn ang="0">
                <a:pos x="89" y="240"/>
              </a:cxn>
              <a:cxn ang="0">
                <a:pos x="105" y="206"/>
              </a:cxn>
              <a:cxn ang="0">
                <a:pos x="103" y="193"/>
              </a:cxn>
              <a:cxn ang="0">
                <a:pos x="60" y="163"/>
              </a:cxn>
              <a:cxn ang="0">
                <a:pos x="88" y="157"/>
              </a:cxn>
              <a:cxn ang="0">
                <a:pos x="96" y="143"/>
              </a:cxn>
              <a:cxn ang="0">
                <a:pos x="114" y="145"/>
              </a:cxn>
              <a:cxn ang="0">
                <a:pos x="147" y="118"/>
              </a:cxn>
              <a:cxn ang="0">
                <a:pos x="176" y="89"/>
              </a:cxn>
              <a:cxn ang="0">
                <a:pos x="208" y="73"/>
              </a:cxn>
              <a:cxn ang="0">
                <a:pos x="225" y="54"/>
              </a:cxn>
              <a:cxn ang="0">
                <a:pos x="245" y="5"/>
              </a:cxn>
              <a:cxn ang="0">
                <a:pos x="251" y="25"/>
              </a:cxn>
              <a:cxn ang="0">
                <a:pos x="240" y="54"/>
              </a:cxn>
              <a:cxn ang="0">
                <a:pos x="254" y="66"/>
              </a:cxn>
              <a:cxn ang="0">
                <a:pos x="289" y="68"/>
              </a:cxn>
              <a:cxn ang="0">
                <a:pos x="333" y="50"/>
              </a:cxn>
              <a:cxn ang="0">
                <a:pos x="378" y="55"/>
              </a:cxn>
              <a:cxn ang="0">
                <a:pos x="408" y="95"/>
              </a:cxn>
              <a:cxn ang="0">
                <a:pos x="399" y="153"/>
              </a:cxn>
              <a:cxn ang="0">
                <a:pos x="470" y="180"/>
              </a:cxn>
              <a:cxn ang="0">
                <a:pos x="474" y="204"/>
              </a:cxn>
              <a:cxn ang="0">
                <a:pos x="476" y="216"/>
              </a:cxn>
            </a:cxnLst>
            <a:rect l="0" t="0" r="r" b="b"/>
            <a:pathLst>
              <a:path w="485" h="347">
                <a:moveTo>
                  <a:pt x="476" y="216"/>
                </a:moveTo>
                <a:cubicBezTo>
                  <a:pt x="474" y="223"/>
                  <a:pt x="475" y="219"/>
                  <a:pt x="473" y="222"/>
                </a:cubicBezTo>
                <a:cubicBezTo>
                  <a:pt x="473" y="233"/>
                  <a:pt x="473" y="233"/>
                  <a:pt x="473" y="233"/>
                </a:cubicBezTo>
                <a:cubicBezTo>
                  <a:pt x="469" y="238"/>
                  <a:pt x="461" y="246"/>
                  <a:pt x="461" y="253"/>
                </a:cubicBezTo>
                <a:cubicBezTo>
                  <a:pt x="461" y="261"/>
                  <a:pt x="473" y="268"/>
                  <a:pt x="476" y="272"/>
                </a:cubicBezTo>
                <a:cubicBezTo>
                  <a:pt x="474" y="273"/>
                  <a:pt x="472" y="273"/>
                  <a:pt x="470" y="273"/>
                </a:cubicBezTo>
                <a:cubicBezTo>
                  <a:pt x="466" y="275"/>
                  <a:pt x="463" y="273"/>
                  <a:pt x="459" y="275"/>
                </a:cubicBezTo>
                <a:cubicBezTo>
                  <a:pt x="453" y="277"/>
                  <a:pt x="452" y="283"/>
                  <a:pt x="446" y="283"/>
                </a:cubicBezTo>
                <a:cubicBezTo>
                  <a:pt x="439" y="283"/>
                  <a:pt x="435" y="274"/>
                  <a:pt x="427" y="274"/>
                </a:cubicBezTo>
                <a:cubicBezTo>
                  <a:pt x="420" y="274"/>
                  <a:pt x="419" y="278"/>
                  <a:pt x="413" y="280"/>
                </a:cubicBezTo>
                <a:cubicBezTo>
                  <a:pt x="414" y="284"/>
                  <a:pt x="414" y="286"/>
                  <a:pt x="413" y="290"/>
                </a:cubicBezTo>
                <a:cubicBezTo>
                  <a:pt x="406" y="290"/>
                  <a:pt x="405" y="283"/>
                  <a:pt x="401" y="283"/>
                </a:cubicBezTo>
                <a:cubicBezTo>
                  <a:pt x="399" y="283"/>
                  <a:pt x="397" y="286"/>
                  <a:pt x="397" y="288"/>
                </a:cubicBezTo>
                <a:cubicBezTo>
                  <a:pt x="405" y="298"/>
                  <a:pt x="405" y="298"/>
                  <a:pt x="405" y="298"/>
                </a:cubicBezTo>
                <a:cubicBezTo>
                  <a:pt x="405" y="300"/>
                  <a:pt x="403" y="302"/>
                  <a:pt x="403" y="303"/>
                </a:cubicBezTo>
                <a:cubicBezTo>
                  <a:pt x="403" y="304"/>
                  <a:pt x="415" y="315"/>
                  <a:pt x="419" y="315"/>
                </a:cubicBezTo>
                <a:cubicBezTo>
                  <a:pt x="419" y="317"/>
                  <a:pt x="420" y="318"/>
                  <a:pt x="420" y="319"/>
                </a:cubicBezTo>
                <a:cubicBezTo>
                  <a:pt x="418" y="321"/>
                  <a:pt x="414" y="319"/>
                  <a:pt x="413" y="322"/>
                </a:cubicBezTo>
                <a:cubicBezTo>
                  <a:pt x="412" y="322"/>
                  <a:pt x="412" y="322"/>
                  <a:pt x="412" y="322"/>
                </a:cubicBezTo>
                <a:cubicBezTo>
                  <a:pt x="407" y="321"/>
                  <a:pt x="403" y="317"/>
                  <a:pt x="401" y="315"/>
                </a:cubicBezTo>
                <a:cubicBezTo>
                  <a:pt x="401" y="319"/>
                  <a:pt x="401" y="319"/>
                  <a:pt x="401" y="319"/>
                </a:cubicBezTo>
                <a:cubicBezTo>
                  <a:pt x="402" y="321"/>
                  <a:pt x="403" y="323"/>
                  <a:pt x="403" y="326"/>
                </a:cubicBezTo>
                <a:cubicBezTo>
                  <a:pt x="403" y="329"/>
                  <a:pt x="399" y="334"/>
                  <a:pt x="403" y="336"/>
                </a:cubicBezTo>
                <a:cubicBezTo>
                  <a:pt x="401" y="336"/>
                  <a:pt x="397" y="336"/>
                  <a:pt x="397" y="336"/>
                </a:cubicBezTo>
                <a:cubicBezTo>
                  <a:pt x="390" y="336"/>
                  <a:pt x="384" y="329"/>
                  <a:pt x="384" y="322"/>
                </a:cubicBezTo>
                <a:cubicBezTo>
                  <a:pt x="384" y="319"/>
                  <a:pt x="388" y="317"/>
                  <a:pt x="390" y="315"/>
                </a:cubicBezTo>
                <a:cubicBezTo>
                  <a:pt x="387" y="315"/>
                  <a:pt x="385" y="315"/>
                  <a:pt x="382" y="315"/>
                </a:cubicBezTo>
                <a:cubicBezTo>
                  <a:pt x="380" y="315"/>
                  <a:pt x="379" y="311"/>
                  <a:pt x="379" y="310"/>
                </a:cubicBezTo>
                <a:cubicBezTo>
                  <a:pt x="378" y="304"/>
                  <a:pt x="374" y="300"/>
                  <a:pt x="370" y="296"/>
                </a:cubicBezTo>
                <a:cubicBezTo>
                  <a:pt x="365" y="291"/>
                  <a:pt x="358" y="287"/>
                  <a:pt x="358" y="278"/>
                </a:cubicBezTo>
                <a:cubicBezTo>
                  <a:pt x="358" y="272"/>
                  <a:pt x="358" y="270"/>
                  <a:pt x="358" y="266"/>
                </a:cubicBezTo>
                <a:cubicBezTo>
                  <a:pt x="358" y="260"/>
                  <a:pt x="348" y="251"/>
                  <a:pt x="342" y="248"/>
                </a:cubicBezTo>
                <a:cubicBezTo>
                  <a:pt x="336" y="245"/>
                  <a:pt x="329" y="244"/>
                  <a:pt x="329" y="238"/>
                </a:cubicBezTo>
                <a:cubicBezTo>
                  <a:pt x="326" y="238"/>
                  <a:pt x="325" y="238"/>
                  <a:pt x="323" y="238"/>
                </a:cubicBezTo>
                <a:cubicBezTo>
                  <a:pt x="313" y="238"/>
                  <a:pt x="302" y="223"/>
                  <a:pt x="302" y="213"/>
                </a:cubicBezTo>
                <a:cubicBezTo>
                  <a:pt x="297" y="213"/>
                  <a:pt x="293" y="213"/>
                  <a:pt x="289" y="213"/>
                </a:cubicBezTo>
                <a:cubicBezTo>
                  <a:pt x="283" y="213"/>
                  <a:pt x="285" y="204"/>
                  <a:pt x="283" y="201"/>
                </a:cubicBezTo>
                <a:cubicBezTo>
                  <a:pt x="278" y="204"/>
                  <a:pt x="268" y="204"/>
                  <a:pt x="268" y="209"/>
                </a:cubicBezTo>
                <a:cubicBezTo>
                  <a:pt x="268" y="210"/>
                  <a:pt x="270" y="212"/>
                  <a:pt x="270" y="212"/>
                </a:cubicBezTo>
                <a:cubicBezTo>
                  <a:pt x="270" y="214"/>
                  <a:pt x="269" y="217"/>
                  <a:pt x="269" y="220"/>
                </a:cubicBezTo>
                <a:cubicBezTo>
                  <a:pt x="269" y="226"/>
                  <a:pt x="273" y="229"/>
                  <a:pt x="278" y="231"/>
                </a:cubicBezTo>
                <a:cubicBezTo>
                  <a:pt x="285" y="233"/>
                  <a:pt x="288" y="240"/>
                  <a:pt x="289" y="244"/>
                </a:cubicBezTo>
                <a:cubicBezTo>
                  <a:pt x="291" y="250"/>
                  <a:pt x="294" y="257"/>
                  <a:pt x="298" y="259"/>
                </a:cubicBezTo>
                <a:cubicBezTo>
                  <a:pt x="304" y="262"/>
                  <a:pt x="309" y="260"/>
                  <a:pt x="315" y="260"/>
                </a:cubicBezTo>
                <a:cubicBezTo>
                  <a:pt x="315" y="261"/>
                  <a:pt x="315" y="263"/>
                  <a:pt x="315" y="264"/>
                </a:cubicBezTo>
                <a:cubicBezTo>
                  <a:pt x="313" y="269"/>
                  <a:pt x="323" y="271"/>
                  <a:pt x="326" y="272"/>
                </a:cubicBezTo>
                <a:cubicBezTo>
                  <a:pt x="335" y="277"/>
                  <a:pt x="345" y="280"/>
                  <a:pt x="344" y="290"/>
                </a:cubicBezTo>
                <a:cubicBezTo>
                  <a:pt x="340" y="289"/>
                  <a:pt x="337" y="283"/>
                  <a:pt x="330" y="283"/>
                </a:cubicBezTo>
                <a:cubicBezTo>
                  <a:pt x="325" y="283"/>
                  <a:pt x="320" y="286"/>
                  <a:pt x="320" y="290"/>
                </a:cubicBezTo>
                <a:cubicBezTo>
                  <a:pt x="320" y="296"/>
                  <a:pt x="328" y="297"/>
                  <a:pt x="328" y="303"/>
                </a:cubicBezTo>
                <a:cubicBezTo>
                  <a:pt x="328" y="305"/>
                  <a:pt x="323" y="305"/>
                  <a:pt x="323" y="305"/>
                </a:cubicBezTo>
                <a:cubicBezTo>
                  <a:pt x="319" y="309"/>
                  <a:pt x="319" y="318"/>
                  <a:pt x="313" y="318"/>
                </a:cubicBezTo>
                <a:cubicBezTo>
                  <a:pt x="310" y="318"/>
                  <a:pt x="308" y="317"/>
                  <a:pt x="308" y="315"/>
                </a:cubicBezTo>
                <a:cubicBezTo>
                  <a:pt x="314" y="315"/>
                  <a:pt x="316" y="309"/>
                  <a:pt x="316" y="303"/>
                </a:cubicBezTo>
                <a:cubicBezTo>
                  <a:pt x="316" y="297"/>
                  <a:pt x="312" y="295"/>
                  <a:pt x="311" y="291"/>
                </a:cubicBezTo>
                <a:cubicBezTo>
                  <a:pt x="310" y="291"/>
                  <a:pt x="300" y="281"/>
                  <a:pt x="299" y="278"/>
                </a:cubicBezTo>
                <a:cubicBezTo>
                  <a:pt x="297" y="278"/>
                  <a:pt x="291" y="276"/>
                  <a:pt x="291" y="273"/>
                </a:cubicBezTo>
                <a:cubicBezTo>
                  <a:pt x="277" y="270"/>
                  <a:pt x="274" y="266"/>
                  <a:pt x="266" y="259"/>
                </a:cubicBezTo>
                <a:cubicBezTo>
                  <a:pt x="263" y="256"/>
                  <a:pt x="257" y="254"/>
                  <a:pt x="256" y="251"/>
                </a:cubicBezTo>
                <a:cubicBezTo>
                  <a:pt x="248" y="241"/>
                  <a:pt x="245" y="223"/>
                  <a:pt x="229" y="223"/>
                </a:cubicBezTo>
                <a:cubicBezTo>
                  <a:pt x="221" y="223"/>
                  <a:pt x="220" y="228"/>
                  <a:pt x="216" y="230"/>
                </a:cubicBezTo>
                <a:cubicBezTo>
                  <a:pt x="208" y="234"/>
                  <a:pt x="202" y="242"/>
                  <a:pt x="192" y="242"/>
                </a:cubicBezTo>
                <a:cubicBezTo>
                  <a:pt x="183" y="242"/>
                  <a:pt x="177" y="237"/>
                  <a:pt x="168" y="237"/>
                </a:cubicBezTo>
                <a:cubicBezTo>
                  <a:pt x="161" y="237"/>
                  <a:pt x="154" y="242"/>
                  <a:pt x="154" y="248"/>
                </a:cubicBezTo>
                <a:cubicBezTo>
                  <a:pt x="157" y="258"/>
                  <a:pt x="157" y="258"/>
                  <a:pt x="157" y="258"/>
                </a:cubicBezTo>
                <a:cubicBezTo>
                  <a:pt x="154" y="267"/>
                  <a:pt x="144" y="270"/>
                  <a:pt x="135" y="272"/>
                </a:cubicBezTo>
                <a:cubicBezTo>
                  <a:pt x="127" y="274"/>
                  <a:pt x="114" y="292"/>
                  <a:pt x="114" y="302"/>
                </a:cubicBezTo>
                <a:cubicBezTo>
                  <a:pt x="114" y="305"/>
                  <a:pt x="117" y="306"/>
                  <a:pt x="119" y="307"/>
                </a:cubicBezTo>
                <a:cubicBezTo>
                  <a:pt x="113" y="316"/>
                  <a:pt x="110" y="321"/>
                  <a:pt x="101" y="326"/>
                </a:cubicBezTo>
                <a:cubicBezTo>
                  <a:pt x="96" y="328"/>
                  <a:pt x="95" y="340"/>
                  <a:pt x="86" y="337"/>
                </a:cubicBezTo>
                <a:cubicBezTo>
                  <a:pt x="86" y="337"/>
                  <a:pt x="86" y="337"/>
                  <a:pt x="86" y="337"/>
                </a:cubicBezTo>
                <a:cubicBezTo>
                  <a:pt x="82" y="336"/>
                  <a:pt x="75" y="338"/>
                  <a:pt x="72" y="338"/>
                </a:cubicBezTo>
                <a:cubicBezTo>
                  <a:pt x="62" y="338"/>
                  <a:pt x="56" y="347"/>
                  <a:pt x="46" y="347"/>
                </a:cubicBezTo>
                <a:cubicBezTo>
                  <a:pt x="40" y="347"/>
                  <a:pt x="39" y="331"/>
                  <a:pt x="29" y="331"/>
                </a:cubicBezTo>
                <a:cubicBezTo>
                  <a:pt x="22" y="331"/>
                  <a:pt x="17" y="334"/>
                  <a:pt x="10" y="334"/>
                </a:cubicBezTo>
                <a:cubicBezTo>
                  <a:pt x="8" y="334"/>
                  <a:pt x="7" y="332"/>
                  <a:pt x="7" y="330"/>
                </a:cubicBezTo>
                <a:cubicBezTo>
                  <a:pt x="7" y="321"/>
                  <a:pt x="7" y="318"/>
                  <a:pt x="7" y="313"/>
                </a:cubicBezTo>
                <a:cubicBezTo>
                  <a:pt x="3" y="313"/>
                  <a:pt x="0" y="310"/>
                  <a:pt x="0" y="306"/>
                </a:cubicBezTo>
                <a:cubicBezTo>
                  <a:pt x="0" y="301"/>
                  <a:pt x="4" y="299"/>
                  <a:pt x="4" y="296"/>
                </a:cubicBezTo>
                <a:cubicBezTo>
                  <a:pt x="4" y="285"/>
                  <a:pt x="8" y="274"/>
                  <a:pt x="8" y="262"/>
                </a:cubicBezTo>
                <a:cubicBezTo>
                  <a:pt x="8" y="256"/>
                  <a:pt x="4" y="250"/>
                  <a:pt x="4" y="246"/>
                </a:cubicBezTo>
                <a:cubicBezTo>
                  <a:pt x="4" y="243"/>
                  <a:pt x="19" y="234"/>
                  <a:pt x="21" y="234"/>
                </a:cubicBezTo>
                <a:cubicBezTo>
                  <a:pt x="23" y="234"/>
                  <a:pt x="25" y="236"/>
                  <a:pt x="28" y="235"/>
                </a:cubicBezTo>
                <a:cubicBezTo>
                  <a:pt x="48" y="235"/>
                  <a:pt x="48" y="235"/>
                  <a:pt x="48" y="235"/>
                </a:cubicBezTo>
                <a:cubicBezTo>
                  <a:pt x="49" y="237"/>
                  <a:pt x="53" y="238"/>
                  <a:pt x="55" y="238"/>
                </a:cubicBezTo>
                <a:cubicBezTo>
                  <a:pt x="76" y="238"/>
                  <a:pt x="76" y="238"/>
                  <a:pt x="76" y="238"/>
                </a:cubicBezTo>
                <a:cubicBezTo>
                  <a:pt x="82" y="237"/>
                  <a:pt x="84" y="240"/>
                  <a:pt x="89" y="240"/>
                </a:cubicBezTo>
                <a:cubicBezTo>
                  <a:pt x="92" y="240"/>
                  <a:pt x="98" y="238"/>
                  <a:pt x="100" y="238"/>
                </a:cubicBezTo>
                <a:cubicBezTo>
                  <a:pt x="100" y="229"/>
                  <a:pt x="105" y="226"/>
                  <a:pt x="105" y="218"/>
                </a:cubicBezTo>
                <a:cubicBezTo>
                  <a:pt x="105" y="216"/>
                  <a:pt x="105" y="208"/>
                  <a:pt x="105" y="206"/>
                </a:cubicBezTo>
                <a:cubicBezTo>
                  <a:pt x="104" y="206"/>
                  <a:pt x="104" y="206"/>
                  <a:pt x="104" y="206"/>
                </a:cubicBezTo>
                <a:cubicBezTo>
                  <a:pt x="105" y="205"/>
                  <a:pt x="106" y="201"/>
                  <a:pt x="106" y="200"/>
                </a:cubicBezTo>
                <a:cubicBezTo>
                  <a:pt x="106" y="196"/>
                  <a:pt x="103" y="197"/>
                  <a:pt x="103" y="193"/>
                </a:cubicBezTo>
                <a:cubicBezTo>
                  <a:pt x="94" y="193"/>
                  <a:pt x="92" y="185"/>
                  <a:pt x="92" y="178"/>
                </a:cubicBezTo>
                <a:cubicBezTo>
                  <a:pt x="89" y="178"/>
                  <a:pt x="89" y="175"/>
                  <a:pt x="87" y="175"/>
                </a:cubicBezTo>
                <a:cubicBezTo>
                  <a:pt x="79" y="173"/>
                  <a:pt x="60" y="169"/>
                  <a:pt x="60" y="163"/>
                </a:cubicBezTo>
                <a:cubicBezTo>
                  <a:pt x="60" y="163"/>
                  <a:pt x="60" y="161"/>
                  <a:pt x="60" y="161"/>
                </a:cubicBezTo>
                <a:cubicBezTo>
                  <a:pt x="60" y="157"/>
                  <a:pt x="72" y="154"/>
                  <a:pt x="76" y="153"/>
                </a:cubicBezTo>
                <a:cubicBezTo>
                  <a:pt x="78" y="156"/>
                  <a:pt x="85" y="157"/>
                  <a:pt x="88" y="157"/>
                </a:cubicBezTo>
                <a:cubicBezTo>
                  <a:pt x="92" y="157"/>
                  <a:pt x="97" y="156"/>
                  <a:pt x="98" y="155"/>
                </a:cubicBezTo>
                <a:cubicBezTo>
                  <a:pt x="98" y="152"/>
                  <a:pt x="98" y="152"/>
                  <a:pt x="98" y="152"/>
                </a:cubicBezTo>
                <a:cubicBezTo>
                  <a:pt x="95" y="151"/>
                  <a:pt x="97" y="145"/>
                  <a:pt x="96" y="143"/>
                </a:cubicBezTo>
                <a:cubicBezTo>
                  <a:pt x="96" y="140"/>
                  <a:pt x="96" y="140"/>
                  <a:pt x="96" y="140"/>
                </a:cubicBezTo>
                <a:cubicBezTo>
                  <a:pt x="101" y="140"/>
                  <a:pt x="101" y="140"/>
                  <a:pt x="101" y="140"/>
                </a:cubicBezTo>
                <a:cubicBezTo>
                  <a:pt x="104" y="143"/>
                  <a:pt x="109" y="145"/>
                  <a:pt x="114" y="145"/>
                </a:cubicBezTo>
                <a:cubicBezTo>
                  <a:pt x="117" y="145"/>
                  <a:pt x="120" y="142"/>
                  <a:pt x="121" y="139"/>
                </a:cubicBezTo>
                <a:cubicBezTo>
                  <a:pt x="135" y="139"/>
                  <a:pt x="138" y="129"/>
                  <a:pt x="141" y="119"/>
                </a:cubicBezTo>
                <a:cubicBezTo>
                  <a:pt x="143" y="119"/>
                  <a:pt x="145" y="118"/>
                  <a:pt x="147" y="118"/>
                </a:cubicBezTo>
                <a:cubicBezTo>
                  <a:pt x="150" y="117"/>
                  <a:pt x="167" y="110"/>
                  <a:pt x="169" y="108"/>
                </a:cubicBezTo>
                <a:cubicBezTo>
                  <a:pt x="173" y="104"/>
                  <a:pt x="171" y="99"/>
                  <a:pt x="171" y="94"/>
                </a:cubicBezTo>
                <a:cubicBezTo>
                  <a:pt x="171" y="92"/>
                  <a:pt x="175" y="89"/>
                  <a:pt x="176" y="89"/>
                </a:cubicBezTo>
                <a:cubicBezTo>
                  <a:pt x="182" y="83"/>
                  <a:pt x="188" y="76"/>
                  <a:pt x="198" y="76"/>
                </a:cubicBezTo>
                <a:cubicBezTo>
                  <a:pt x="204" y="76"/>
                  <a:pt x="201" y="77"/>
                  <a:pt x="204" y="76"/>
                </a:cubicBezTo>
                <a:cubicBezTo>
                  <a:pt x="206" y="77"/>
                  <a:pt x="207" y="74"/>
                  <a:pt x="208" y="73"/>
                </a:cubicBezTo>
                <a:cubicBezTo>
                  <a:pt x="211" y="70"/>
                  <a:pt x="215" y="72"/>
                  <a:pt x="219" y="72"/>
                </a:cubicBezTo>
                <a:cubicBezTo>
                  <a:pt x="221" y="72"/>
                  <a:pt x="229" y="68"/>
                  <a:pt x="229" y="65"/>
                </a:cubicBezTo>
                <a:cubicBezTo>
                  <a:pt x="229" y="63"/>
                  <a:pt x="225" y="54"/>
                  <a:pt x="225" y="54"/>
                </a:cubicBezTo>
                <a:cubicBezTo>
                  <a:pt x="224" y="42"/>
                  <a:pt x="217" y="38"/>
                  <a:pt x="217" y="28"/>
                </a:cubicBezTo>
                <a:cubicBezTo>
                  <a:pt x="217" y="9"/>
                  <a:pt x="234" y="8"/>
                  <a:pt x="245" y="0"/>
                </a:cubicBezTo>
                <a:cubicBezTo>
                  <a:pt x="245" y="5"/>
                  <a:pt x="245" y="5"/>
                  <a:pt x="245" y="5"/>
                </a:cubicBezTo>
                <a:cubicBezTo>
                  <a:pt x="243" y="10"/>
                  <a:pt x="242" y="12"/>
                  <a:pt x="242" y="17"/>
                </a:cubicBezTo>
                <a:cubicBezTo>
                  <a:pt x="242" y="21"/>
                  <a:pt x="247" y="22"/>
                  <a:pt x="251" y="22"/>
                </a:cubicBezTo>
                <a:cubicBezTo>
                  <a:pt x="251" y="23"/>
                  <a:pt x="251" y="24"/>
                  <a:pt x="251" y="25"/>
                </a:cubicBezTo>
                <a:cubicBezTo>
                  <a:pt x="251" y="27"/>
                  <a:pt x="247" y="28"/>
                  <a:pt x="245" y="29"/>
                </a:cubicBezTo>
                <a:cubicBezTo>
                  <a:pt x="241" y="34"/>
                  <a:pt x="236" y="38"/>
                  <a:pt x="236" y="46"/>
                </a:cubicBezTo>
                <a:cubicBezTo>
                  <a:pt x="236" y="50"/>
                  <a:pt x="238" y="53"/>
                  <a:pt x="240" y="54"/>
                </a:cubicBezTo>
                <a:cubicBezTo>
                  <a:pt x="240" y="56"/>
                  <a:pt x="241" y="57"/>
                  <a:pt x="240" y="59"/>
                </a:cubicBezTo>
                <a:cubicBezTo>
                  <a:pt x="245" y="59"/>
                  <a:pt x="247" y="60"/>
                  <a:pt x="251" y="60"/>
                </a:cubicBezTo>
                <a:cubicBezTo>
                  <a:pt x="252" y="63"/>
                  <a:pt x="253" y="66"/>
                  <a:pt x="254" y="66"/>
                </a:cubicBezTo>
                <a:cubicBezTo>
                  <a:pt x="266" y="66"/>
                  <a:pt x="274" y="56"/>
                  <a:pt x="285" y="57"/>
                </a:cubicBezTo>
                <a:cubicBezTo>
                  <a:pt x="284" y="59"/>
                  <a:pt x="282" y="60"/>
                  <a:pt x="282" y="62"/>
                </a:cubicBezTo>
                <a:cubicBezTo>
                  <a:pt x="282" y="63"/>
                  <a:pt x="289" y="68"/>
                  <a:pt x="289" y="68"/>
                </a:cubicBezTo>
                <a:cubicBezTo>
                  <a:pt x="294" y="68"/>
                  <a:pt x="295" y="65"/>
                  <a:pt x="297" y="64"/>
                </a:cubicBezTo>
                <a:cubicBezTo>
                  <a:pt x="304" y="60"/>
                  <a:pt x="310" y="62"/>
                  <a:pt x="317" y="59"/>
                </a:cubicBezTo>
                <a:cubicBezTo>
                  <a:pt x="321" y="57"/>
                  <a:pt x="328" y="50"/>
                  <a:pt x="333" y="50"/>
                </a:cubicBezTo>
                <a:cubicBezTo>
                  <a:pt x="339" y="50"/>
                  <a:pt x="345" y="51"/>
                  <a:pt x="348" y="52"/>
                </a:cubicBezTo>
                <a:cubicBezTo>
                  <a:pt x="347" y="54"/>
                  <a:pt x="346" y="56"/>
                  <a:pt x="346" y="57"/>
                </a:cubicBezTo>
                <a:cubicBezTo>
                  <a:pt x="358" y="57"/>
                  <a:pt x="370" y="55"/>
                  <a:pt x="378" y="55"/>
                </a:cubicBezTo>
                <a:cubicBezTo>
                  <a:pt x="386" y="55"/>
                  <a:pt x="392" y="54"/>
                  <a:pt x="401" y="54"/>
                </a:cubicBezTo>
                <a:cubicBezTo>
                  <a:pt x="410" y="54"/>
                  <a:pt x="414" y="70"/>
                  <a:pt x="414" y="80"/>
                </a:cubicBezTo>
                <a:cubicBezTo>
                  <a:pt x="414" y="86"/>
                  <a:pt x="408" y="89"/>
                  <a:pt x="408" y="95"/>
                </a:cubicBezTo>
                <a:cubicBezTo>
                  <a:pt x="408" y="104"/>
                  <a:pt x="416" y="110"/>
                  <a:pt x="416" y="118"/>
                </a:cubicBezTo>
                <a:cubicBezTo>
                  <a:pt x="416" y="123"/>
                  <a:pt x="408" y="125"/>
                  <a:pt x="406" y="128"/>
                </a:cubicBezTo>
                <a:cubicBezTo>
                  <a:pt x="401" y="136"/>
                  <a:pt x="399" y="143"/>
                  <a:pt x="399" y="153"/>
                </a:cubicBezTo>
                <a:cubicBezTo>
                  <a:pt x="399" y="166"/>
                  <a:pt x="408" y="163"/>
                  <a:pt x="418" y="163"/>
                </a:cubicBezTo>
                <a:cubicBezTo>
                  <a:pt x="432" y="163"/>
                  <a:pt x="439" y="157"/>
                  <a:pt x="450" y="157"/>
                </a:cubicBezTo>
                <a:cubicBezTo>
                  <a:pt x="461" y="157"/>
                  <a:pt x="459" y="180"/>
                  <a:pt x="470" y="180"/>
                </a:cubicBezTo>
                <a:cubicBezTo>
                  <a:pt x="470" y="198"/>
                  <a:pt x="470" y="198"/>
                  <a:pt x="470" y="198"/>
                </a:cubicBezTo>
                <a:cubicBezTo>
                  <a:pt x="470" y="200"/>
                  <a:pt x="471" y="201"/>
                  <a:pt x="472" y="201"/>
                </a:cubicBezTo>
                <a:cubicBezTo>
                  <a:pt x="474" y="204"/>
                  <a:pt x="474" y="204"/>
                  <a:pt x="474" y="204"/>
                </a:cubicBezTo>
                <a:cubicBezTo>
                  <a:pt x="476" y="204"/>
                  <a:pt x="482" y="202"/>
                  <a:pt x="485" y="201"/>
                </a:cubicBezTo>
                <a:cubicBezTo>
                  <a:pt x="485" y="204"/>
                  <a:pt x="485" y="206"/>
                  <a:pt x="485" y="208"/>
                </a:cubicBezTo>
                <a:cubicBezTo>
                  <a:pt x="481" y="209"/>
                  <a:pt x="476" y="211"/>
                  <a:pt x="476" y="21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8" name="îş1îdê"/>
          <p:cNvSpPr>
            <a:spLocks/>
          </p:cNvSpPr>
          <p:nvPr/>
        </p:nvSpPr>
        <p:spPr bwMode="auto">
          <a:xfrm>
            <a:off x="6002288" y="1986489"/>
            <a:ext cx="642798" cy="624103"/>
          </a:xfrm>
          <a:custGeom>
            <a:avLst/>
            <a:gdLst/>
            <a:ahLst/>
            <a:cxnLst>
              <a:cxn ang="0">
                <a:pos x="66" y="236"/>
              </a:cxn>
              <a:cxn ang="0">
                <a:pos x="4" y="254"/>
              </a:cxn>
              <a:cxn ang="0">
                <a:pos x="12" y="241"/>
              </a:cxn>
              <a:cxn ang="0">
                <a:pos x="8" y="231"/>
              </a:cxn>
              <a:cxn ang="0">
                <a:pos x="10" y="190"/>
              </a:cxn>
              <a:cxn ang="0">
                <a:pos x="55" y="163"/>
              </a:cxn>
              <a:cxn ang="0">
                <a:pos x="85" y="129"/>
              </a:cxn>
              <a:cxn ang="0">
                <a:pos x="97" y="102"/>
              </a:cxn>
              <a:cxn ang="0">
                <a:pos x="142" y="55"/>
              </a:cxn>
              <a:cxn ang="0">
                <a:pos x="124" y="57"/>
              </a:cxn>
              <a:cxn ang="0">
                <a:pos x="124" y="49"/>
              </a:cxn>
              <a:cxn ang="0">
                <a:pos x="132" y="44"/>
              </a:cxn>
              <a:cxn ang="0">
                <a:pos x="148" y="57"/>
              </a:cxn>
              <a:cxn ang="0">
                <a:pos x="149" y="45"/>
              </a:cxn>
              <a:cxn ang="0">
                <a:pos x="168" y="37"/>
              </a:cxn>
              <a:cxn ang="0">
                <a:pos x="183" y="28"/>
              </a:cxn>
              <a:cxn ang="0">
                <a:pos x="199" y="21"/>
              </a:cxn>
              <a:cxn ang="0">
                <a:pos x="221" y="17"/>
              </a:cxn>
              <a:cxn ang="0">
                <a:pos x="223" y="5"/>
              </a:cxn>
              <a:cxn ang="0">
                <a:pos x="256" y="6"/>
              </a:cxn>
              <a:cxn ang="0">
                <a:pos x="266" y="7"/>
              </a:cxn>
              <a:cxn ang="0">
                <a:pos x="285" y="2"/>
              </a:cxn>
              <a:cxn ang="0">
                <a:pos x="296" y="6"/>
              </a:cxn>
              <a:cxn ang="0">
                <a:pos x="293" y="24"/>
              </a:cxn>
              <a:cxn ang="0">
                <a:pos x="315" y="32"/>
              </a:cxn>
              <a:cxn ang="0">
                <a:pos x="309" y="72"/>
              </a:cxn>
              <a:cxn ang="0">
                <a:pos x="310" y="113"/>
              </a:cxn>
              <a:cxn ang="0">
                <a:pos x="318" y="148"/>
              </a:cxn>
              <a:cxn ang="0">
                <a:pos x="327" y="172"/>
              </a:cxn>
              <a:cxn ang="0">
                <a:pos x="255" y="224"/>
              </a:cxn>
              <a:cxn ang="0">
                <a:pos x="218" y="225"/>
              </a:cxn>
              <a:cxn ang="0">
                <a:pos x="206" y="200"/>
              </a:cxn>
              <a:cxn ang="0">
                <a:pos x="197" y="174"/>
              </a:cxn>
              <a:cxn ang="0">
                <a:pos x="254" y="130"/>
              </a:cxn>
              <a:cxn ang="0">
                <a:pos x="202" y="135"/>
              </a:cxn>
              <a:cxn ang="0">
                <a:pos x="172" y="169"/>
              </a:cxn>
              <a:cxn ang="0">
                <a:pos x="146" y="201"/>
              </a:cxn>
              <a:cxn ang="0">
                <a:pos x="150" y="218"/>
              </a:cxn>
              <a:cxn ang="0">
                <a:pos x="152" y="253"/>
              </a:cxn>
              <a:cxn ang="0">
                <a:pos x="146" y="283"/>
              </a:cxn>
              <a:cxn ang="0">
                <a:pos x="121" y="304"/>
              </a:cxn>
              <a:cxn ang="0">
                <a:pos x="90" y="297"/>
              </a:cxn>
              <a:cxn ang="0">
                <a:pos x="82" y="269"/>
              </a:cxn>
              <a:cxn ang="0">
                <a:pos x="76" y="245"/>
              </a:cxn>
            </a:cxnLst>
            <a:rect l="0" t="0" r="r" b="b"/>
            <a:pathLst>
              <a:path w="327" h="318">
                <a:moveTo>
                  <a:pt x="76" y="247"/>
                </a:moveTo>
                <a:cubicBezTo>
                  <a:pt x="70" y="245"/>
                  <a:pt x="69" y="241"/>
                  <a:pt x="66" y="236"/>
                </a:cubicBezTo>
                <a:cubicBezTo>
                  <a:pt x="57" y="249"/>
                  <a:pt x="43" y="266"/>
                  <a:pt x="24" y="266"/>
                </a:cubicBezTo>
                <a:cubicBezTo>
                  <a:pt x="22" y="266"/>
                  <a:pt x="4" y="256"/>
                  <a:pt x="4" y="254"/>
                </a:cubicBezTo>
                <a:cubicBezTo>
                  <a:pt x="4" y="250"/>
                  <a:pt x="10" y="248"/>
                  <a:pt x="12" y="247"/>
                </a:cubicBezTo>
                <a:cubicBezTo>
                  <a:pt x="12" y="241"/>
                  <a:pt x="12" y="241"/>
                  <a:pt x="12" y="241"/>
                </a:cubicBezTo>
                <a:cubicBezTo>
                  <a:pt x="6" y="241"/>
                  <a:pt x="6" y="241"/>
                  <a:pt x="0" y="243"/>
                </a:cubicBezTo>
                <a:cubicBezTo>
                  <a:pt x="0" y="240"/>
                  <a:pt x="5" y="234"/>
                  <a:pt x="8" y="231"/>
                </a:cubicBezTo>
                <a:cubicBezTo>
                  <a:pt x="1" y="223"/>
                  <a:pt x="0" y="212"/>
                  <a:pt x="0" y="200"/>
                </a:cubicBezTo>
                <a:cubicBezTo>
                  <a:pt x="0" y="193"/>
                  <a:pt x="7" y="194"/>
                  <a:pt x="10" y="190"/>
                </a:cubicBezTo>
                <a:cubicBezTo>
                  <a:pt x="15" y="182"/>
                  <a:pt x="20" y="177"/>
                  <a:pt x="30" y="174"/>
                </a:cubicBezTo>
                <a:cubicBezTo>
                  <a:pt x="38" y="172"/>
                  <a:pt x="39" y="162"/>
                  <a:pt x="55" y="163"/>
                </a:cubicBezTo>
                <a:cubicBezTo>
                  <a:pt x="50" y="162"/>
                  <a:pt x="49" y="161"/>
                  <a:pt x="45" y="160"/>
                </a:cubicBezTo>
                <a:cubicBezTo>
                  <a:pt x="64" y="155"/>
                  <a:pt x="71" y="140"/>
                  <a:pt x="85" y="129"/>
                </a:cubicBezTo>
                <a:cubicBezTo>
                  <a:pt x="90" y="126"/>
                  <a:pt x="89" y="112"/>
                  <a:pt x="93" y="112"/>
                </a:cubicBezTo>
                <a:cubicBezTo>
                  <a:pt x="93" y="112"/>
                  <a:pt x="97" y="102"/>
                  <a:pt x="97" y="102"/>
                </a:cubicBezTo>
                <a:cubicBezTo>
                  <a:pt x="102" y="93"/>
                  <a:pt x="109" y="87"/>
                  <a:pt x="118" y="83"/>
                </a:cubicBezTo>
                <a:cubicBezTo>
                  <a:pt x="127" y="80"/>
                  <a:pt x="139" y="65"/>
                  <a:pt x="142" y="55"/>
                </a:cubicBezTo>
                <a:cubicBezTo>
                  <a:pt x="131" y="58"/>
                  <a:pt x="126" y="63"/>
                  <a:pt x="116" y="63"/>
                </a:cubicBezTo>
                <a:cubicBezTo>
                  <a:pt x="118" y="60"/>
                  <a:pt x="123" y="58"/>
                  <a:pt x="124" y="57"/>
                </a:cubicBezTo>
                <a:cubicBezTo>
                  <a:pt x="122" y="57"/>
                  <a:pt x="118" y="56"/>
                  <a:pt x="118" y="56"/>
                </a:cubicBezTo>
                <a:cubicBezTo>
                  <a:pt x="119" y="51"/>
                  <a:pt x="121" y="49"/>
                  <a:pt x="124" y="49"/>
                </a:cubicBezTo>
                <a:cubicBezTo>
                  <a:pt x="126" y="49"/>
                  <a:pt x="127" y="50"/>
                  <a:pt x="128" y="50"/>
                </a:cubicBezTo>
                <a:cubicBezTo>
                  <a:pt x="129" y="47"/>
                  <a:pt x="131" y="46"/>
                  <a:pt x="132" y="44"/>
                </a:cubicBezTo>
                <a:cubicBezTo>
                  <a:pt x="134" y="47"/>
                  <a:pt x="135" y="49"/>
                  <a:pt x="133" y="52"/>
                </a:cubicBezTo>
                <a:cubicBezTo>
                  <a:pt x="140" y="52"/>
                  <a:pt x="142" y="57"/>
                  <a:pt x="148" y="57"/>
                </a:cubicBezTo>
                <a:cubicBezTo>
                  <a:pt x="150" y="57"/>
                  <a:pt x="155" y="46"/>
                  <a:pt x="156" y="46"/>
                </a:cubicBezTo>
                <a:cubicBezTo>
                  <a:pt x="153" y="45"/>
                  <a:pt x="153" y="44"/>
                  <a:pt x="149" y="45"/>
                </a:cubicBezTo>
                <a:cubicBezTo>
                  <a:pt x="151" y="41"/>
                  <a:pt x="154" y="38"/>
                  <a:pt x="159" y="38"/>
                </a:cubicBezTo>
                <a:cubicBezTo>
                  <a:pt x="162" y="38"/>
                  <a:pt x="165" y="39"/>
                  <a:pt x="168" y="37"/>
                </a:cubicBezTo>
                <a:cubicBezTo>
                  <a:pt x="165" y="35"/>
                  <a:pt x="166" y="35"/>
                  <a:pt x="164" y="33"/>
                </a:cubicBezTo>
                <a:cubicBezTo>
                  <a:pt x="169" y="29"/>
                  <a:pt x="176" y="29"/>
                  <a:pt x="183" y="28"/>
                </a:cubicBezTo>
                <a:cubicBezTo>
                  <a:pt x="183" y="33"/>
                  <a:pt x="183" y="33"/>
                  <a:pt x="183" y="33"/>
                </a:cubicBezTo>
                <a:cubicBezTo>
                  <a:pt x="189" y="32"/>
                  <a:pt x="190" y="22"/>
                  <a:pt x="199" y="21"/>
                </a:cubicBezTo>
                <a:cubicBezTo>
                  <a:pt x="199" y="29"/>
                  <a:pt x="199" y="29"/>
                  <a:pt x="199" y="29"/>
                </a:cubicBezTo>
                <a:cubicBezTo>
                  <a:pt x="205" y="18"/>
                  <a:pt x="213" y="21"/>
                  <a:pt x="221" y="17"/>
                </a:cubicBezTo>
                <a:cubicBezTo>
                  <a:pt x="217" y="15"/>
                  <a:pt x="214" y="14"/>
                  <a:pt x="214" y="11"/>
                </a:cubicBezTo>
                <a:cubicBezTo>
                  <a:pt x="214" y="9"/>
                  <a:pt x="222" y="7"/>
                  <a:pt x="223" y="5"/>
                </a:cubicBezTo>
                <a:cubicBezTo>
                  <a:pt x="226" y="8"/>
                  <a:pt x="228" y="11"/>
                  <a:pt x="232" y="11"/>
                </a:cubicBezTo>
                <a:cubicBezTo>
                  <a:pt x="239" y="11"/>
                  <a:pt x="256" y="0"/>
                  <a:pt x="256" y="6"/>
                </a:cubicBezTo>
                <a:cubicBezTo>
                  <a:pt x="256" y="12"/>
                  <a:pt x="248" y="14"/>
                  <a:pt x="247" y="20"/>
                </a:cubicBezTo>
                <a:cubicBezTo>
                  <a:pt x="255" y="21"/>
                  <a:pt x="258" y="11"/>
                  <a:pt x="266" y="7"/>
                </a:cubicBezTo>
                <a:cubicBezTo>
                  <a:pt x="267" y="10"/>
                  <a:pt x="267" y="12"/>
                  <a:pt x="268" y="15"/>
                </a:cubicBezTo>
                <a:cubicBezTo>
                  <a:pt x="274" y="9"/>
                  <a:pt x="277" y="7"/>
                  <a:pt x="285" y="2"/>
                </a:cubicBezTo>
                <a:cubicBezTo>
                  <a:pt x="285" y="8"/>
                  <a:pt x="284" y="12"/>
                  <a:pt x="289" y="13"/>
                </a:cubicBezTo>
                <a:cubicBezTo>
                  <a:pt x="290" y="9"/>
                  <a:pt x="292" y="6"/>
                  <a:pt x="296" y="6"/>
                </a:cubicBezTo>
                <a:cubicBezTo>
                  <a:pt x="298" y="6"/>
                  <a:pt x="307" y="11"/>
                  <a:pt x="311" y="13"/>
                </a:cubicBezTo>
                <a:cubicBezTo>
                  <a:pt x="307" y="24"/>
                  <a:pt x="303" y="20"/>
                  <a:pt x="293" y="24"/>
                </a:cubicBezTo>
                <a:cubicBezTo>
                  <a:pt x="298" y="27"/>
                  <a:pt x="301" y="28"/>
                  <a:pt x="301" y="30"/>
                </a:cubicBezTo>
                <a:cubicBezTo>
                  <a:pt x="305" y="31"/>
                  <a:pt x="314" y="32"/>
                  <a:pt x="315" y="32"/>
                </a:cubicBezTo>
                <a:cubicBezTo>
                  <a:pt x="309" y="36"/>
                  <a:pt x="293" y="44"/>
                  <a:pt x="293" y="55"/>
                </a:cubicBezTo>
                <a:cubicBezTo>
                  <a:pt x="293" y="63"/>
                  <a:pt x="309" y="62"/>
                  <a:pt x="309" y="72"/>
                </a:cubicBezTo>
                <a:cubicBezTo>
                  <a:pt x="309" y="80"/>
                  <a:pt x="301" y="83"/>
                  <a:pt x="301" y="91"/>
                </a:cubicBezTo>
                <a:cubicBezTo>
                  <a:pt x="301" y="99"/>
                  <a:pt x="310" y="104"/>
                  <a:pt x="310" y="113"/>
                </a:cubicBezTo>
                <a:cubicBezTo>
                  <a:pt x="310" y="118"/>
                  <a:pt x="305" y="121"/>
                  <a:pt x="305" y="126"/>
                </a:cubicBezTo>
                <a:cubicBezTo>
                  <a:pt x="305" y="136"/>
                  <a:pt x="318" y="138"/>
                  <a:pt x="318" y="148"/>
                </a:cubicBezTo>
                <a:cubicBezTo>
                  <a:pt x="318" y="151"/>
                  <a:pt x="314" y="153"/>
                  <a:pt x="313" y="154"/>
                </a:cubicBezTo>
                <a:cubicBezTo>
                  <a:pt x="317" y="161"/>
                  <a:pt x="327" y="163"/>
                  <a:pt x="327" y="172"/>
                </a:cubicBezTo>
                <a:cubicBezTo>
                  <a:pt x="327" y="187"/>
                  <a:pt x="297" y="203"/>
                  <a:pt x="288" y="215"/>
                </a:cubicBezTo>
                <a:cubicBezTo>
                  <a:pt x="283" y="224"/>
                  <a:pt x="263" y="226"/>
                  <a:pt x="255" y="224"/>
                </a:cubicBezTo>
                <a:cubicBezTo>
                  <a:pt x="246" y="227"/>
                  <a:pt x="236" y="231"/>
                  <a:pt x="228" y="231"/>
                </a:cubicBezTo>
                <a:cubicBezTo>
                  <a:pt x="222" y="231"/>
                  <a:pt x="218" y="230"/>
                  <a:pt x="218" y="225"/>
                </a:cubicBezTo>
                <a:cubicBezTo>
                  <a:pt x="209" y="225"/>
                  <a:pt x="199" y="219"/>
                  <a:pt x="199" y="210"/>
                </a:cubicBezTo>
                <a:cubicBezTo>
                  <a:pt x="199" y="205"/>
                  <a:pt x="204" y="202"/>
                  <a:pt x="206" y="200"/>
                </a:cubicBezTo>
                <a:cubicBezTo>
                  <a:pt x="201" y="198"/>
                  <a:pt x="197" y="188"/>
                  <a:pt x="197" y="183"/>
                </a:cubicBezTo>
                <a:cubicBezTo>
                  <a:pt x="197" y="180"/>
                  <a:pt x="198" y="178"/>
                  <a:pt x="197" y="174"/>
                </a:cubicBezTo>
                <a:cubicBezTo>
                  <a:pt x="216" y="174"/>
                  <a:pt x="225" y="150"/>
                  <a:pt x="237" y="144"/>
                </a:cubicBezTo>
                <a:cubicBezTo>
                  <a:pt x="243" y="140"/>
                  <a:pt x="254" y="138"/>
                  <a:pt x="254" y="130"/>
                </a:cubicBezTo>
                <a:cubicBezTo>
                  <a:pt x="254" y="119"/>
                  <a:pt x="239" y="117"/>
                  <a:pt x="228" y="117"/>
                </a:cubicBezTo>
                <a:cubicBezTo>
                  <a:pt x="213" y="117"/>
                  <a:pt x="202" y="122"/>
                  <a:pt x="202" y="135"/>
                </a:cubicBezTo>
                <a:cubicBezTo>
                  <a:pt x="202" y="140"/>
                  <a:pt x="203" y="142"/>
                  <a:pt x="202" y="145"/>
                </a:cubicBezTo>
                <a:cubicBezTo>
                  <a:pt x="202" y="155"/>
                  <a:pt x="181" y="164"/>
                  <a:pt x="172" y="169"/>
                </a:cubicBezTo>
                <a:cubicBezTo>
                  <a:pt x="165" y="174"/>
                  <a:pt x="157" y="175"/>
                  <a:pt x="152" y="183"/>
                </a:cubicBezTo>
                <a:cubicBezTo>
                  <a:pt x="149" y="189"/>
                  <a:pt x="153" y="198"/>
                  <a:pt x="146" y="201"/>
                </a:cubicBezTo>
                <a:cubicBezTo>
                  <a:pt x="146" y="210"/>
                  <a:pt x="146" y="210"/>
                  <a:pt x="146" y="210"/>
                </a:cubicBezTo>
                <a:cubicBezTo>
                  <a:pt x="149" y="212"/>
                  <a:pt x="150" y="215"/>
                  <a:pt x="150" y="218"/>
                </a:cubicBezTo>
                <a:cubicBezTo>
                  <a:pt x="158" y="219"/>
                  <a:pt x="170" y="227"/>
                  <a:pt x="170" y="235"/>
                </a:cubicBezTo>
                <a:cubicBezTo>
                  <a:pt x="170" y="242"/>
                  <a:pt x="157" y="253"/>
                  <a:pt x="152" y="253"/>
                </a:cubicBezTo>
                <a:cubicBezTo>
                  <a:pt x="143" y="253"/>
                  <a:pt x="140" y="266"/>
                  <a:pt x="140" y="275"/>
                </a:cubicBezTo>
                <a:cubicBezTo>
                  <a:pt x="140" y="280"/>
                  <a:pt x="144" y="282"/>
                  <a:pt x="146" y="283"/>
                </a:cubicBezTo>
                <a:cubicBezTo>
                  <a:pt x="145" y="294"/>
                  <a:pt x="135" y="295"/>
                  <a:pt x="133" y="304"/>
                </a:cubicBezTo>
                <a:cubicBezTo>
                  <a:pt x="127" y="304"/>
                  <a:pt x="125" y="304"/>
                  <a:pt x="121" y="304"/>
                </a:cubicBezTo>
                <a:cubicBezTo>
                  <a:pt x="114" y="304"/>
                  <a:pt x="111" y="318"/>
                  <a:pt x="100" y="318"/>
                </a:cubicBezTo>
                <a:cubicBezTo>
                  <a:pt x="97" y="318"/>
                  <a:pt x="90" y="299"/>
                  <a:pt x="90" y="297"/>
                </a:cubicBezTo>
                <a:cubicBezTo>
                  <a:pt x="90" y="296"/>
                  <a:pt x="91" y="294"/>
                  <a:pt x="91" y="293"/>
                </a:cubicBezTo>
                <a:cubicBezTo>
                  <a:pt x="84" y="285"/>
                  <a:pt x="85" y="279"/>
                  <a:pt x="82" y="269"/>
                </a:cubicBezTo>
                <a:cubicBezTo>
                  <a:pt x="79" y="263"/>
                  <a:pt x="73" y="261"/>
                  <a:pt x="73" y="253"/>
                </a:cubicBezTo>
                <a:cubicBezTo>
                  <a:pt x="73" y="250"/>
                  <a:pt x="75" y="246"/>
                  <a:pt x="76" y="245"/>
                </a:cubicBezTo>
                <a:lnTo>
                  <a:pt x="76" y="24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9" name="îSļiďé"/>
          <p:cNvSpPr>
            <a:spLocks/>
          </p:cNvSpPr>
          <p:nvPr/>
        </p:nvSpPr>
        <p:spPr bwMode="auto">
          <a:xfrm>
            <a:off x="6133185" y="1535360"/>
            <a:ext cx="345942" cy="189335"/>
          </a:xfrm>
          <a:custGeom>
            <a:avLst/>
            <a:gdLst/>
            <a:ahLst/>
            <a:cxnLst>
              <a:cxn ang="0">
                <a:pos x="148" y="79"/>
              </a:cxn>
              <a:cxn ang="0">
                <a:pos x="148" y="71"/>
              </a:cxn>
              <a:cxn ang="0">
                <a:pos x="128" y="71"/>
              </a:cxn>
              <a:cxn ang="0">
                <a:pos x="135" y="58"/>
              </a:cxn>
              <a:cxn ang="0">
                <a:pos x="126" y="46"/>
              </a:cxn>
              <a:cxn ang="0">
                <a:pos x="132" y="45"/>
              </a:cxn>
              <a:cxn ang="0">
                <a:pos x="121" y="38"/>
              </a:cxn>
              <a:cxn ang="0">
                <a:pos x="97" y="69"/>
              </a:cxn>
              <a:cxn ang="0">
                <a:pos x="90" y="73"/>
              </a:cxn>
              <a:cxn ang="0">
                <a:pos x="78" y="97"/>
              </a:cxn>
              <a:cxn ang="0">
                <a:pos x="43" y="69"/>
              </a:cxn>
              <a:cxn ang="0">
                <a:pos x="60" y="70"/>
              </a:cxn>
              <a:cxn ang="0">
                <a:pos x="74" y="66"/>
              </a:cxn>
              <a:cxn ang="0">
                <a:pos x="54" y="64"/>
              </a:cxn>
              <a:cxn ang="0">
                <a:pos x="38" y="58"/>
              </a:cxn>
              <a:cxn ang="0">
                <a:pos x="50" y="54"/>
              </a:cxn>
              <a:cxn ang="0">
                <a:pos x="72" y="43"/>
              </a:cxn>
              <a:cxn ang="0">
                <a:pos x="61" y="43"/>
              </a:cxn>
              <a:cxn ang="0">
                <a:pos x="54" y="39"/>
              </a:cxn>
              <a:cxn ang="0">
                <a:pos x="51" y="39"/>
              </a:cxn>
              <a:cxn ang="0">
                <a:pos x="38" y="51"/>
              </a:cxn>
              <a:cxn ang="0">
                <a:pos x="23" y="44"/>
              </a:cxn>
              <a:cxn ang="0">
                <a:pos x="27" y="43"/>
              </a:cxn>
              <a:cxn ang="0">
                <a:pos x="15" y="28"/>
              </a:cxn>
              <a:cxn ang="0">
                <a:pos x="11" y="26"/>
              </a:cxn>
              <a:cxn ang="0">
                <a:pos x="0" y="16"/>
              </a:cxn>
              <a:cxn ang="0">
                <a:pos x="16" y="5"/>
              </a:cxn>
              <a:cxn ang="0">
                <a:pos x="38" y="7"/>
              </a:cxn>
              <a:cxn ang="0">
                <a:pos x="32" y="13"/>
              </a:cxn>
              <a:cxn ang="0">
                <a:pos x="44" y="20"/>
              </a:cxn>
              <a:cxn ang="0">
                <a:pos x="41" y="14"/>
              </a:cxn>
              <a:cxn ang="0">
                <a:pos x="49" y="7"/>
              </a:cxn>
              <a:cxn ang="0">
                <a:pos x="68" y="26"/>
              </a:cxn>
              <a:cxn ang="0">
                <a:pos x="63" y="7"/>
              </a:cxn>
              <a:cxn ang="0">
                <a:pos x="72" y="0"/>
              </a:cxn>
              <a:cxn ang="0">
                <a:pos x="90" y="9"/>
              </a:cxn>
              <a:cxn ang="0">
                <a:pos x="88" y="18"/>
              </a:cxn>
              <a:cxn ang="0">
                <a:pos x="96" y="12"/>
              </a:cxn>
              <a:cxn ang="0">
                <a:pos x="102" y="23"/>
              </a:cxn>
              <a:cxn ang="0">
                <a:pos x="106" y="23"/>
              </a:cxn>
              <a:cxn ang="0">
                <a:pos x="141" y="41"/>
              </a:cxn>
              <a:cxn ang="0">
                <a:pos x="137" y="42"/>
              </a:cxn>
              <a:cxn ang="0">
                <a:pos x="145" y="42"/>
              </a:cxn>
              <a:cxn ang="0">
                <a:pos x="145" y="49"/>
              </a:cxn>
              <a:cxn ang="0">
                <a:pos x="159" y="49"/>
              </a:cxn>
              <a:cxn ang="0">
                <a:pos x="176" y="64"/>
              </a:cxn>
              <a:cxn ang="0">
                <a:pos x="148" y="79"/>
              </a:cxn>
            </a:cxnLst>
            <a:rect l="0" t="0" r="r" b="b"/>
            <a:pathLst>
              <a:path w="176" h="97">
                <a:moveTo>
                  <a:pt x="148" y="79"/>
                </a:moveTo>
                <a:cubicBezTo>
                  <a:pt x="147" y="76"/>
                  <a:pt x="147" y="74"/>
                  <a:pt x="148" y="71"/>
                </a:cubicBezTo>
                <a:cubicBezTo>
                  <a:pt x="143" y="71"/>
                  <a:pt x="134" y="71"/>
                  <a:pt x="128" y="71"/>
                </a:cubicBezTo>
                <a:cubicBezTo>
                  <a:pt x="129" y="63"/>
                  <a:pt x="134" y="65"/>
                  <a:pt x="135" y="58"/>
                </a:cubicBezTo>
                <a:cubicBezTo>
                  <a:pt x="132" y="57"/>
                  <a:pt x="128" y="49"/>
                  <a:pt x="126" y="46"/>
                </a:cubicBezTo>
                <a:cubicBezTo>
                  <a:pt x="128" y="45"/>
                  <a:pt x="130" y="45"/>
                  <a:pt x="132" y="45"/>
                </a:cubicBezTo>
                <a:cubicBezTo>
                  <a:pt x="125" y="44"/>
                  <a:pt x="121" y="38"/>
                  <a:pt x="121" y="38"/>
                </a:cubicBezTo>
                <a:cubicBezTo>
                  <a:pt x="106" y="38"/>
                  <a:pt x="102" y="58"/>
                  <a:pt x="97" y="69"/>
                </a:cubicBezTo>
                <a:cubicBezTo>
                  <a:pt x="96" y="72"/>
                  <a:pt x="93" y="71"/>
                  <a:pt x="90" y="73"/>
                </a:cubicBezTo>
                <a:cubicBezTo>
                  <a:pt x="83" y="79"/>
                  <a:pt x="84" y="91"/>
                  <a:pt x="78" y="97"/>
                </a:cubicBezTo>
                <a:cubicBezTo>
                  <a:pt x="67" y="90"/>
                  <a:pt x="43" y="84"/>
                  <a:pt x="43" y="69"/>
                </a:cubicBezTo>
                <a:cubicBezTo>
                  <a:pt x="49" y="68"/>
                  <a:pt x="60" y="70"/>
                  <a:pt x="60" y="70"/>
                </a:cubicBezTo>
                <a:cubicBezTo>
                  <a:pt x="64" y="66"/>
                  <a:pt x="69" y="67"/>
                  <a:pt x="74" y="66"/>
                </a:cubicBezTo>
                <a:cubicBezTo>
                  <a:pt x="72" y="64"/>
                  <a:pt x="57" y="64"/>
                  <a:pt x="54" y="64"/>
                </a:cubicBezTo>
                <a:cubicBezTo>
                  <a:pt x="49" y="64"/>
                  <a:pt x="38" y="69"/>
                  <a:pt x="38" y="58"/>
                </a:cubicBezTo>
                <a:cubicBezTo>
                  <a:pt x="38" y="54"/>
                  <a:pt x="48" y="54"/>
                  <a:pt x="50" y="54"/>
                </a:cubicBezTo>
                <a:cubicBezTo>
                  <a:pt x="56" y="52"/>
                  <a:pt x="68" y="47"/>
                  <a:pt x="72" y="43"/>
                </a:cubicBezTo>
                <a:cubicBezTo>
                  <a:pt x="66" y="43"/>
                  <a:pt x="63" y="43"/>
                  <a:pt x="61" y="43"/>
                </a:cubicBezTo>
                <a:cubicBezTo>
                  <a:pt x="60" y="43"/>
                  <a:pt x="56" y="40"/>
                  <a:pt x="54" y="39"/>
                </a:cubicBezTo>
                <a:cubicBezTo>
                  <a:pt x="53" y="39"/>
                  <a:pt x="52" y="39"/>
                  <a:pt x="51" y="39"/>
                </a:cubicBezTo>
                <a:cubicBezTo>
                  <a:pt x="47" y="41"/>
                  <a:pt x="47" y="51"/>
                  <a:pt x="38" y="51"/>
                </a:cubicBezTo>
                <a:cubicBezTo>
                  <a:pt x="31" y="51"/>
                  <a:pt x="26" y="48"/>
                  <a:pt x="23" y="44"/>
                </a:cubicBezTo>
                <a:cubicBezTo>
                  <a:pt x="25" y="43"/>
                  <a:pt x="26" y="43"/>
                  <a:pt x="27" y="43"/>
                </a:cubicBezTo>
                <a:cubicBezTo>
                  <a:pt x="19" y="39"/>
                  <a:pt x="13" y="35"/>
                  <a:pt x="15" y="28"/>
                </a:cubicBezTo>
                <a:cubicBezTo>
                  <a:pt x="13" y="28"/>
                  <a:pt x="12" y="26"/>
                  <a:pt x="11" y="26"/>
                </a:cubicBezTo>
                <a:cubicBezTo>
                  <a:pt x="8" y="26"/>
                  <a:pt x="3" y="19"/>
                  <a:pt x="0" y="16"/>
                </a:cubicBezTo>
                <a:cubicBezTo>
                  <a:pt x="2" y="14"/>
                  <a:pt x="11" y="5"/>
                  <a:pt x="16" y="5"/>
                </a:cubicBezTo>
                <a:cubicBezTo>
                  <a:pt x="23" y="5"/>
                  <a:pt x="27" y="5"/>
                  <a:pt x="38" y="7"/>
                </a:cubicBezTo>
                <a:cubicBezTo>
                  <a:pt x="35" y="10"/>
                  <a:pt x="34" y="11"/>
                  <a:pt x="32" y="13"/>
                </a:cubicBezTo>
                <a:cubicBezTo>
                  <a:pt x="37" y="17"/>
                  <a:pt x="41" y="17"/>
                  <a:pt x="44" y="20"/>
                </a:cubicBezTo>
                <a:cubicBezTo>
                  <a:pt x="42" y="19"/>
                  <a:pt x="41" y="17"/>
                  <a:pt x="41" y="14"/>
                </a:cubicBezTo>
                <a:cubicBezTo>
                  <a:pt x="41" y="10"/>
                  <a:pt x="45" y="7"/>
                  <a:pt x="49" y="7"/>
                </a:cubicBezTo>
                <a:cubicBezTo>
                  <a:pt x="60" y="7"/>
                  <a:pt x="57" y="22"/>
                  <a:pt x="68" y="26"/>
                </a:cubicBezTo>
                <a:cubicBezTo>
                  <a:pt x="66" y="19"/>
                  <a:pt x="63" y="15"/>
                  <a:pt x="63" y="7"/>
                </a:cubicBezTo>
                <a:cubicBezTo>
                  <a:pt x="63" y="0"/>
                  <a:pt x="66" y="0"/>
                  <a:pt x="72" y="0"/>
                </a:cubicBezTo>
                <a:cubicBezTo>
                  <a:pt x="78" y="0"/>
                  <a:pt x="90" y="4"/>
                  <a:pt x="90" y="9"/>
                </a:cubicBezTo>
                <a:cubicBezTo>
                  <a:pt x="90" y="12"/>
                  <a:pt x="88" y="15"/>
                  <a:pt x="88" y="18"/>
                </a:cubicBezTo>
                <a:cubicBezTo>
                  <a:pt x="92" y="16"/>
                  <a:pt x="93" y="12"/>
                  <a:pt x="96" y="12"/>
                </a:cubicBezTo>
                <a:cubicBezTo>
                  <a:pt x="103" y="12"/>
                  <a:pt x="102" y="19"/>
                  <a:pt x="102" y="23"/>
                </a:cubicBezTo>
                <a:cubicBezTo>
                  <a:pt x="103" y="23"/>
                  <a:pt x="105" y="23"/>
                  <a:pt x="106" y="23"/>
                </a:cubicBezTo>
                <a:cubicBezTo>
                  <a:pt x="113" y="23"/>
                  <a:pt x="137" y="36"/>
                  <a:pt x="141" y="41"/>
                </a:cubicBezTo>
                <a:cubicBezTo>
                  <a:pt x="140" y="42"/>
                  <a:pt x="138" y="42"/>
                  <a:pt x="137" y="42"/>
                </a:cubicBezTo>
                <a:cubicBezTo>
                  <a:pt x="140" y="43"/>
                  <a:pt x="142" y="42"/>
                  <a:pt x="145" y="42"/>
                </a:cubicBezTo>
                <a:cubicBezTo>
                  <a:pt x="146" y="44"/>
                  <a:pt x="146" y="47"/>
                  <a:pt x="145" y="49"/>
                </a:cubicBezTo>
                <a:cubicBezTo>
                  <a:pt x="151" y="49"/>
                  <a:pt x="154" y="49"/>
                  <a:pt x="159" y="49"/>
                </a:cubicBezTo>
                <a:cubicBezTo>
                  <a:pt x="159" y="62"/>
                  <a:pt x="172" y="59"/>
                  <a:pt x="176" y="64"/>
                </a:cubicBezTo>
                <a:cubicBezTo>
                  <a:pt x="164" y="68"/>
                  <a:pt x="159" y="76"/>
                  <a:pt x="148" y="7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0" name="ïś1íḓe"/>
          <p:cNvSpPr>
            <a:spLocks/>
          </p:cNvSpPr>
          <p:nvPr/>
        </p:nvSpPr>
        <p:spPr bwMode="auto">
          <a:xfrm>
            <a:off x="6315505" y="1504972"/>
            <a:ext cx="222058" cy="81812"/>
          </a:xfrm>
          <a:custGeom>
            <a:avLst/>
            <a:gdLst/>
            <a:ahLst/>
            <a:cxnLst>
              <a:cxn ang="0">
                <a:pos x="114" y="19"/>
              </a:cxn>
              <a:cxn ang="0">
                <a:pos x="69" y="41"/>
              </a:cxn>
              <a:cxn ang="0">
                <a:pos x="54" y="34"/>
              </a:cxn>
              <a:cxn ang="0">
                <a:pos x="28" y="34"/>
              </a:cxn>
              <a:cxn ang="0">
                <a:pos x="23" y="26"/>
              </a:cxn>
              <a:cxn ang="0">
                <a:pos x="32" y="26"/>
              </a:cxn>
              <a:cxn ang="0">
                <a:pos x="43" y="24"/>
              </a:cxn>
              <a:cxn ang="0">
                <a:pos x="22" y="23"/>
              </a:cxn>
              <a:cxn ang="0">
                <a:pos x="6" y="18"/>
              </a:cxn>
              <a:cxn ang="0">
                <a:pos x="0" y="7"/>
              </a:cxn>
              <a:cxn ang="0">
                <a:pos x="6" y="7"/>
              </a:cxn>
              <a:cxn ang="0">
                <a:pos x="15" y="8"/>
              </a:cxn>
              <a:cxn ang="0">
                <a:pos x="15" y="6"/>
              </a:cxn>
              <a:cxn ang="0">
                <a:pos x="23" y="6"/>
              </a:cxn>
              <a:cxn ang="0">
                <a:pos x="21" y="2"/>
              </a:cxn>
              <a:cxn ang="0">
                <a:pos x="33" y="2"/>
              </a:cxn>
              <a:cxn ang="0">
                <a:pos x="51" y="11"/>
              </a:cxn>
              <a:cxn ang="0">
                <a:pos x="62" y="0"/>
              </a:cxn>
              <a:cxn ang="0">
                <a:pos x="67" y="0"/>
              </a:cxn>
              <a:cxn ang="0">
                <a:pos x="67" y="12"/>
              </a:cxn>
              <a:cxn ang="0">
                <a:pos x="80" y="7"/>
              </a:cxn>
              <a:cxn ang="0">
                <a:pos x="95" y="7"/>
              </a:cxn>
              <a:cxn ang="0">
                <a:pos x="114" y="19"/>
              </a:cxn>
            </a:cxnLst>
            <a:rect l="0" t="0" r="r" b="b"/>
            <a:pathLst>
              <a:path w="114" h="41">
                <a:moveTo>
                  <a:pt x="114" y="19"/>
                </a:moveTo>
                <a:cubicBezTo>
                  <a:pt x="104" y="26"/>
                  <a:pt x="82" y="41"/>
                  <a:pt x="69" y="41"/>
                </a:cubicBezTo>
                <a:cubicBezTo>
                  <a:pt x="61" y="41"/>
                  <a:pt x="57" y="39"/>
                  <a:pt x="54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5" y="32"/>
                  <a:pt x="23" y="30"/>
                  <a:pt x="23" y="26"/>
                </a:cubicBezTo>
                <a:cubicBezTo>
                  <a:pt x="26" y="26"/>
                  <a:pt x="31" y="26"/>
                  <a:pt x="32" y="26"/>
                </a:cubicBezTo>
                <a:cubicBezTo>
                  <a:pt x="36" y="25"/>
                  <a:pt x="40" y="25"/>
                  <a:pt x="43" y="24"/>
                </a:cubicBezTo>
                <a:cubicBezTo>
                  <a:pt x="41" y="24"/>
                  <a:pt x="23" y="23"/>
                  <a:pt x="22" y="23"/>
                </a:cubicBezTo>
                <a:cubicBezTo>
                  <a:pt x="14" y="23"/>
                  <a:pt x="6" y="28"/>
                  <a:pt x="6" y="18"/>
                </a:cubicBezTo>
                <a:cubicBezTo>
                  <a:pt x="3" y="15"/>
                  <a:pt x="0" y="12"/>
                  <a:pt x="0" y="7"/>
                </a:cubicBezTo>
                <a:cubicBezTo>
                  <a:pt x="6" y="7"/>
                  <a:pt x="6" y="7"/>
                  <a:pt x="6" y="7"/>
                </a:cubicBezTo>
                <a:cubicBezTo>
                  <a:pt x="9" y="9"/>
                  <a:pt x="13" y="10"/>
                  <a:pt x="15" y="8"/>
                </a:cubicBezTo>
                <a:cubicBezTo>
                  <a:pt x="15" y="6"/>
                  <a:pt x="15" y="6"/>
                  <a:pt x="15" y="6"/>
                </a:cubicBezTo>
                <a:cubicBezTo>
                  <a:pt x="23" y="6"/>
                  <a:pt x="23" y="6"/>
                  <a:pt x="23" y="6"/>
                </a:cubicBezTo>
                <a:cubicBezTo>
                  <a:pt x="21" y="2"/>
                  <a:pt x="21" y="2"/>
                  <a:pt x="21" y="2"/>
                </a:cubicBezTo>
                <a:cubicBezTo>
                  <a:pt x="33" y="2"/>
                  <a:pt x="33" y="2"/>
                  <a:pt x="33" y="2"/>
                </a:cubicBezTo>
                <a:cubicBezTo>
                  <a:pt x="36" y="4"/>
                  <a:pt x="48" y="11"/>
                  <a:pt x="51" y="11"/>
                </a:cubicBezTo>
                <a:cubicBezTo>
                  <a:pt x="56" y="11"/>
                  <a:pt x="59" y="2"/>
                  <a:pt x="62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6"/>
                  <a:pt x="66" y="8"/>
                  <a:pt x="67" y="12"/>
                </a:cubicBezTo>
                <a:cubicBezTo>
                  <a:pt x="71" y="12"/>
                  <a:pt x="73" y="7"/>
                  <a:pt x="80" y="7"/>
                </a:cubicBezTo>
                <a:cubicBezTo>
                  <a:pt x="91" y="7"/>
                  <a:pt x="88" y="7"/>
                  <a:pt x="95" y="7"/>
                </a:cubicBezTo>
                <a:cubicBezTo>
                  <a:pt x="103" y="7"/>
                  <a:pt x="112" y="14"/>
                  <a:pt x="114" y="1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1" name="ïśḻîḑé"/>
          <p:cNvSpPr>
            <a:spLocks/>
          </p:cNvSpPr>
          <p:nvPr/>
        </p:nvSpPr>
        <p:spPr bwMode="auto">
          <a:xfrm>
            <a:off x="5632971" y="2612929"/>
            <a:ext cx="107523" cy="128561"/>
          </a:xfrm>
          <a:custGeom>
            <a:avLst/>
            <a:gdLst/>
            <a:ahLst/>
            <a:cxnLst>
              <a:cxn ang="0">
                <a:pos x="9" y="19"/>
              </a:cxn>
              <a:cxn ang="0">
                <a:pos x="22" y="14"/>
              </a:cxn>
              <a:cxn ang="0">
                <a:pos x="19" y="8"/>
              </a:cxn>
              <a:cxn ang="0">
                <a:pos x="32" y="0"/>
              </a:cxn>
              <a:cxn ang="0">
                <a:pos x="40" y="0"/>
              </a:cxn>
              <a:cxn ang="0">
                <a:pos x="55" y="18"/>
              </a:cxn>
              <a:cxn ang="0">
                <a:pos x="47" y="24"/>
              </a:cxn>
              <a:cxn ang="0">
                <a:pos x="47" y="39"/>
              </a:cxn>
              <a:cxn ang="0">
                <a:pos x="47" y="52"/>
              </a:cxn>
              <a:cxn ang="0">
                <a:pos x="35" y="54"/>
              </a:cxn>
              <a:cxn ang="0">
                <a:pos x="19" y="64"/>
              </a:cxn>
              <a:cxn ang="0">
                <a:pos x="11" y="65"/>
              </a:cxn>
              <a:cxn ang="0">
                <a:pos x="0" y="55"/>
              </a:cxn>
              <a:cxn ang="0">
                <a:pos x="13" y="33"/>
              </a:cxn>
              <a:cxn ang="0">
                <a:pos x="4" y="23"/>
              </a:cxn>
              <a:cxn ang="0">
                <a:pos x="9" y="19"/>
              </a:cxn>
            </a:cxnLst>
            <a:rect l="0" t="0" r="r" b="b"/>
            <a:pathLst>
              <a:path w="55" h="65">
                <a:moveTo>
                  <a:pt x="9" y="19"/>
                </a:moveTo>
                <a:cubicBezTo>
                  <a:pt x="12" y="19"/>
                  <a:pt x="19" y="16"/>
                  <a:pt x="22" y="14"/>
                </a:cubicBezTo>
                <a:cubicBezTo>
                  <a:pt x="20" y="11"/>
                  <a:pt x="19" y="10"/>
                  <a:pt x="19" y="8"/>
                </a:cubicBezTo>
                <a:cubicBezTo>
                  <a:pt x="19" y="5"/>
                  <a:pt x="28" y="0"/>
                  <a:pt x="32" y="0"/>
                </a:cubicBezTo>
                <a:cubicBezTo>
                  <a:pt x="35" y="0"/>
                  <a:pt x="37" y="0"/>
                  <a:pt x="40" y="0"/>
                </a:cubicBezTo>
                <a:cubicBezTo>
                  <a:pt x="50" y="0"/>
                  <a:pt x="55" y="10"/>
                  <a:pt x="55" y="18"/>
                </a:cubicBezTo>
                <a:cubicBezTo>
                  <a:pt x="55" y="21"/>
                  <a:pt x="47" y="21"/>
                  <a:pt x="47" y="24"/>
                </a:cubicBezTo>
                <a:cubicBezTo>
                  <a:pt x="47" y="27"/>
                  <a:pt x="47" y="39"/>
                  <a:pt x="47" y="39"/>
                </a:cubicBezTo>
                <a:cubicBezTo>
                  <a:pt x="47" y="43"/>
                  <a:pt x="50" y="48"/>
                  <a:pt x="47" y="52"/>
                </a:cubicBezTo>
                <a:cubicBezTo>
                  <a:pt x="44" y="54"/>
                  <a:pt x="40" y="54"/>
                  <a:pt x="35" y="54"/>
                </a:cubicBezTo>
                <a:cubicBezTo>
                  <a:pt x="28" y="54"/>
                  <a:pt x="23" y="61"/>
                  <a:pt x="19" y="64"/>
                </a:cubicBezTo>
                <a:cubicBezTo>
                  <a:pt x="17" y="65"/>
                  <a:pt x="13" y="65"/>
                  <a:pt x="11" y="65"/>
                </a:cubicBezTo>
                <a:cubicBezTo>
                  <a:pt x="6" y="65"/>
                  <a:pt x="0" y="60"/>
                  <a:pt x="0" y="55"/>
                </a:cubicBezTo>
                <a:cubicBezTo>
                  <a:pt x="0" y="44"/>
                  <a:pt x="11" y="43"/>
                  <a:pt x="13" y="33"/>
                </a:cubicBezTo>
                <a:cubicBezTo>
                  <a:pt x="8" y="30"/>
                  <a:pt x="4" y="28"/>
                  <a:pt x="4" y="23"/>
                </a:cubicBezTo>
                <a:cubicBezTo>
                  <a:pt x="4" y="18"/>
                  <a:pt x="8" y="19"/>
                  <a:pt x="9" y="1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2" name="ïśľïḓè"/>
          <p:cNvSpPr>
            <a:spLocks/>
          </p:cNvSpPr>
          <p:nvPr/>
        </p:nvSpPr>
        <p:spPr bwMode="auto">
          <a:xfrm>
            <a:off x="5717119" y="2491381"/>
            <a:ext cx="205695" cy="299195"/>
          </a:xfrm>
          <a:custGeom>
            <a:avLst/>
            <a:gdLst/>
            <a:ahLst/>
            <a:cxnLst>
              <a:cxn ang="0">
                <a:pos x="96" y="102"/>
              </a:cxn>
              <a:cxn ang="0">
                <a:pos x="91" y="128"/>
              </a:cxn>
              <a:cxn ang="0">
                <a:pos x="100" y="133"/>
              </a:cxn>
              <a:cxn ang="0">
                <a:pos x="70" y="139"/>
              </a:cxn>
              <a:cxn ang="0">
                <a:pos x="39" y="141"/>
              </a:cxn>
              <a:cxn ang="0">
                <a:pos x="26" y="148"/>
              </a:cxn>
              <a:cxn ang="0">
                <a:pos x="16" y="152"/>
              </a:cxn>
              <a:cxn ang="0">
                <a:pos x="32" y="133"/>
              </a:cxn>
              <a:cxn ang="0">
                <a:pos x="46" y="124"/>
              </a:cxn>
              <a:cxn ang="0">
                <a:pos x="26" y="123"/>
              </a:cxn>
              <a:cxn ang="0">
                <a:pos x="19" y="123"/>
              </a:cxn>
              <a:cxn ang="0">
                <a:pos x="28" y="96"/>
              </a:cxn>
              <a:cxn ang="0">
                <a:pos x="48" y="81"/>
              </a:cxn>
              <a:cxn ang="0">
                <a:pos x="40" y="70"/>
              </a:cxn>
              <a:cxn ang="0">
                <a:pos x="26" y="72"/>
              </a:cxn>
              <a:cxn ang="0">
                <a:pos x="23" y="59"/>
              </a:cxn>
              <a:cxn ang="0">
                <a:pos x="16" y="49"/>
              </a:cxn>
              <a:cxn ang="0">
                <a:pos x="12" y="55"/>
              </a:cxn>
              <a:cxn ang="0">
                <a:pos x="14" y="45"/>
              </a:cxn>
              <a:cxn ang="0">
                <a:pos x="8" y="38"/>
              </a:cxn>
              <a:cxn ang="0">
                <a:pos x="11" y="29"/>
              </a:cxn>
              <a:cxn ang="0">
                <a:pos x="8" y="20"/>
              </a:cxn>
              <a:cxn ang="0">
                <a:pos x="12" y="21"/>
              </a:cxn>
              <a:cxn ang="0">
                <a:pos x="16" y="14"/>
              </a:cxn>
              <a:cxn ang="0">
                <a:pos x="25" y="0"/>
              </a:cxn>
              <a:cxn ang="0">
                <a:pos x="42" y="4"/>
              </a:cxn>
              <a:cxn ang="0">
                <a:pos x="33" y="19"/>
              </a:cxn>
              <a:cxn ang="0">
                <a:pos x="47" y="46"/>
              </a:cxn>
              <a:cxn ang="0">
                <a:pos x="53" y="50"/>
              </a:cxn>
              <a:cxn ang="0">
                <a:pos x="84" y="89"/>
              </a:cxn>
              <a:cxn ang="0">
                <a:pos x="87" y="102"/>
              </a:cxn>
              <a:cxn ang="0">
                <a:pos x="92" y="102"/>
              </a:cxn>
            </a:cxnLst>
            <a:rect l="0" t="0" r="r" b="b"/>
            <a:pathLst>
              <a:path w="105" h="152">
                <a:moveTo>
                  <a:pt x="90" y="103"/>
                </a:moveTo>
                <a:cubicBezTo>
                  <a:pt x="93" y="101"/>
                  <a:pt x="92" y="102"/>
                  <a:pt x="96" y="102"/>
                </a:cubicBezTo>
                <a:cubicBezTo>
                  <a:pt x="101" y="102"/>
                  <a:pt x="105" y="106"/>
                  <a:pt x="105" y="110"/>
                </a:cubicBezTo>
                <a:cubicBezTo>
                  <a:pt x="105" y="118"/>
                  <a:pt x="94" y="122"/>
                  <a:pt x="91" y="128"/>
                </a:cubicBezTo>
                <a:cubicBezTo>
                  <a:pt x="95" y="129"/>
                  <a:pt x="97" y="130"/>
                  <a:pt x="100" y="130"/>
                </a:cubicBezTo>
                <a:cubicBezTo>
                  <a:pt x="100" y="133"/>
                  <a:pt x="100" y="133"/>
                  <a:pt x="100" y="133"/>
                </a:cubicBezTo>
                <a:cubicBezTo>
                  <a:pt x="96" y="137"/>
                  <a:pt x="93" y="139"/>
                  <a:pt x="87" y="139"/>
                </a:cubicBezTo>
                <a:cubicBezTo>
                  <a:pt x="82" y="139"/>
                  <a:pt x="72" y="139"/>
                  <a:pt x="70" y="139"/>
                </a:cubicBezTo>
                <a:cubicBezTo>
                  <a:pt x="65" y="139"/>
                  <a:pt x="53" y="143"/>
                  <a:pt x="47" y="143"/>
                </a:cubicBezTo>
                <a:cubicBezTo>
                  <a:pt x="44" y="143"/>
                  <a:pt x="42" y="141"/>
                  <a:pt x="39" y="141"/>
                </a:cubicBezTo>
                <a:cubicBezTo>
                  <a:pt x="34" y="141"/>
                  <a:pt x="32" y="144"/>
                  <a:pt x="32" y="148"/>
                </a:cubicBezTo>
                <a:cubicBezTo>
                  <a:pt x="26" y="148"/>
                  <a:pt x="26" y="148"/>
                  <a:pt x="26" y="148"/>
                </a:cubicBezTo>
                <a:cubicBezTo>
                  <a:pt x="23" y="148"/>
                  <a:pt x="21" y="150"/>
                  <a:pt x="19" y="152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16" y="149"/>
                  <a:pt x="16" y="149"/>
                  <a:pt x="16" y="149"/>
                </a:cubicBezTo>
                <a:cubicBezTo>
                  <a:pt x="17" y="147"/>
                  <a:pt x="30" y="133"/>
                  <a:pt x="32" y="133"/>
                </a:cubicBezTo>
                <a:cubicBezTo>
                  <a:pt x="38" y="131"/>
                  <a:pt x="47" y="133"/>
                  <a:pt x="47" y="127"/>
                </a:cubicBezTo>
                <a:cubicBezTo>
                  <a:pt x="47" y="126"/>
                  <a:pt x="46" y="125"/>
                  <a:pt x="46" y="124"/>
                </a:cubicBezTo>
                <a:cubicBezTo>
                  <a:pt x="44" y="126"/>
                  <a:pt x="41" y="128"/>
                  <a:pt x="38" y="128"/>
                </a:cubicBezTo>
                <a:cubicBezTo>
                  <a:pt x="32" y="128"/>
                  <a:pt x="30" y="123"/>
                  <a:pt x="26" y="123"/>
                </a:cubicBezTo>
                <a:cubicBezTo>
                  <a:pt x="23" y="123"/>
                  <a:pt x="23" y="125"/>
                  <a:pt x="21" y="125"/>
                </a:cubicBezTo>
                <a:cubicBezTo>
                  <a:pt x="20" y="125"/>
                  <a:pt x="19" y="124"/>
                  <a:pt x="19" y="123"/>
                </a:cubicBezTo>
                <a:cubicBezTo>
                  <a:pt x="19" y="116"/>
                  <a:pt x="31" y="116"/>
                  <a:pt x="31" y="109"/>
                </a:cubicBezTo>
                <a:cubicBezTo>
                  <a:pt x="31" y="103"/>
                  <a:pt x="28" y="101"/>
                  <a:pt x="28" y="96"/>
                </a:cubicBezTo>
                <a:cubicBezTo>
                  <a:pt x="36" y="96"/>
                  <a:pt x="45" y="92"/>
                  <a:pt x="48" y="88"/>
                </a:cubicBezTo>
                <a:cubicBezTo>
                  <a:pt x="48" y="81"/>
                  <a:pt x="48" y="81"/>
                  <a:pt x="48" y="81"/>
                </a:cubicBezTo>
                <a:cubicBezTo>
                  <a:pt x="43" y="82"/>
                  <a:pt x="37" y="81"/>
                  <a:pt x="37" y="77"/>
                </a:cubicBezTo>
                <a:cubicBezTo>
                  <a:pt x="37" y="73"/>
                  <a:pt x="39" y="72"/>
                  <a:pt x="40" y="70"/>
                </a:cubicBezTo>
                <a:cubicBezTo>
                  <a:pt x="39" y="70"/>
                  <a:pt x="38" y="70"/>
                  <a:pt x="36" y="70"/>
                </a:cubicBezTo>
                <a:cubicBezTo>
                  <a:pt x="32" y="70"/>
                  <a:pt x="30" y="72"/>
                  <a:pt x="26" y="72"/>
                </a:cubicBezTo>
                <a:cubicBezTo>
                  <a:pt x="22" y="72"/>
                  <a:pt x="19" y="72"/>
                  <a:pt x="19" y="69"/>
                </a:cubicBezTo>
                <a:cubicBezTo>
                  <a:pt x="19" y="65"/>
                  <a:pt x="23" y="63"/>
                  <a:pt x="23" y="59"/>
                </a:cubicBezTo>
                <a:cubicBezTo>
                  <a:pt x="23" y="55"/>
                  <a:pt x="22" y="55"/>
                  <a:pt x="23" y="51"/>
                </a:cubicBezTo>
                <a:cubicBezTo>
                  <a:pt x="20" y="51"/>
                  <a:pt x="17" y="50"/>
                  <a:pt x="16" y="49"/>
                </a:cubicBezTo>
                <a:cubicBezTo>
                  <a:pt x="14" y="52"/>
                  <a:pt x="15" y="54"/>
                  <a:pt x="16" y="55"/>
                </a:cubicBezTo>
                <a:cubicBezTo>
                  <a:pt x="12" y="55"/>
                  <a:pt x="12" y="55"/>
                  <a:pt x="12" y="55"/>
                </a:cubicBezTo>
                <a:cubicBezTo>
                  <a:pt x="12" y="52"/>
                  <a:pt x="12" y="51"/>
                  <a:pt x="12" y="48"/>
                </a:cubicBezTo>
                <a:cubicBezTo>
                  <a:pt x="12" y="47"/>
                  <a:pt x="13" y="46"/>
                  <a:pt x="14" y="45"/>
                </a:cubicBezTo>
                <a:cubicBezTo>
                  <a:pt x="14" y="41"/>
                  <a:pt x="14" y="41"/>
                  <a:pt x="14" y="41"/>
                </a:cubicBezTo>
                <a:cubicBezTo>
                  <a:pt x="12" y="41"/>
                  <a:pt x="8" y="40"/>
                  <a:pt x="8" y="38"/>
                </a:cubicBezTo>
                <a:cubicBezTo>
                  <a:pt x="8" y="36"/>
                  <a:pt x="11" y="32"/>
                  <a:pt x="11" y="32"/>
                </a:cubicBezTo>
                <a:cubicBezTo>
                  <a:pt x="11" y="29"/>
                  <a:pt x="11" y="29"/>
                  <a:pt x="11" y="29"/>
                </a:cubicBezTo>
                <a:cubicBezTo>
                  <a:pt x="4" y="27"/>
                  <a:pt x="0" y="26"/>
                  <a:pt x="0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3"/>
                  <a:pt x="10" y="24"/>
                  <a:pt x="11" y="24"/>
                </a:cubicBezTo>
                <a:cubicBezTo>
                  <a:pt x="12" y="24"/>
                  <a:pt x="12" y="22"/>
                  <a:pt x="12" y="21"/>
                </a:cubicBezTo>
                <a:cubicBezTo>
                  <a:pt x="12" y="21"/>
                  <a:pt x="10" y="20"/>
                  <a:pt x="10" y="19"/>
                </a:cubicBezTo>
                <a:cubicBezTo>
                  <a:pt x="10" y="15"/>
                  <a:pt x="13" y="14"/>
                  <a:pt x="16" y="14"/>
                </a:cubicBezTo>
                <a:cubicBezTo>
                  <a:pt x="16" y="10"/>
                  <a:pt x="18" y="8"/>
                  <a:pt x="18" y="6"/>
                </a:cubicBezTo>
                <a:cubicBezTo>
                  <a:pt x="18" y="4"/>
                  <a:pt x="23" y="0"/>
                  <a:pt x="25" y="0"/>
                </a:cubicBezTo>
                <a:cubicBezTo>
                  <a:pt x="30" y="0"/>
                  <a:pt x="35" y="0"/>
                  <a:pt x="38" y="0"/>
                </a:cubicBezTo>
                <a:cubicBezTo>
                  <a:pt x="40" y="0"/>
                  <a:pt x="42" y="3"/>
                  <a:pt x="42" y="4"/>
                </a:cubicBezTo>
                <a:cubicBezTo>
                  <a:pt x="42" y="10"/>
                  <a:pt x="33" y="10"/>
                  <a:pt x="31" y="16"/>
                </a:cubicBezTo>
                <a:cubicBezTo>
                  <a:pt x="31" y="17"/>
                  <a:pt x="32" y="18"/>
                  <a:pt x="33" y="19"/>
                </a:cubicBezTo>
                <a:cubicBezTo>
                  <a:pt x="59" y="19"/>
                  <a:pt x="59" y="19"/>
                  <a:pt x="59" y="19"/>
                </a:cubicBezTo>
                <a:cubicBezTo>
                  <a:pt x="60" y="32"/>
                  <a:pt x="47" y="37"/>
                  <a:pt x="47" y="46"/>
                </a:cubicBezTo>
                <a:cubicBezTo>
                  <a:pt x="45" y="47"/>
                  <a:pt x="44" y="48"/>
                  <a:pt x="43" y="50"/>
                </a:cubicBezTo>
                <a:cubicBezTo>
                  <a:pt x="48" y="51"/>
                  <a:pt x="50" y="49"/>
                  <a:pt x="53" y="50"/>
                </a:cubicBezTo>
                <a:cubicBezTo>
                  <a:pt x="62" y="53"/>
                  <a:pt x="60" y="63"/>
                  <a:pt x="66" y="69"/>
                </a:cubicBezTo>
                <a:cubicBezTo>
                  <a:pt x="73" y="76"/>
                  <a:pt x="84" y="79"/>
                  <a:pt x="84" y="89"/>
                </a:cubicBezTo>
                <a:cubicBezTo>
                  <a:pt x="84" y="93"/>
                  <a:pt x="89" y="95"/>
                  <a:pt x="89" y="99"/>
                </a:cubicBezTo>
                <a:cubicBezTo>
                  <a:pt x="89" y="100"/>
                  <a:pt x="88" y="101"/>
                  <a:pt x="87" y="102"/>
                </a:cubicBezTo>
                <a:cubicBezTo>
                  <a:pt x="87" y="105"/>
                  <a:pt x="87" y="105"/>
                  <a:pt x="87" y="105"/>
                </a:cubicBezTo>
                <a:cubicBezTo>
                  <a:pt x="90" y="104"/>
                  <a:pt x="90" y="103"/>
                  <a:pt x="92" y="102"/>
                </a:cubicBezTo>
                <a:lnTo>
                  <a:pt x="90" y="10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3" name="ïSľíḓè"/>
          <p:cNvSpPr>
            <a:spLocks/>
          </p:cNvSpPr>
          <p:nvPr/>
        </p:nvSpPr>
        <p:spPr bwMode="auto">
          <a:xfrm>
            <a:off x="6182272" y="3145871"/>
            <a:ext cx="67787" cy="44413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0" y="8"/>
              </a:cxn>
              <a:cxn ang="0">
                <a:pos x="7" y="10"/>
              </a:cxn>
              <a:cxn ang="0">
                <a:pos x="27" y="21"/>
              </a:cxn>
              <a:cxn ang="0">
                <a:pos x="30" y="23"/>
              </a:cxn>
              <a:cxn ang="0">
                <a:pos x="33" y="20"/>
              </a:cxn>
              <a:cxn ang="0">
                <a:pos x="31" y="13"/>
              </a:cxn>
              <a:cxn ang="0">
                <a:pos x="33" y="8"/>
              </a:cxn>
              <a:cxn ang="0">
                <a:pos x="35" y="3"/>
              </a:cxn>
              <a:cxn ang="0">
                <a:pos x="20" y="6"/>
              </a:cxn>
              <a:cxn ang="0">
                <a:pos x="0" y="5"/>
              </a:cxn>
            </a:cxnLst>
            <a:rect l="0" t="0" r="r" b="b"/>
            <a:pathLst>
              <a:path w="35" h="23">
                <a:moveTo>
                  <a:pt x="0" y="5"/>
                </a:moveTo>
                <a:cubicBezTo>
                  <a:pt x="0" y="8"/>
                  <a:pt x="0" y="8"/>
                  <a:pt x="0" y="8"/>
                </a:cubicBezTo>
                <a:cubicBezTo>
                  <a:pt x="2" y="10"/>
                  <a:pt x="5" y="10"/>
                  <a:pt x="7" y="10"/>
                </a:cubicBezTo>
                <a:cubicBezTo>
                  <a:pt x="14" y="12"/>
                  <a:pt x="19" y="20"/>
                  <a:pt x="27" y="21"/>
                </a:cubicBezTo>
                <a:cubicBezTo>
                  <a:pt x="27" y="23"/>
                  <a:pt x="29" y="23"/>
                  <a:pt x="30" y="23"/>
                </a:cubicBezTo>
                <a:cubicBezTo>
                  <a:pt x="32" y="23"/>
                  <a:pt x="33" y="21"/>
                  <a:pt x="33" y="20"/>
                </a:cubicBezTo>
                <a:cubicBezTo>
                  <a:pt x="33" y="17"/>
                  <a:pt x="31" y="16"/>
                  <a:pt x="31" y="13"/>
                </a:cubicBezTo>
                <a:cubicBezTo>
                  <a:pt x="31" y="11"/>
                  <a:pt x="33" y="8"/>
                  <a:pt x="33" y="8"/>
                </a:cubicBezTo>
                <a:cubicBezTo>
                  <a:pt x="35" y="3"/>
                  <a:pt x="35" y="3"/>
                  <a:pt x="35" y="3"/>
                </a:cubicBezTo>
                <a:cubicBezTo>
                  <a:pt x="28" y="2"/>
                  <a:pt x="25" y="6"/>
                  <a:pt x="20" y="6"/>
                </a:cubicBezTo>
                <a:cubicBezTo>
                  <a:pt x="14" y="6"/>
                  <a:pt x="10" y="0"/>
                  <a:pt x="0" y="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4" name="îṡľíḍê"/>
          <p:cNvSpPr>
            <a:spLocks/>
          </p:cNvSpPr>
          <p:nvPr/>
        </p:nvSpPr>
        <p:spPr bwMode="auto">
          <a:xfrm>
            <a:off x="6086436" y="3010298"/>
            <a:ext cx="23374" cy="44413"/>
          </a:xfrm>
          <a:custGeom>
            <a:avLst/>
            <a:gdLst/>
            <a:ahLst/>
            <a:cxnLst>
              <a:cxn ang="0">
                <a:pos x="3" y="5"/>
              </a:cxn>
              <a:cxn ang="0">
                <a:pos x="10" y="0"/>
              </a:cxn>
              <a:cxn ang="0">
                <a:pos x="12" y="5"/>
              </a:cxn>
              <a:cxn ang="0">
                <a:pos x="8" y="23"/>
              </a:cxn>
              <a:cxn ang="0">
                <a:pos x="0" y="6"/>
              </a:cxn>
              <a:cxn ang="0">
                <a:pos x="3" y="5"/>
              </a:cxn>
            </a:cxnLst>
            <a:rect l="0" t="0" r="r" b="b"/>
            <a:pathLst>
              <a:path w="12" h="23">
                <a:moveTo>
                  <a:pt x="3" y="5"/>
                </a:moveTo>
                <a:cubicBezTo>
                  <a:pt x="6" y="5"/>
                  <a:pt x="8" y="1"/>
                  <a:pt x="10" y="0"/>
                </a:cubicBezTo>
                <a:cubicBezTo>
                  <a:pt x="10" y="3"/>
                  <a:pt x="11" y="5"/>
                  <a:pt x="12" y="5"/>
                </a:cubicBezTo>
                <a:cubicBezTo>
                  <a:pt x="11" y="11"/>
                  <a:pt x="10" y="20"/>
                  <a:pt x="8" y="23"/>
                </a:cubicBezTo>
                <a:cubicBezTo>
                  <a:pt x="4" y="22"/>
                  <a:pt x="2" y="9"/>
                  <a:pt x="0" y="6"/>
                </a:cubicBezTo>
                <a:cubicBezTo>
                  <a:pt x="1" y="6"/>
                  <a:pt x="2" y="5"/>
                  <a:pt x="3" y="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5" name="ïŝliḋê"/>
          <p:cNvSpPr>
            <a:spLocks/>
          </p:cNvSpPr>
          <p:nvPr/>
        </p:nvSpPr>
        <p:spPr bwMode="auto">
          <a:xfrm>
            <a:off x="6081761" y="3059385"/>
            <a:ext cx="37399" cy="65449"/>
          </a:xfrm>
          <a:custGeom>
            <a:avLst/>
            <a:gdLst/>
            <a:ahLst/>
            <a:cxnLst>
              <a:cxn ang="0">
                <a:pos x="5" y="15"/>
              </a:cxn>
              <a:cxn ang="0">
                <a:pos x="0" y="6"/>
              </a:cxn>
              <a:cxn ang="0">
                <a:pos x="9" y="0"/>
              </a:cxn>
              <a:cxn ang="0">
                <a:pos x="15" y="3"/>
              </a:cxn>
              <a:cxn ang="0">
                <a:pos x="18" y="21"/>
              </a:cxn>
              <a:cxn ang="0">
                <a:pos x="6" y="33"/>
              </a:cxn>
              <a:cxn ang="0">
                <a:pos x="2" y="24"/>
              </a:cxn>
              <a:cxn ang="0">
                <a:pos x="5" y="15"/>
              </a:cxn>
            </a:cxnLst>
            <a:rect l="0" t="0" r="r" b="b"/>
            <a:pathLst>
              <a:path w="19" h="33">
                <a:moveTo>
                  <a:pt x="5" y="15"/>
                </a:moveTo>
                <a:cubicBezTo>
                  <a:pt x="5" y="12"/>
                  <a:pt x="1" y="9"/>
                  <a:pt x="0" y="6"/>
                </a:cubicBezTo>
                <a:cubicBezTo>
                  <a:pt x="5" y="4"/>
                  <a:pt x="5" y="0"/>
                  <a:pt x="9" y="0"/>
                </a:cubicBezTo>
                <a:cubicBezTo>
                  <a:pt x="13" y="0"/>
                  <a:pt x="14" y="3"/>
                  <a:pt x="15" y="3"/>
                </a:cubicBezTo>
                <a:cubicBezTo>
                  <a:pt x="19" y="10"/>
                  <a:pt x="18" y="14"/>
                  <a:pt x="18" y="21"/>
                </a:cubicBezTo>
                <a:cubicBezTo>
                  <a:pt x="18" y="27"/>
                  <a:pt x="10" y="33"/>
                  <a:pt x="6" y="33"/>
                </a:cubicBezTo>
                <a:cubicBezTo>
                  <a:pt x="2" y="33"/>
                  <a:pt x="2" y="27"/>
                  <a:pt x="2" y="24"/>
                </a:cubicBezTo>
                <a:cubicBezTo>
                  <a:pt x="2" y="20"/>
                  <a:pt x="5" y="18"/>
                  <a:pt x="5" y="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6" name="ïṧḷiḍè"/>
          <p:cNvSpPr>
            <a:spLocks/>
          </p:cNvSpPr>
          <p:nvPr/>
        </p:nvSpPr>
        <p:spPr bwMode="auto">
          <a:xfrm>
            <a:off x="5941514" y="3099121"/>
            <a:ext cx="18700" cy="14025"/>
          </a:xfrm>
          <a:custGeom>
            <a:avLst/>
            <a:gdLst/>
            <a:ahLst/>
            <a:cxnLst>
              <a:cxn ang="0">
                <a:pos x="9" y="5"/>
              </a:cxn>
              <a:cxn ang="0">
                <a:pos x="6" y="7"/>
              </a:cxn>
              <a:cxn ang="0">
                <a:pos x="0" y="3"/>
              </a:cxn>
              <a:cxn ang="0">
                <a:pos x="7" y="0"/>
              </a:cxn>
              <a:cxn ang="0">
                <a:pos x="9" y="5"/>
              </a:cxn>
            </a:cxnLst>
            <a:rect l="0" t="0" r="r" b="b"/>
            <a:pathLst>
              <a:path w="9" h="7">
                <a:moveTo>
                  <a:pt x="9" y="5"/>
                </a:moveTo>
                <a:cubicBezTo>
                  <a:pt x="9" y="6"/>
                  <a:pt x="7" y="7"/>
                  <a:pt x="6" y="7"/>
                </a:cubicBezTo>
                <a:cubicBezTo>
                  <a:pt x="4" y="7"/>
                  <a:pt x="1" y="3"/>
                  <a:pt x="0" y="3"/>
                </a:cubicBezTo>
                <a:cubicBezTo>
                  <a:pt x="3" y="2"/>
                  <a:pt x="5" y="0"/>
                  <a:pt x="7" y="0"/>
                </a:cubicBezTo>
                <a:cubicBezTo>
                  <a:pt x="7" y="1"/>
                  <a:pt x="9" y="3"/>
                  <a:pt x="9" y="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7" name="íSlíďê"/>
          <p:cNvSpPr>
            <a:spLocks/>
          </p:cNvSpPr>
          <p:nvPr/>
        </p:nvSpPr>
        <p:spPr bwMode="auto">
          <a:xfrm>
            <a:off x="6121498" y="2601243"/>
            <a:ext cx="23374" cy="28050"/>
          </a:xfrm>
          <a:custGeom>
            <a:avLst/>
            <a:gdLst/>
            <a:ahLst/>
            <a:cxnLst>
              <a:cxn ang="0">
                <a:pos x="11" y="10"/>
              </a:cxn>
              <a:cxn ang="0">
                <a:pos x="0" y="5"/>
              </a:cxn>
              <a:cxn ang="0">
                <a:pos x="0" y="0"/>
              </a:cxn>
              <a:cxn ang="0">
                <a:pos x="9" y="0"/>
              </a:cxn>
              <a:cxn ang="0">
                <a:pos x="12" y="9"/>
              </a:cxn>
              <a:cxn ang="0">
                <a:pos x="11" y="14"/>
              </a:cxn>
              <a:cxn ang="0">
                <a:pos x="11" y="10"/>
              </a:cxn>
            </a:cxnLst>
            <a:rect l="0" t="0" r="r" b="b"/>
            <a:pathLst>
              <a:path w="12" h="14">
                <a:moveTo>
                  <a:pt x="11" y="10"/>
                </a:moveTo>
                <a:cubicBezTo>
                  <a:pt x="5" y="10"/>
                  <a:pt x="0" y="9"/>
                  <a:pt x="0" y="5"/>
                </a:cubicBezTo>
                <a:cubicBezTo>
                  <a:pt x="0" y="3"/>
                  <a:pt x="0" y="2"/>
                  <a:pt x="0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6"/>
                  <a:pt x="12" y="5"/>
                  <a:pt x="12" y="9"/>
                </a:cubicBezTo>
                <a:cubicBezTo>
                  <a:pt x="12" y="13"/>
                  <a:pt x="11" y="12"/>
                  <a:pt x="11" y="14"/>
                </a:cubicBezTo>
                <a:cubicBezTo>
                  <a:pt x="11" y="13"/>
                  <a:pt x="11" y="12"/>
                  <a:pt x="11" y="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8" name="íṣlidê"/>
          <p:cNvSpPr>
            <a:spLocks/>
          </p:cNvSpPr>
          <p:nvPr/>
        </p:nvSpPr>
        <p:spPr bwMode="auto">
          <a:xfrm>
            <a:off x="6317844" y="2512419"/>
            <a:ext cx="23374" cy="35063"/>
          </a:xfrm>
          <a:custGeom>
            <a:avLst/>
            <a:gdLst/>
            <a:ahLst/>
            <a:cxnLst>
              <a:cxn ang="0">
                <a:pos x="8" y="6"/>
              </a:cxn>
              <a:cxn ang="0">
                <a:pos x="1" y="17"/>
              </a:cxn>
              <a:cxn ang="0">
                <a:pos x="1" y="11"/>
              </a:cxn>
              <a:cxn ang="0">
                <a:pos x="11" y="0"/>
              </a:cxn>
              <a:cxn ang="0">
                <a:pos x="8" y="6"/>
              </a:cxn>
            </a:cxnLst>
            <a:rect l="0" t="0" r="r" b="b"/>
            <a:pathLst>
              <a:path w="11" h="17">
                <a:moveTo>
                  <a:pt x="8" y="6"/>
                </a:moveTo>
                <a:cubicBezTo>
                  <a:pt x="8" y="11"/>
                  <a:pt x="4" y="13"/>
                  <a:pt x="1" y="17"/>
                </a:cubicBezTo>
                <a:cubicBezTo>
                  <a:pt x="0" y="15"/>
                  <a:pt x="1" y="14"/>
                  <a:pt x="1" y="11"/>
                </a:cubicBezTo>
                <a:cubicBezTo>
                  <a:pt x="1" y="9"/>
                  <a:pt x="3" y="1"/>
                  <a:pt x="11" y="0"/>
                </a:cubicBezTo>
                <a:cubicBezTo>
                  <a:pt x="10" y="2"/>
                  <a:pt x="8" y="4"/>
                  <a:pt x="8" y="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9" name="iṡļîḑè"/>
          <p:cNvSpPr>
            <a:spLocks/>
          </p:cNvSpPr>
          <p:nvPr/>
        </p:nvSpPr>
        <p:spPr bwMode="auto">
          <a:xfrm>
            <a:off x="6409003" y="2470345"/>
            <a:ext cx="30388" cy="39738"/>
          </a:xfrm>
          <a:custGeom>
            <a:avLst/>
            <a:gdLst/>
            <a:ahLst/>
            <a:cxnLst>
              <a:cxn ang="0">
                <a:pos x="12" y="10"/>
              </a:cxn>
              <a:cxn ang="0">
                <a:pos x="12" y="16"/>
              </a:cxn>
              <a:cxn ang="0">
                <a:pos x="5" y="20"/>
              </a:cxn>
              <a:cxn ang="0">
                <a:pos x="0" y="13"/>
              </a:cxn>
              <a:cxn ang="0">
                <a:pos x="10" y="10"/>
              </a:cxn>
              <a:cxn ang="0">
                <a:pos x="7" y="5"/>
              </a:cxn>
              <a:cxn ang="0">
                <a:pos x="11" y="0"/>
              </a:cxn>
              <a:cxn ang="0">
                <a:pos x="16" y="5"/>
              </a:cxn>
              <a:cxn ang="0">
                <a:pos x="12" y="10"/>
              </a:cxn>
            </a:cxnLst>
            <a:rect l="0" t="0" r="r" b="b"/>
            <a:pathLst>
              <a:path w="16" h="20">
                <a:moveTo>
                  <a:pt x="12" y="10"/>
                </a:moveTo>
                <a:cubicBezTo>
                  <a:pt x="12" y="12"/>
                  <a:pt x="12" y="14"/>
                  <a:pt x="12" y="16"/>
                </a:cubicBezTo>
                <a:cubicBezTo>
                  <a:pt x="12" y="17"/>
                  <a:pt x="6" y="20"/>
                  <a:pt x="5" y="20"/>
                </a:cubicBezTo>
                <a:cubicBezTo>
                  <a:pt x="1" y="20"/>
                  <a:pt x="0" y="16"/>
                  <a:pt x="0" y="13"/>
                </a:cubicBezTo>
                <a:cubicBezTo>
                  <a:pt x="4" y="13"/>
                  <a:pt x="6" y="10"/>
                  <a:pt x="10" y="10"/>
                </a:cubicBezTo>
                <a:cubicBezTo>
                  <a:pt x="9" y="8"/>
                  <a:pt x="7" y="7"/>
                  <a:pt x="7" y="5"/>
                </a:cubicBezTo>
                <a:cubicBezTo>
                  <a:pt x="7" y="2"/>
                  <a:pt x="11" y="0"/>
                  <a:pt x="11" y="0"/>
                </a:cubicBezTo>
                <a:cubicBezTo>
                  <a:pt x="13" y="3"/>
                  <a:pt x="14" y="4"/>
                  <a:pt x="16" y="5"/>
                </a:cubicBezTo>
                <a:cubicBezTo>
                  <a:pt x="15" y="7"/>
                  <a:pt x="13" y="10"/>
                  <a:pt x="12" y="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7" name="îṡḻiḑê"/>
          <p:cNvSpPr>
            <a:spLocks/>
          </p:cNvSpPr>
          <p:nvPr/>
        </p:nvSpPr>
        <p:spPr bwMode="auto">
          <a:xfrm>
            <a:off x="9090058" y="4141587"/>
            <a:ext cx="500214" cy="259456"/>
          </a:xfrm>
          <a:custGeom>
            <a:avLst/>
            <a:gdLst/>
            <a:ahLst/>
            <a:cxnLst>
              <a:cxn ang="0">
                <a:pos x="128" y="28"/>
              </a:cxn>
              <a:cxn ang="0">
                <a:pos x="160" y="39"/>
              </a:cxn>
              <a:cxn ang="0">
                <a:pos x="173" y="45"/>
              </a:cxn>
              <a:cxn ang="0">
                <a:pos x="179" y="49"/>
              </a:cxn>
              <a:cxn ang="0">
                <a:pos x="203" y="71"/>
              </a:cxn>
              <a:cxn ang="0">
                <a:pos x="217" y="78"/>
              </a:cxn>
              <a:cxn ang="0">
                <a:pos x="208" y="85"/>
              </a:cxn>
              <a:cxn ang="0">
                <a:pos x="217" y="96"/>
              </a:cxn>
              <a:cxn ang="0">
                <a:pos x="224" y="108"/>
              </a:cxn>
              <a:cxn ang="0">
                <a:pos x="233" y="113"/>
              </a:cxn>
              <a:cxn ang="0">
                <a:pos x="237" y="118"/>
              </a:cxn>
              <a:cxn ang="0">
                <a:pos x="242" y="119"/>
              </a:cxn>
              <a:cxn ang="0">
                <a:pos x="247" y="124"/>
              </a:cxn>
              <a:cxn ang="0">
                <a:pos x="255" y="126"/>
              </a:cxn>
              <a:cxn ang="0">
                <a:pos x="250" y="133"/>
              </a:cxn>
              <a:cxn ang="0">
                <a:pos x="247" y="133"/>
              </a:cxn>
              <a:cxn ang="0">
                <a:pos x="239" y="127"/>
              </a:cxn>
              <a:cxn ang="0">
                <a:pos x="227" y="127"/>
              </a:cxn>
              <a:cxn ang="0">
                <a:pos x="210" y="116"/>
              </a:cxn>
              <a:cxn ang="0">
                <a:pos x="206" y="113"/>
              </a:cxn>
              <a:cxn ang="0">
                <a:pos x="175" y="92"/>
              </a:cxn>
              <a:cxn ang="0">
                <a:pos x="158" y="103"/>
              </a:cxn>
              <a:cxn ang="0">
                <a:pos x="156" y="113"/>
              </a:cxn>
              <a:cxn ang="0">
                <a:pos x="139" y="113"/>
              </a:cxn>
              <a:cxn ang="0">
                <a:pos x="113" y="100"/>
              </a:cxn>
              <a:cxn ang="0">
                <a:pos x="107" y="102"/>
              </a:cxn>
              <a:cxn ang="0">
                <a:pos x="98" y="102"/>
              </a:cxn>
              <a:cxn ang="0">
                <a:pos x="90" y="99"/>
              </a:cxn>
              <a:cxn ang="0">
                <a:pos x="101" y="90"/>
              </a:cxn>
              <a:cxn ang="0">
                <a:pos x="96" y="71"/>
              </a:cxn>
              <a:cxn ang="0">
                <a:pos x="77" y="59"/>
              </a:cxn>
              <a:cxn ang="0">
                <a:pos x="53" y="54"/>
              </a:cxn>
              <a:cxn ang="0">
                <a:pos x="37" y="45"/>
              </a:cxn>
              <a:cxn ang="0">
                <a:pos x="37" y="41"/>
              </a:cxn>
              <a:cxn ang="0">
                <a:pos x="30" y="49"/>
              </a:cxn>
              <a:cxn ang="0">
                <a:pos x="26" y="48"/>
              </a:cxn>
              <a:cxn ang="0">
                <a:pos x="24" y="38"/>
              </a:cxn>
              <a:cxn ang="0">
                <a:pos x="16" y="33"/>
              </a:cxn>
              <a:cxn ang="0">
                <a:pos x="38" y="25"/>
              </a:cxn>
              <a:cxn ang="0">
                <a:pos x="35" y="25"/>
              </a:cxn>
              <a:cxn ang="0">
                <a:pos x="23" y="27"/>
              </a:cxn>
              <a:cxn ang="0">
                <a:pos x="16" y="26"/>
              </a:cxn>
              <a:cxn ang="0">
                <a:pos x="14" y="22"/>
              </a:cxn>
              <a:cxn ang="0">
                <a:pos x="0" y="12"/>
              </a:cxn>
              <a:cxn ang="0">
                <a:pos x="6" y="8"/>
              </a:cxn>
              <a:cxn ang="0">
                <a:pos x="23" y="0"/>
              </a:cxn>
              <a:cxn ang="0">
                <a:pos x="44" y="9"/>
              </a:cxn>
              <a:cxn ang="0">
                <a:pos x="44" y="25"/>
              </a:cxn>
              <a:cxn ang="0">
                <a:pos x="50" y="29"/>
              </a:cxn>
              <a:cxn ang="0">
                <a:pos x="59" y="38"/>
              </a:cxn>
              <a:cxn ang="0">
                <a:pos x="67" y="30"/>
              </a:cxn>
              <a:cxn ang="0">
                <a:pos x="78" y="25"/>
              </a:cxn>
              <a:cxn ang="0">
                <a:pos x="92" y="14"/>
              </a:cxn>
              <a:cxn ang="0">
                <a:pos x="98" y="17"/>
              </a:cxn>
              <a:cxn ang="0">
                <a:pos x="109" y="25"/>
              </a:cxn>
              <a:cxn ang="0">
                <a:pos x="121" y="25"/>
              </a:cxn>
              <a:cxn ang="0">
                <a:pos x="130" y="29"/>
              </a:cxn>
              <a:cxn ang="0">
                <a:pos x="130" y="30"/>
              </a:cxn>
              <a:cxn ang="0">
                <a:pos x="128" y="28"/>
              </a:cxn>
            </a:cxnLst>
            <a:rect l="0" t="0" r="r" b="b"/>
            <a:pathLst>
              <a:path w="255" h="133">
                <a:moveTo>
                  <a:pt x="128" y="28"/>
                </a:moveTo>
                <a:cubicBezTo>
                  <a:pt x="133" y="33"/>
                  <a:pt x="149" y="39"/>
                  <a:pt x="160" y="39"/>
                </a:cubicBezTo>
                <a:cubicBezTo>
                  <a:pt x="165" y="39"/>
                  <a:pt x="168" y="45"/>
                  <a:pt x="173" y="45"/>
                </a:cubicBezTo>
                <a:cubicBezTo>
                  <a:pt x="173" y="48"/>
                  <a:pt x="176" y="49"/>
                  <a:pt x="179" y="49"/>
                </a:cubicBezTo>
                <a:cubicBezTo>
                  <a:pt x="193" y="54"/>
                  <a:pt x="192" y="66"/>
                  <a:pt x="203" y="71"/>
                </a:cubicBezTo>
                <a:cubicBezTo>
                  <a:pt x="207" y="73"/>
                  <a:pt x="217" y="68"/>
                  <a:pt x="217" y="78"/>
                </a:cubicBezTo>
                <a:cubicBezTo>
                  <a:pt x="217" y="83"/>
                  <a:pt x="208" y="81"/>
                  <a:pt x="208" y="85"/>
                </a:cubicBezTo>
                <a:cubicBezTo>
                  <a:pt x="208" y="87"/>
                  <a:pt x="216" y="95"/>
                  <a:pt x="217" y="96"/>
                </a:cubicBezTo>
                <a:cubicBezTo>
                  <a:pt x="221" y="100"/>
                  <a:pt x="220" y="103"/>
                  <a:pt x="224" y="108"/>
                </a:cubicBezTo>
                <a:cubicBezTo>
                  <a:pt x="225" y="111"/>
                  <a:pt x="230" y="113"/>
                  <a:pt x="233" y="113"/>
                </a:cubicBezTo>
                <a:cubicBezTo>
                  <a:pt x="235" y="113"/>
                  <a:pt x="236" y="116"/>
                  <a:pt x="237" y="118"/>
                </a:cubicBezTo>
                <a:cubicBezTo>
                  <a:pt x="238" y="120"/>
                  <a:pt x="240" y="118"/>
                  <a:pt x="242" y="119"/>
                </a:cubicBezTo>
                <a:cubicBezTo>
                  <a:pt x="245" y="119"/>
                  <a:pt x="246" y="122"/>
                  <a:pt x="247" y="124"/>
                </a:cubicBezTo>
                <a:cubicBezTo>
                  <a:pt x="247" y="126"/>
                  <a:pt x="254" y="125"/>
                  <a:pt x="255" y="126"/>
                </a:cubicBezTo>
                <a:cubicBezTo>
                  <a:pt x="253" y="127"/>
                  <a:pt x="250" y="130"/>
                  <a:pt x="250" y="133"/>
                </a:cubicBezTo>
                <a:cubicBezTo>
                  <a:pt x="249" y="133"/>
                  <a:pt x="248" y="133"/>
                  <a:pt x="247" y="133"/>
                </a:cubicBezTo>
                <a:cubicBezTo>
                  <a:pt x="246" y="133"/>
                  <a:pt x="240" y="128"/>
                  <a:pt x="239" y="127"/>
                </a:cubicBezTo>
                <a:cubicBezTo>
                  <a:pt x="227" y="127"/>
                  <a:pt x="227" y="127"/>
                  <a:pt x="227" y="127"/>
                </a:cubicBezTo>
                <a:cubicBezTo>
                  <a:pt x="221" y="126"/>
                  <a:pt x="210" y="121"/>
                  <a:pt x="210" y="116"/>
                </a:cubicBezTo>
                <a:cubicBezTo>
                  <a:pt x="210" y="115"/>
                  <a:pt x="207" y="114"/>
                  <a:pt x="206" y="113"/>
                </a:cubicBezTo>
                <a:cubicBezTo>
                  <a:pt x="197" y="104"/>
                  <a:pt x="189" y="92"/>
                  <a:pt x="175" y="92"/>
                </a:cubicBezTo>
                <a:cubicBezTo>
                  <a:pt x="164" y="92"/>
                  <a:pt x="165" y="100"/>
                  <a:pt x="158" y="103"/>
                </a:cubicBezTo>
                <a:cubicBezTo>
                  <a:pt x="160" y="108"/>
                  <a:pt x="156" y="110"/>
                  <a:pt x="156" y="113"/>
                </a:cubicBezTo>
                <a:cubicBezTo>
                  <a:pt x="146" y="113"/>
                  <a:pt x="144" y="113"/>
                  <a:pt x="139" y="113"/>
                </a:cubicBezTo>
                <a:cubicBezTo>
                  <a:pt x="128" y="113"/>
                  <a:pt x="125" y="100"/>
                  <a:pt x="113" y="100"/>
                </a:cubicBezTo>
                <a:cubicBezTo>
                  <a:pt x="112" y="100"/>
                  <a:pt x="107" y="100"/>
                  <a:pt x="107" y="102"/>
                </a:cubicBezTo>
                <a:cubicBezTo>
                  <a:pt x="98" y="102"/>
                  <a:pt x="98" y="102"/>
                  <a:pt x="98" y="102"/>
                </a:cubicBezTo>
                <a:cubicBezTo>
                  <a:pt x="94" y="102"/>
                  <a:pt x="90" y="102"/>
                  <a:pt x="90" y="99"/>
                </a:cubicBezTo>
                <a:cubicBezTo>
                  <a:pt x="90" y="93"/>
                  <a:pt x="99" y="91"/>
                  <a:pt x="101" y="90"/>
                </a:cubicBezTo>
                <a:cubicBezTo>
                  <a:pt x="95" y="84"/>
                  <a:pt x="98" y="78"/>
                  <a:pt x="96" y="71"/>
                </a:cubicBezTo>
                <a:cubicBezTo>
                  <a:pt x="94" y="66"/>
                  <a:pt x="82" y="61"/>
                  <a:pt x="77" y="59"/>
                </a:cubicBezTo>
                <a:cubicBezTo>
                  <a:pt x="72" y="56"/>
                  <a:pt x="60" y="54"/>
                  <a:pt x="53" y="54"/>
                </a:cubicBezTo>
                <a:cubicBezTo>
                  <a:pt x="47" y="54"/>
                  <a:pt x="44" y="43"/>
                  <a:pt x="37" y="45"/>
                </a:cubicBezTo>
                <a:cubicBezTo>
                  <a:pt x="37" y="41"/>
                  <a:pt x="37" y="41"/>
                  <a:pt x="37" y="41"/>
                </a:cubicBezTo>
                <a:cubicBezTo>
                  <a:pt x="36" y="44"/>
                  <a:pt x="34" y="49"/>
                  <a:pt x="30" y="49"/>
                </a:cubicBezTo>
                <a:cubicBezTo>
                  <a:pt x="29" y="49"/>
                  <a:pt x="26" y="49"/>
                  <a:pt x="26" y="48"/>
                </a:cubicBezTo>
                <a:cubicBezTo>
                  <a:pt x="24" y="43"/>
                  <a:pt x="26" y="41"/>
                  <a:pt x="24" y="38"/>
                </a:cubicBezTo>
                <a:cubicBezTo>
                  <a:pt x="22" y="34"/>
                  <a:pt x="17" y="36"/>
                  <a:pt x="16" y="33"/>
                </a:cubicBezTo>
                <a:cubicBezTo>
                  <a:pt x="22" y="29"/>
                  <a:pt x="35" y="30"/>
                  <a:pt x="38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0" y="26"/>
                  <a:pt x="27" y="27"/>
                  <a:pt x="23" y="27"/>
                </a:cubicBezTo>
                <a:cubicBezTo>
                  <a:pt x="20" y="27"/>
                  <a:pt x="19" y="26"/>
                  <a:pt x="16" y="26"/>
                </a:cubicBezTo>
                <a:cubicBezTo>
                  <a:pt x="15" y="25"/>
                  <a:pt x="14" y="23"/>
                  <a:pt x="14" y="22"/>
                </a:cubicBezTo>
                <a:cubicBezTo>
                  <a:pt x="11" y="15"/>
                  <a:pt x="0" y="18"/>
                  <a:pt x="0" y="12"/>
                </a:cubicBezTo>
                <a:cubicBezTo>
                  <a:pt x="0" y="9"/>
                  <a:pt x="4" y="8"/>
                  <a:pt x="6" y="8"/>
                </a:cubicBezTo>
                <a:cubicBezTo>
                  <a:pt x="12" y="8"/>
                  <a:pt x="15" y="0"/>
                  <a:pt x="23" y="0"/>
                </a:cubicBezTo>
                <a:cubicBezTo>
                  <a:pt x="30" y="0"/>
                  <a:pt x="36" y="7"/>
                  <a:pt x="44" y="9"/>
                </a:cubicBezTo>
                <a:cubicBezTo>
                  <a:pt x="44" y="15"/>
                  <a:pt x="44" y="22"/>
                  <a:pt x="44" y="25"/>
                </a:cubicBezTo>
                <a:cubicBezTo>
                  <a:pt x="44" y="27"/>
                  <a:pt x="46" y="29"/>
                  <a:pt x="50" y="29"/>
                </a:cubicBezTo>
                <a:cubicBezTo>
                  <a:pt x="50" y="31"/>
                  <a:pt x="56" y="38"/>
                  <a:pt x="59" y="38"/>
                </a:cubicBezTo>
                <a:cubicBezTo>
                  <a:pt x="62" y="38"/>
                  <a:pt x="66" y="31"/>
                  <a:pt x="67" y="30"/>
                </a:cubicBezTo>
                <a:cubicBezTo>
                  <a:pt x="71" y="27"/>
                  <a:pt x="71" y="26"/>
                  <a:pt x="78" y="25"/>
                </a:cubicBezTo>
                <a:cubicBezTo>
                  <a:pt x="82" y="23"/>
                  <a:pt x="87" y="15"/>
                  <a:pt x="92" y="14"/>
                </a:cubicBezTo>
                <a:cubicBezTo>
                  <a:pt x="93" y="17"/>
                  <a:pt x="96" y="16"/>
                  <a:pt x="98" y="17"/>
                </a:cubicBezTo>
                <a:cubicBezTo>
                  <a:pt x="103" y="18"/>
                  <a:pt x="106" y="24"/>
                  <a:pt x="109" y="25"/>
                </a:cubicBezTo>
                <a:cubicBezTo>
                  <a:pt x="121" y="25"/>
                  <a:pt x="121" y="25"/>
                  <a:pt x="121" y="25"/>
                </a:cubicBezTo>
                <a:cubicBezTo>
                  <a:pt x="123" y="27"/>
                  <a:pt x="128" y="29"/>
                  <a:pt x="130" y="29"/>
                </a:cubicBezTo>
                <a:cubicBezTo>
                  <a:pt x="130" y="30"/>
                  <a:pt x="130" y="30"/>
                  <a:pt x="130" y="30"/>
                </a:cubicBezTo>
                <a:lnTo>
                  <a:pt x="128" y="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9" name="íṣ1îde"/>
          <p:cNvSpPr>
            <a:spLocks/>
          </p:cNvSpPr>
          <p:nvPr/>
        </p:nvSpPr>
        <p:spPr bwMode="auto">
          <a:xfrm>
            <a:off x="9171868" y="4272483"/>
            <a:ext cx="16363" cy="37399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8" y="5"/>
              </a:cxn>
              <a:cxn ang="0">
                <a:pos x="5" y="9"/>
              </a:cxn>
              <a:cxn ang="0">
                <a:pos x="2" y="19"/>
              </a:cxn>
              <a:cxn ang="0">
                <a:pos x="0" y="15"/>
              </a:cxn>
              <a:cxn ang="0">
                <a:pos x="4" y="8"/>
              </a:cxn>
              <a:cxn ang="0">
                <a:pos x="7" y="0"/>
              </a:cxn>
            </a:cxnLst>
            <a:rect l="0" t="0" r="r" b="b"/>
            <a:pathLst>
              <a:path w="8" h="19">
                <a:moveTo>
                  <a:pt x="7" y="0"/>
                </a:moveTo>
                <a:cubicBezTo>
                  <a:pt x="7" y="4"/>
                  <a:pt x="8" y="2"/>
                  <a:pt x="8" y="5"/>
                </a:cubicBezTo>
                <a:cubicBezTo>
                  <a:pt x="8" y="8"/>
                  <a:pt x="7" y="9"/>
                  <a:pt x="5" y="9"/>
                </a:cubicBezTo>
                <a:cubicBezTo>
                  <a:pt x="5" y="14"/>
                  <a:pt x="6" y="19"/>
                  <a:pt x="2" y="19"/>
                </a:cubicBezTo>
                <a:cubicBezTo>
                  <a:pt x="1" y="19"/>
                  <a:pt x="0" y="16"/>
                  <a:pt x="0" y="15"/>
                </a:cubicBezTo>
                <a:cubicBezTo>
                  <a:pt x="0" y="11"/>
                  <a:pt x="4" y="10"/>
                  <a:pt x="4" y="8"/>
                </a:cubicBezTo>
                <a:cubicBezTo>
                  <a:pt x="4" y="4"/>
                  <a:pt x="3" y="0"/>
                  <a:pt x="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0" name="îṧļiďé"/>
          <p:cNvSpPr>
            <a:spLocks/>
          </p:cNvSpPr>
          <p:nvPr/>
        </p:nvSpPr>
        <p:spPr bwMode="auto">
          <a:xfrm>
            <a:off x="9531835" y="4237422"/>
            <a:ext cx="95836" cy="56099"/>
          </a:xfrm>
          <a:custGeom>
            <a:avLst/>
            <a:gdLst/>
            <a:ahLst/>
            <a:cxnLst>
              <a:cxn ang="0">
                <a:pos x="13" y="27"/>
              </a:cxn>
              <a:cxn ang="0">
                <a:pos x="0" y="18"/>
              </a:cxn>
              <a:cxn ang="0">
                <a:pos x="13" y="18"/>
              </a:cxn>
              <a:cxn ang="0">
                <a:pos x="18" y="17"/>
              </a:cxn>
              <a:cxn ang="0">
                <a:pos x="35" y="13"/>
              </a:cxn>
              <a:cxn ang="0">
                <a:pos x="45" y="0"/>
              </a:cxn>
              <a:cxn ang="0">
                <a:pos x="49" y="7"/>
              </a:cxn>
              <a:cxn ang="0">
                <a:pos x="40" y="22"/>
              </a:cxn>
              <a:cxn ang="0">
                <a:pos x="19" y="29"/>
              </a:cxn>
              <a:cxn ang="0">
                <a:pos x="11" y="25"/>
              </a:cxn>
              <a:cxn ang="0">
                <a:pos x="13" y="27"/>
              </a:cxn>
            </a:cxnLst>
            <a:rect l="0" t="0" r="r" b="b"/>
            <a:pathLst>
              <a:path w="49" h="29">
                <a:moveTo>
                  <a:pt x="13" y="27"/>
                </a:moveTo>
                <a:cubicBezTo>
                  <a:pt x="9" y="22"/>
                  <a:pt x="1" y="24"/>
                  <a:pt x="0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8"/>
                  <a:pt x="18" y="17"/>
                  <a:pt x="18" y="17"/>
                </a:cubicBezTo>
                <a:cubicBezTo>
                  <a:pt x="25" y="14"/>
                  <a:pt x="31" y="15"/>
                  <a:pt x="35" y="13"/>
                </a:cubicBezTo>
                <a:cubicBezTo>
                  <a:pt x="41" y="10"/>
                  <a:pt x="39" y="0"/>
                  <a:pt x="45" y="0"/>
                </a:cubicBezTo>
                <a:cubicBezTo>
                  <a:pt x="48" y="0"/>
                  <a:pt x="49" y="4"/>
                  <a:pt x="49" y="7"/>
                </a:cubicBezTo>
                <a:cubicBezTo>
                  <a:pt x="49" y="16"/>
                  <a:pt x="40" y="14"/>
                  <a:pt x="40" y="22"/>
                </a:cubicBezTo>
                <a:cubicBezTo>
                  <a:pt x="32" y="24"/>
                  <a:pt x="28" y="29"/>
                  <a:pt x="19" y="29"/>
                </a:cubicBezTo>
                <a:cubicBezTo>
                  <a:pt x="17" y="29"/>
                  <a:pt x="11" y="26"/>
                  <a:pt x="11" y="25"/>
                </a:cubicBezTo>
                <a:lnTo>
                  <a:pt x="13" y="2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1" name="iśľîdé"/>
          <p:cNvSpPr>
            <a:spLocks/>
          </p:cNvSpPr>
          <p:nvPr/>
        </p:nvSpPr>
        <p:spPr bwMode="auto">
          <a:xfrm>
            <a:off x="9597283" y="4197685"/>
            <a:ext cx="51424" cy="51424"/>
          </a:xfrm>
          <a:custGeom>
            <a:avLst/>
            <a:gdLst/>
            <a:ahLst/>
            <a:cxnLst>
              <a:cxn ang="0">
                <a:pos x="23" y="25"/>
              </a:cxn>
              <a:cxn ang="0">
                <a:pos x="19" y="17"/>
              </a:cxn>
              <a:cxn ang="0">
                <a:pos x="8" y="6"/>
              </a:cxn>
              <a:cxn ang="0">
                <a:pos x="0" y="0"/>
              </a:cxn>
              <a:cxn ang="0">
                <a:pos x="18" y="13"/>
              </a:cxn>
              <a:cxn ang="0">
                <a:pos x="26" y="22"/>
              </a:cxn>
              <a:cxn ang="0">
                <a:pos x="26" y="25"/>
              </a:cxn>
              <a:cxn ang="0">
                <a:pos x="23" y="25"/>
              </a:cxn>
            </a:cxnLst>
            <a:rect l="0" t="0" r="r" b="b"/>
            <a:pathLst>
              <a:path w="26" h="26">
                <a:moveTo>
                  <a:pt x="23" y="25"/>
                </a:moveTo>
                <a:cubicBezTo>
                  <a:pt x="18" y="24"/>
                  <a:pt x="18" y="21"/>
                  <a:pt x="19" y="17"/>
                </a:cubicBezTo>
                <a:cubicBezTo>
                  <a:pt x="13" y="14"/>
                  <a:pt x="14" y="9"/>
                  <a:pt x="8" y="6"/>
                </a:cubicBezTo>
                <a:cubicBezTo>
                  <a:pt x="5" y="4"/>
                  <a:pt x="2" y="4"/>
                  <a:pt x="0" y="0"/>
                </a:cubicBezTo>
                <a:cubicBezTo>
                  <a:pt x="9" y="3"/>
                  <a:pt x="13" y="8"/>
                  <a:pt x="18" y="13"/>
                </a:cubicBezTo>
                <a:cubicBezTo>
                  <a:pt x="21" y="17"/>
                  <a:pt x="26" y="16"/>
                  <a:pt x="26" y="22"/>
                </a:cubicBezTo>
                <a:cubicBezTo>
                  <a:pt x="26" y="23"/>
                  <a:pt x="26" y="24"/>
                  <a:pt x="26" y="25"/>
                </a:cubicBezTo>
                <a:cubicBezTo>
                  <a:pt x="25" y="25"/>
                  <a:pt x="24" y="26"/>
                  <a:pt x="23" y="2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2" name="ïŝļídê"/>
          <p:cNvSpPr>
            <a:spLocks/>
          </p:cNvSpPr>
          <p:nvPr/>
        </p:nvSpPr>
        <p:spPr bwMode="auto">
          <a:xfrm>
            <a:off x="9686106" y="4270146"/>
            <a:ext cx="25713" cy="30387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1" y="0"/>
              </a:cxn>
              <a:cxn ang="0">
                <a:pos x="13" y="12"/>
              </a:cxn>
              <a:cxn ang="0">
                <a:pos x="10" y="16"/>
              </a:cxn>
              <a:cxn ang="0">
                <a:pos x="7" y="13"/>
              </a:cxn>
              <a:cxn ang="0">
                <a:pos x="7" y="9"/>
              </a:cxn>
            </a:cxnLst>
            <a:rect l="0" t="0" r="r" b="b"/>
            <a:pathLst>
              <a:path w="13" h="16">
                <a:moveTo>
                  <a:pt x="7" y="9"/>
                </a:moveTo>
                <a:cubicBezTo>
                  <a:pt x="2" y="9"/>
                  <a:pt x="0" y="4"/>
                  <a:pt x="1" y="0"/>
                </a:cubicBezTo>
                <a:cubicBezTo>
                  <a:pt x="4" y="1"/>
                  <a:pt x="13" y="11"/>
                  <a:pt x="13" y="12"/>
                </a:cubicBezTo>
                <a:cubicBezTo>
                  <a:pt x="13" y="14"/>
                  <a:pt x="11" y="16"/>
                  <a:pt x="10" y="16"/>
                </a:cubicBezTo>
                <a:cubicBezTo>
                  <a:pt x="9" y="16"/>
                  <a:pt x="7" y="14"/>
                  <a:pt x="7" y="13"/>
                </a:cubicBezTo>
                <a:cubicBezTo>
                  <a:pt x="7" y="12"/>
                  <a:pt x="7" y="11"/>
                  <a:pt x="7" y="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3" name="i$1íḍe"/>
          <p:cNvSpPr>
            <a:spLocks/>
          </p:cNvSpPr>
          <p:nvPr/>
        </p:nvSpPr>
        <p:spPr bwMode="auto">
          <a:xfrm>
            <a:off x="9854403" y="4387018"/>
            <a:ext cx="14025" cy="16363"/>
          </a:xfrm>
          <a:custGeom>
            <a:avLst/>
            <a:gdLst/>
            <a:ahLst/>
            <a:cxnLst>
              <a:cxn ang="0">
                <a:pos x="7" y="6"/>
              </a:cxn>
              <a:cxn ang="0">
                <a:pos x="7" y="9"/>
              </a:cxn>
              <a:cxn ang="0">
                <a:pos x="0" y="0"/>
              </a:cxn>
              <a:cxn ang="0">
                <a:pos x="7" y="6"/>
              </a:cxn>
            </a:cxnLst>
            <a:rect l="0" t="0" r="r" b="b"/>
            <a:pathLst>
              <a:path w="7" h="9">
                <a:moveTo>
                  <a:pt x="7" y="6"/>
                </a:moveTo>
                <a:cubicBezTo>
                  <a:pt x="7" y="7"/>
                  <a:pt x="7" y="8"/>
                  <a:pt x="7" y="9"/>
                </a:cubicBezTo>
                <a:cubicBezTo>
                  <a:pt x="3" y="9"/>
                  <a:pt x="0" y="2"/>
                  <a:pt x="0" y="0"/>
                </a:cubicBezTo>
                <a:cubicBezTo>
                  <a:pt x="4" y="2"/>
                  <a:pt x="7" y="3"/>
                  <a:pt x="7" y="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4" name="íṩľíďè"/>
          <p:cNvSpPr>
            <a:spLocks/>
          </p:cNvSpPr>
          <p:nvPr/>
        </p:nvSpPr>
        <p:spPr bwMode="auto">
          <a:xfrm>
            <a:off x="9817003" y="4372994"/>
            <a:ext cx="30388" cy="14025"/>
          </a:xfrm>
          <a:custGeom>
            <a:avLst/>
            <a:gdLst/>
            <a:ahLst/>
            <a:cxnLst>
              <a:cxn ang="0">
                <a:pos x="15" y="6"/>
              </a:cxn>
              <a:cxn ang="0">
                <a:pos x="12" y="7"/>
              </a:cxn>
              <a:cxn ang="0">
                <a:pos x="0" y="0"/>
              </a:cxn>
              <a:cxn ang="0">
                <a:pos x="15" y="6"/>
              </a:cxn>
            </a:cxnLst>
            <a:rect l="0" t="0" r="r" b="b"/>
            <a:pathLst>
              <a:path w="15" h="7">
                <a:moveTo>
                  <a:pt x="15" y="6"/>
                </a:moveTo>
                <a:cubicBezTo>
                  <a:pt x="14" y="6"/>
                  <a:pt x="13" y="7"/>
                  <a:pt x="12" y="7"/>
                </a:cubicBezTo>
                <a:cubicBezTo>
                  <a:pt x="7" y="7"/>
                  <a:pt x="0" y="5"/>
                  <a:pt x="0" y="0"/>
                </a:cubicBezTo>
                <a:cubicBezTo>
                  <a:pt x="7" y="0"/>
                  <a:pt x="11" y="1"/>
                  <a:pt x="15" y="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5" name="îṣļiḑè"/>
          <p:cNvSpPr>
            <a:spLocks/>
          </p:cNvSpPr>
          <p:nvPr/>
        </p:nvSpPr>
        <p:spPr bwMode="auto">
          <a:xfrm>
            <a:off x="9821678" y="4337931"/>
            <a:ext cx="25713" cy="28049"/>
          </a:xfrm>
          <a:custGeom>
            <a:avLst/>
            <a:gdLst/>
            <a:ahLst/>
            <a:cxnLst>
              <a:cxn ang="0">
                <a:pos x="13" y="14"/>
              </a:cxn>
              <a:cxn ang="0">
                <a:pos x="0" y="0"/>
              </a:cxn>
              <a:cxn ang="0">
                <a:pos x="13" y="14"/>
              </a:cxn>
            </a:cxnLst>
            <a:rect l="0" t="0" r="r" b="b"/>
            <a:pathLst>
              <a:path w="13" h="14">
                <a:moveTo>
                  <a:pt x="13" y="14"/>
                </a:moveTo>
                <a:cubicBezTo>
                  <a:pt x="9" y="14"/>
                  <a:pt x="1" y="3"/>
                  <a:pt x="0" y="0"/>
                </a:cubicBezTo>
                <a:cubicBezTo>
                  <a:pt x="6" y="3"/>
                  <a:pt x="11" y="7"/>
                  <a:pt x="13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6" name="ísľïḑè"/>
          <p:cNvSpPr>
            <a:spLocks/>
          </p:cNvSpPr>
          <p:nvPr/>
        </p:nvSpPr>
        <p:spPr bwMode="auto">
          <a:xfrm>
            <a:off x="9767918" y="4316895"/>
            <a:ext cx="35062" cy="2103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7" y="9"/>
              </a:cxn>
              <a:cxn ang="0">
                <a:pos x="14" y="10"/>
              </a:cxn>
              <a:cxn ang="0">
                <a:pos x="0" y="1"/>
              </a:cxn>
              <a:cxn ang="0">
                <a:pos x="1" y="1"/>
              </a:cxn>
              <a:cxn ang="0">
                <a:pos x="2" y="0"/>
              </a:cxn>
            </a:cxnLst>
            <a:rect l="0" t="0" r="r" b="b"/>
            <a:pathLst>
              <a:path w="17" h="10">
                <a:moveTo>
                  <a:pt x="2" y="0"/>
                </a:moveTo>
                <a:cubicBezTo>
                  <a:pt x="6" y="2"/>
                  <a:pt x="15" y="5"/>
                  <a:pt x="17" y="9"/>
                </a:cubicBezTo>
                <a:cubicBezTo>
                  <a:pt x="17" y="9"/>
                  <a:pt x="15" y="10"/>
                  <a:pt x="14" y="10"/>
                </a:cubicBezTo>
                <a:cubicBezTo>
                  <a:pt x="10" y="10"/>
                  <a:pt x="0" y="6"/>
                  <a:pt x="0" y="1"/>
                </a:cubicBezTo>
                <a:cubicBezTo>
                  <a:pt x="1" y="1"/>
                  <a:pt x="1" y="1"/>
                  <a:pt x="1" y="1"/>
                </a:cubicBezTo>
                <a:lnTo>
                  <a:pt x="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7" name="ïsľíḋê"/>
          <p:cNvSpPr>
            <a:spLocks/>
          </p:cNvSpPr>
          <p:nvPr/>
        </p:nvSpPr>
        <p:spPr bwMode="auto">
          <a:xfrm>
            <a:off x="9730519" y="4295857"/>
            <a:ext cx="21038" cy="116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" y="6"/>
              </a:cxn>
              <a:cxn ang="0">
                <a:pos x="7" y="6"/>
              </a:cxn>
              <a:cxn ang="0">
                <a:pos x="0" y="2"/>
              </a:cxn>
              <a:cxn ang="0">
                <a:pos x="3" y="1"/>
              </a:cxn>
              <a:cxn ang="0">
                <a:pos x="0" y="0"/>
              </a:cxn>
            </a:cxnLst>
            <a:rect l="0" t="0" r="r" b="b"/>
            <a:pathLst>
              <a:path w="11" h="6">
                <a:moveTo>
                  <a:pt x="0" y="0"/>
                </a:moveTo>
                <a:cubicBezTo>
                  <a:pt x="5" y="3"/>
                  <a:pt x="8" y="2"/>
                  <a:pt x="11" y="6"/>
                </a:cubicBezTo>
                <a:cubicBezTo>
                  <a:pt x="7" y="6"/>
                  <a:pt x="7" y="6"/>
                  <a:pt x="7" y="6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3" y="2"/>
                  <a:pt x="3" y="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8" name="íşļíḑê"/>
          <p:cNvSpPr>
            <a:spLocks/>
          </p:cNvSpPr>
          <p:nvPr/>
        </p:nvSpPr>
        <p:spPr bwMode="auto">
          <a:xfrm>
            <a:off x="9433662" y="5193434"/>
            <a:ext cx="93498" cy="95836"/>
          </a:xfrm>
          <a:custGeom>
            <a:avLst/>
            <a:gdLst/>
            <a:ahLst/>
            <a:cxnLst>
              <a:cxn ang="0">
                <a:pos x="24" y="7"/>
              </a:cxn>
              <a:cxn ang="0">
                <a:pos x="43" y="3"/>
              </a:cxn>
              <a:cxn ang="0">
                <a:pos x="48" y="16"/>
              </a:cxn>
              <a:cxn ang="0">
                <a:pos x="27" y="49"/>
              </a:cxn>
              <a:cxn ang="0">
                <a:pos x="0" y="7"/>
              </a:cxn>
              <a:cxn ang="0">
                <a:pos x="24" y="7"/>
              </a:cxn>
            </a:cxnLst>
            <a:rect l="0" t="0" r="r" b="b"/>
            <a:pathLst>
              <a:path w="48" h="49">
                <a:moveTo>
                  <a:pt x="24" y="7"/>
                </a:moveTo>
                <a:cubicBezTo>
                  <a:pt x="30" y="7"/>
                  <a:pt x="37" y="5"/>
                  <a:pt x="43" y="3"/>
                </a:cubicBezTo>
                <a:cubicBezTo>
                  <a:pt x="45" y="8"/>
                  <a:pt x="48" y="11"/>
                  <a:pt x="48" y="16"/>
                </a:cubicBezTo>
                <a:cubicBezTo>
                  <a:pt x="48" y="26"/>
                  <a:pt x="36" y="49"/>
                  <a:pt x="27" y="49"/>
                </a:cubicBezTo>
                <a:cubicBezTo>
                  <a:pt x="14" y="49"/>
                  <a:pt x="0" y="16"/>
                  <a:pt x="0" y="7"/>
                </a:cubicBezTo>
                <a:cubicBezTo>
                  <a:pt x="0" y="0"/>
                  <a:pt x="24" y="7"/>
                  <a:pt x="24" y="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9" name="ïślîḑé"/>
          <p:cNvSpPr>
            <a:spLocks/>
          </p:cNvSpPr>
          <p:nvPr/>
        </p:nvSpPr>
        <p:spPr bwMode="auto">
          <a:xfrm>
            <a:off x="8659967" y="4403380"/>
            <a:ext cx="995753" cy="750318"/>
          </a:xfrm>
          <a:custGeom>
            <a:avLst/>
            <a:gdLst/>
            <a:ahLst/>
            <a:cxnLst>
              <a:cxn ang="0">
                <a:pos x="508" y="232"/>
              </a:cxn>
              <a:cxn ang="0">
                <a:pos x="501" y="272"/>
              </a:cxn>
              <a:cxn ang="0">
                <a:pos x="478" y="312"/>
              </a:cxn>
              <a:cxn ang="0">
                <a:pos x="465" y="351"/>
              </a:cxn>
              <a:cxn ang="0">
                <a:pos x="398" y="370"/>
              </a:cxn>
              <a:cxn ang="0">
                <a:pos x="335" y="350"/>
              </a:cxn>
              <a:cxn ang="0">
                <a:pos x="329" y="330"/>
              </a:cxn>
              <a:cxn ang="0">
                <a:pos x="314" y="333"/>
              </a:cxn>
              <a:cxn ang="0">
                <a:pos x="313" y="315"/>
              </a:cxn>
              <a:cxn ang="0">
                <a:pos x="301" y="329"/>
              </a:cxn>
              <a:cxn ang="0">
                <a:pos x="310" y="292"/>
              </a:cxn>
              <a:cxn ang="0">
                <a:pos x="278" y="315"/>
              </a:cxn>
              <a:cxn ang="0">
                <a:pos x="214" y="276"/>
              </a:cxn>
              <a:cxn ang="0">
                <a:pos x="131" y="308"/>
              </a:cxn>
              <a:cxn ang="0">
                <a:pos x="93" y="311"/>
              </a:cxn>
              <a:cxn ang="0">
                <a:pos x="22" y="310"/>
              </a:cxn>
              <a:cxn ang="0">
                <a:pos x="23" y="262"/>
              </a:cxn>
              <a:cxn ang="0">
                <a:pos x="2" y="204"/>
              </a:cxn>
              <a:cxn ang="0">
                <a:pos x="9" y="204"/>
              </a:cxn>
              <a:cxn ang="0">
                <a:pos x="3" y="176"/>
              </a:cxn>
              <a:cxn ang="0">
                <a:pos x="8" y="145"/>
              </a:cxn>
              <a:cxn ang="0">
                <a:pos x="32" y="132"/>
              </a:cxn>
              <a:cxn ang="0">
                <a:pos x="114" y="95"/>
              </a:cxn>
              <a:cxn ang="0">
                <a:pos x="119" y="76"/>
              </a:cxn>
              <a:cxn ang="0">
                <a:pos x="131" y="71"/>
              </a:cxn>
              <a:cxn ang="0">
                <a:pos x="150" y="50"/>
              </a:cxn>
              <a:cxn ang="0">
                <a:pos x="187" y="58"/>
              </a:cxn>
              <a:cxn ang="0">
                <a:pos x="203" y="56"/>
              </a:cxn>
              <a:cxn ang="0">
                <a:pos x="211" y="30"/>
              </a:cxn>
              <a:cxn ang="0">
                <a:pos x="244" y="17"/>
              </a:cxn>
              <a:cxn ang="0">
                <a:pos x="276" y="19"/>
              </a:cxn>
              <a:cxn ang="0">
                <a:pos x="297" y="23"/>
              </a:cxn>
              <a:cxn ang="0">
                <a:pos x="281" y="54"/>
              </a:cxn>
              <a:cxn ang="0">
                <a:pos x="295" y="68"/>
              </a:cxn>
              <a:cxn ang="0">
                <a:pos x="341" y="90"/>
              </a:cxn>
              <a:cxn ang="0">
                <a:pos x="359" y="15"/>
              </a:cxn>
              <a:cxn ang="0">
                <a:pos x="381" y="28"/>
              </a:cxn>
              <a:cxn ang="0">
                <a:pos x="400" y="50"/>
              </a:cxn>
              <a:cxn ang="0">
                <a:pos x="419" y="104"/>
              </a:cxn>
              <a:cxn ang="0">
                <a:pos x="457" y="146"/>
              </a:cxn>
              <a:cxn ang="0">
                <a:pos x="497" y="185"/>
              </a:cxn>
            </a:cxnLst>
            <a:rect l="0" t="0" r="r" b="b"/>
            <a:pathLst>
              <a:path w="508" h="383">
                <a:moveTo>
                  <a:pt x="496" y="186"/>
                </a:moveTo>
                <a:cubicBezTo>
                  <a:pt x="503" y="195"/>
                  <a:pt x="508" y="219"/>
                  <a:pt x="508" y="232"/>
                </a:cubicBezTo>
                <a:cubicBezTo>
                  <a:pt x="508" y="242"/>
                  <a:pt x="505" y="256"/>
                  <a:pt x="501" y="260"/>
                </a:cubicBezTo>
                <a:cubicBezTo>
                  <a:pt x="501" y="272"/>
                  <a:pt x="501" y="272"/>
                  <a:pt x="501" y="272"/>
                </a:cubicBezTo>
                <a:cubicBezTo>
                  <a:pt x="499" y="276"/>
                  <a:pt x="500" y="277"/>
                  <a:pt x="498" y="281"/>
                </a:cubicBezTo>
                <a:cubicBezTo>
                  <a:pt x="490" y="293"/>
                  <a:pt x="482" y="298"/>
                  <a:pt x="478" y="312"/>
                </a:cubicBezTo>
                <a:cubicBezTo>
                  <a:pt x="474" y="322"/>
                  <a:pt x="465" y="336"/>
                  <a:pt x="465" y="352"/>
                </a:cubicBezTo>
                <a:cubicBezTo>
                  <a:pt x="465" y="351"/>
                  <a:pt x="465" y="351"/>
                  <a:pt x="465" y="351"/>
                </a:cubicBezTo>
                <a:cubicBezTo>
                  <a:pt x="460" y="371"/>
                  <a:pt x="424" y="362"/>
                  <a:pt x="420" y="383"/>
                </a:cubicBezTo>
                <a:cubicBezTo>
                  <a:pt x="417" y="382"/>
                  <a:pt x="399" y="372"/>
                  <a:pt x="398" y="370"/>
                </a:cubicBezTo>
                <a:cubicBezTo>
                  <a:pt x="388" y="371"/>
                  <a:pt x="392" y="379"/>
                  <a:pt x="381" y="379"/>
                </a:cubicBezTo>
                <a:cubicBezTo>
                  <a:pt x="363" y="379"/>
                  <a:pt x="335" y="368"/>
                  <a:pt x="335" y="350"/>
                </a:cubicBezTo>
                <a:cubicBezTo>
                  <a:pt x="335" y="343"/>
                  <a:pt x="329" y="338"/>
                  <a:pt x="329" y="332"/>
                </a:cubicBezTo>
                <a:cubicBezTo>
                  <a:pt x="329" y="332"/>
                  <a:pt x="329" y="330"/>
                  <a:pt x="329" y="330"/>
                </a:cubicBezTo>
                <a:cubicBezTo>
                  <a:pt x="325" y="332"/>
                  <a:pt x="323" y="332"/>
                  <a:pt x="320" y="333"/>
                </a:cubicBezTo>
                <a:cubicBezTo>
                  <a:pt x="314" y="333"/>
                  <a:pt x="314" y="333"/>
                  <a:pt x="314" y="333"/>
                </a:cubicBezTo>
                <a:cubicBezTo>
                  <a:pt x="316" y="330"/>
                  <a:pt x="318" y="328"/>
                  <a:pt x="318" y="323"/>
                </a:cubicBezTo>
                <a:cubicBezTo>
                  <a:pt x="318" y="318"/>
                  <a:pt x="315" y="316"/>
                  <a:pt x="313" y="315"/>
                </a:cubicBezTo>
                <a:cubicBezTo>
                  <a:pt x="313" y="316"/>
                  <a:pt x="312" y="318"/>
                  <a:pt x="312" y="319"/>
                </a:cubicBezTo>
                <a:cubicBezTo>
                  <a:pt x="308" y="321"/>
                  <a:pt x="308" y="329"/>
                  <a:pt x="301" y="329"/>
                </a:cubicBezTo>
                <a:cubicBezTo>
                  <a:pt x="299" y="329"/>
                  <a:pt x="297" y="326"/>
                  <a:pt x="297" y="324"/>
                </a:cubicBezTo>
                <a:cubicBezTo>
                  <a:pt x="308" y="322"/>
                  <a:pt x="310" y="299"/>
                  <a:pt x="310" y="292"/>
                </a:cubicBezTo>
                <a:cubicBezTo>
                  <a:pt x="302" y="300"/>
                  <a:pt x="291" y="323"/>
                  <a:pt x="281" y="323"/>
                </a:cubicBezTo>
                <a:cubicBezTo>
                  <a:pt x="276" y="323"/>
                  <a:pt x="278" y="315"/>
                  <a:pt x="278" y="315"/>
                </a:cubicBezTo>
                <a:cubicBezTo>
                  <a:pt x="275" y="315"/>
                  <a:pt x="265" y="294"/>
                  <a:pt x="262" y="289"/>
                </a:cubicBezTo>
                <a:cubicBezTo>
                  <a:pt x="254" y="280"/>
                  <a:pt x="228" y="276"/>
                  <a:pt x="214" y="276"/>
                </a:cubicBezTo>
                <a:cubicBezTo>
                  <a:pt x="198" y="276"/>
                  <a:pt x="195" y="283"/>
                  <a:pt x="185" y="286"/>
                </a:cubicBezTo>
                <a:cubicBezTo>
                  <a:pt x="163" y="293"/>
                  <a:pt x="135" y="285"/>
                  <a:pt x="131" y="308"/>
                </a:cubicBezTo>
                <a:cubicBezTo>
                  <a:pt x="122" y="309"/>
                  <a:pt x="115" y="311"/>
                  <a:pt x="105" y="311"/>
                </a:cubicBezTo>
                <a:cubicBezTo>
                  <a:pt x="98" y="307"/>
                  <a:pt x="98" y="311"/>
                  <a:pt x="93" y="311"/>
                </a:cubicBezTo>
                <a:cubicBezTo>
                  <a:pt x="77" y="311"/>
                  <a:pt x="71" y="326"/>
                  <a:pt x="51" y="326"/>
                </a:cubicBezTo>
                <a:cubicBezTo>
                  <a:pt x="43" y="326"/>
                  <a:pt x="22" y="316"/>
                  <a:pt x="22" y="310"/>
                </a:cubicBezTo>
                <a:cubicBezTo>
                  <a:pt x="22" y="303"/>
                  <a:pt x="32" y="300"/>
                  <a:pt x="32" y="290"/>
                </a:cubicBezTo>
                <a:cubicBezTo>
                  <a:pt x="32" y="277"/>
                  <a:pt x="26" y="270"/>
                  <a:pt x="23" y="262"/>
                </a:cubicBezTo>
                <a:cubicBezTo>
                  <a:pt x="18" y="243"/>
                  <a:pt x="17" y="237"/>
                  <a:pt x="11" y="220"/>
                </a:cubicBezTo>
                <a:cubicBezTo>
                  <a:pt x="9" y="213"/>
                  <a:pt x="0" y="211"/>
                  <a:pt x="2" y="204"/>
                </a:cubicBezTo>
                <a:cubicBezTo>
                  <a:pt x="3" y="202"/>
                  <a:pt x="3" y="201"/>
                  <a:pt x="5" y="198"/>
                </a:cubicBezTo>
                <a:cubicBezTo>
                  <a:pt x="6" y="201"/>
                  <a:pt x="7" y="203"/>
                  <a:pt x="9" y="204"/>
                </a:cubicBezTo>
                <a:cubicBezTo>
                  <a:pt x="10" y="202"/>
                  <a:pt x="9" y="201"/>
                  <a:pt x="9" y="198"/>
                </a:cubicBezTo>
                <a:cubicBezTo>
                  <a:pt x="9" y="192"/>
                  <a:pt x="3" y="187"/>
                  <a:pt x="3" y="176"/>
                </a:cubicBezTo>
                <a:cubicBezTo>
                  <a:pt x="3" y="162"/>
                  <a:pt x="3" y="161"/>
                  <a:pt x="3" y="150"/>
                </a:cubicBezTo>
                <a:cubicBezTo>
                  <a:pt x="3" y="146"/>
                  <a:pt x="7" y="146"/>
                  <a:pt x="8" y="145"/>
                </a:cubicBezTo>
                <a:cubicBezTo>
                  <a:pt x="9" y="146"/>
                  <a:pt x="9" y="148"/>
                  <a:pt x="9" y="149"/>
                </a:cubicBezTo>
                <a:cubicBezTo>
                  <a:pt x="17" y="148"/>
                  <a:pt x="27" y="137"/>
                  <a:pt x="32" y="132"/>
                </a:cubicBezTo>
                <a:cubicBezTo>
                  <a:pt x="37" y="127"/>
                  <a:pt x="53" y="126"/>
                  <a:pt x="62" y="125"/>
                </a:cubicBezTo>
                <a:cubicBezTo>
                  <a:pt x="78" y="122"/>
                  <a:pt x="114" y="110"/>
                  <a:pt x="114" y="95"/>
                </a:cubicBezTo>
                <a:cubicBezTo>
                  <a:pt x="114" y="92"/>
                  <a:pt x="114" y="90"/>
                  <a:pt x="114" y="87"/>
                </a:cubicBezTo>
                <a:cubicBezTo>
                  <a:pt x="114" y="83"/>
                  <a:pt x="115" y="79"/>
                  <a:pt x="119" y="76"/>
                </a:cubicBezTo>
                <a:cubicBezTo>
                  <a:pt x="122" y="80"/>
                  <a:pt x="124" y="82"/>
                  <a:pt x="126" y="85"/>
                </a:cubicBezTo>
                <a:cubicBezTo>
                  <a:pt x="131" y="82"/>
                  <a:pt x="129" y="75"/>
                  <a:pt x="131" y="71"/>
                </a:cubicBezTo>
                <a:cubicBezTo>
                  <a:pt x="134" y="72"/>
                  <a:pt x="137" y="74"/>
                  <a:pt x="140" y="74"/>
                </a:cubicBezTo>
                <a:cubicBezTo>
                  <a:pt x="140" y="62"/>
                  <a:pt x="149" y="60"/>
                  <a:pt x="150" y="50"/>
                </a:cubicBezTo>
                <a:cubicBezTo>
                  <a:pt x="162" y="50"/>
                  <a:pt x="164" y="41"/>
                  <a:pt x="173" y="41"/>
                </a:cubicBezTo>
                <a:cubicBezTo>
                  <a:pt x="181" y="41"/>
                  <a:pt x="186" y="50"/>
                  <a:pt x="187" y="58"/>
                </a:cubicBezTo>
                <a:cubicBezTo>
                  <a:pt x="189" y="55"/>
                  <a:pt x="192" y="53"/>
                  <a:pt x="196" y="53"/>
                </a:cubicBezTo>
                <a:cubicBezTo>
                  <a:pt x="198" y="53"/>
                  <a:pt x="202" y="56"/>
                  <a:pt x="203" y="56"/>
                </a:cubicBezTo>
                <a:cubicBezTo>
                  <a:pt x="205" y="52"/>
                  <a:pt x="204" y="49"/>
                  <a:pt x="204" y="45"/>
                </a:cubicBezTo>
                <a:cubicBezTo>
                  <a:pt x="204" y="39"/>
                  <a:pt x="211" y="36"/>
                  <a:pt x="211" y="30"/>
                </a:cubicBezTo>
                <a:cubicBezTo>
                  <a:pt x="211" y="24"/>
                  <a:pt x="228" y="20"/>
                  <a:pt x="236" y="20"/>
                </a:cubicBezTo>
                <a:cubicBezTo>
                  <a:pt x="239" y="20"/>
                  <a:pt x="243" y="17"/>
                  <a:pt x="244" y="17"/>
                </a:cubicBezTo>
                <a:cubicBezTo>
                  <a:pt x="241" y="13"/>
                  <a:pt x="237" y="11"/>
                  <a:pt x="236" y="7"/>
                </a:cubicBezTo>
                <a:cubicBezTo>
                  <a:pt x="251" y="13"/>
                  <a:pt x="260" y="19"/>
                  <a:pt x="276" y="19"/>
                </a:cubicBezTo>
                <a:cubicBezTo>
                  <a:pt x="281" y="19"/>
                  <a:pt x="283" y="15"/>
                  <a:pt x="288" y="15"/>
                </a:cubicBezTo>
                <a:cubicBezTo>
                  <a:pt x="291" y="15"/>
                  <a:pt x="297" y="20"/>
                  <a:pt x="297" y="23"/>
                </a:cubicBezTo>
                <a:cubicBezTo>
                  <a:pt x="297" y="29"/>
                  <a:pt x="290" y="30"/>
                  <a:pt x="287" y="32"/>
                </a:cubicBezTo>
                <a:cubicBezTo>
                  <a:pt x="281" y="54"/>
                  <a:pt x="281" y="54"/>
                  <a:pt x="281" y="54"/>
                </a:cubicBezTo>
                <a:cubicBezTo>
                  <a:pt x="281" y="58"/>
                  <a:pt x="288" y="57"/>
                  <a:pt x="290" y="59"/>
                </a:cubicBezTo>
                <a:cubicBezTo>
                  <a:pt x="293" y="60"/>
                  <a:pt x="293" y="67"/>
                  <a:pt x="295" y="68"/>
                </a:cubicBezTo>
                <a:cubicBezTo>
                  <a:pt x="306" y="72"/>
                  <a:pt x="313" y="74"/>
                  <a:pt x="324" y="79"/>
                </a:cubicBezTo>
                <a:cubicBezTo>
                  <a:pt x="330" y="81"/>
                  <a:pt x="333" y="90"/>
                  <a:pt x="341" y="90"/>
                </a:cubicBezTo>
                <a:cubicBezTo>
                  <a:pt x="355" y="90"/>
                  <a:pt x="357" y="64"/>
                  <a:pt x="359" y="54"/>
                </a:cubicBezTo>
                <a:cubicBezTo>
                  <a:pt x="359" y="15"/>
                  <a:pt x="359" y="15"/>
                  <a:pt x="359" y="15"/>
                </a:cubicBezTo>
                <a:cubicBezTo>
                  <a:pt x="366" y="9"/>
                  <a:pt x="364" y="4"/>
                  <a:pt x="372" y="0"/>
                </a:cubicBezTo>
                <a:cubicBezTo>
                  <a:pt x="373" y="11"/>
                  <a:pt x="379" y="19"/>
                  <a:pt x="381" y="28"/>
                </a:cubicBezTo>
                <a:cubicBezTo>
                  <a:pt x="383" y="34"/>
                  <a:pt x="381" y="42"/>
                  <a:pt x="386" y="45"/>
                </a:cubicBezTo>
                <a:cubicBezTo>
                  <a:pt x="390" y="47"/>
                  <a:pt x="399" y="49"/>
                  <a:pt x="400" y="50"/>
                </a:cubicBezTo>
                <a:cubicBezTo>
                  <a:pt x="406" y="54"/>
                  <a:pt x="406" y="68"/>
                  <a:pt x="408" y="75"/>
                </a:cubicBezTo>
                <a:cubicBezTo>
                  <a:pt x="412" y="87"/>
                  <a:pt x="415" y="93"/>
                  <a:pt x="419" y="104"/>
                </a:cubicBezTo>
                <a:cubicBezTo>
                  <a:pt x="422" y="114"/>
                  <a:pt x="441" y="118"/>
                  <a:pt x="449" y="126"/>
                </a:cubicBezTo>
                <a:cubicBezTo>
                  <a:pt x="454" y="131"/>
                  <a:pt x="455" y="139"/>
                  <a:pt x="457" y="146"/>
                </a:cubicBezTo>
                <a:cubicBezTo>
                  <a:pt x="459" y="151"/>
                  <a:pt x="466" y="151"/>
                  <a:pt x="471" y="151"/>
                </a:cubicBezTo>
                <a:cubicBezTo>
                  <a:pt x="471" y="169"/>
                  <a:pt x="488" y="176"/>
                  <a:pt x="497" y="185"/>
                </a:cubicBezTo>
                <a:lnTo>
                  <a:pt x="496" y="18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0" name="iŝľiďè"/>
          <p:cNvSpPr>
            <a:spLocks/>
          </p:cNvSpPr>
          <p:nvPr/>
        </p:nvSpPr>
        <p:spPr bwMode="auto">
          <a:xfrm>
            <a:off x="9791292" y="5200447"/>
            <a:ext cx="186996" cy="184658"/>
          </a:xfrm>
          <a:custGeom>
            <a:avLst/>
            <a:gdLst/>
            <a:ahLst/>
            <a:cxnLst>
              <a:cxn ang="0">
                <a:pos x="58" y="26"/>
              </a:cxn>
              <a:cxn ang="0">
                <a:pos x="59" y="22"/>
              </a:cxn>
              <a:cxn ang="0">
                <a:pos x="67" y="17"/>
              </a:cxn>
              <a:cxn ang="0">
                <a:pos x="67" y="14"/>
              </a:cxn>
              <a:cxn ang="0">
                <a:pos x="78" y="0"/>
              </a:cxn>
              <a:cxn ang="0">
                <a:pos x="81" y="4"/>
              </a:cxn>
              <a:cxn ang="0">
                <a:pos x="83" y="10"/>
              </a:cxn>
              <a:cxn ang="0">
                <a:pos x="90" y="6"/>
              </a:cxn>
              <a:cxn ang="0">
                <a:pos x="94" y="8"/>
              </a:cxn>
              <a:cxn ang="0">
                <a:pos x="96" y="15"/>
              </a:cxn>
              <a:cxn ang="0">
                <a:pos x="79" y="37"/>
              </a:cxn>
              <a:cxn ang="0">
                <a:pos x="79" y="50"/>
              </a:cxn>
              <a:cxn ang="0">
                <a:pos x="63" y="53"/>
              </a:cxn>
              <a:cxn ang="0">
                <a:pos x="49" y="84"/>
              </a:cxn>
              <a:cxn ang="0">
                <a:pos x="32" y="94"/>
              </a:cxn>
              <a:cxn ang="0">
                <a:pos x="23" y="92"/>
              </a:cxn>
              <a:cxn ang="0">
                <a:pos x="3" y="83"/>
              </a:cxn>
              <a:cxn ang="0">
                <a:pos x="0" y="81"/>
              </a:cxn>
              <a:cxn ang="0">
                <a:pos x="18" y="57"/>
              </a:cxn>
              <a:cxn ang="0">
                <a:pos x="25" y="51"/>
              </a:cxn>
              <a:cxn ang="0">
                <a:pos x="50" y="37"/>
              </a:cxn>
              <a:cxn ang="0">
                <a:pos x="58" y="26"/>
              </a:cxn>
            </a:cxnLst>
            <a:rect l="0" t="0" r="r" b="b"/>
            <a:pathLst>
              <a:path w="96" h="94">
                <a:moveTo>
                  <a:pt x="58" y="26"/>
                </a:moveTo>
                <a:cubicBezTo>
                  <a:pt x="58" y="26"/>
                  <a:pt x="58" y="23"/>
                  <a:pt x="59" y="22"/>
                </a:cubicBezTo>
                <a:cubicBezTo>
                  <a:pt x="60" y="18"/>
                  <a:pt x="63" y="17"/>
                  <a:pt x="67" y="17"/>
                </a:cubicBezTo>
                <a:cubicBezTo>
                  <a:pt x="67" y="16"/>
                  <a:pt x="67" y="15"/>
                  <a:pt x="67" y="14"/>
                </a:cubicBezTo>
                <a:cubicBezTo>
                  <a:pt x="67" y="8"/>
                  <a:pt x="74" y="2"/>
                  <a:pt x="78" y="0"/>
                </a:cubicBezTo>
                <a:cubicBezTo>
                  <a:pt x="78" y="3"/>
                  <a:pt x="79" y="4"/>
                  <a:pt x="81" y="4"/>
                </a:cubicBezTo>
                <a:cubicBezTo>
                  <a:pt x="81" y="7"/>
                  <a:pt x="80" y="10"/>
                  <a:pt x="83" y="10"/>
                </a:cubicBezTo>
                <a:cubicBezTo>
                  <a:pt x="86" y="10"/>
                  <a:pt x="88" y="7"/>
                  <a:pt x="90" y="6"/>
                </a:cubicBezTo>
                <a:cubicBezTo>
                  <a:pt x="91" y="8"/>
                  <a:pt x="92" y="8"/>
                  <a:pt x="94" y="8"/>
                </a:cubicBezTo>
                <a:cubicBezTo>
                  <a:pt x="94" y="12"/>
                  <a:pt x="94" y="14"/>
                  <a:pt x="96" y="15"/>
                </a:cubicBezTo>
                <a:cubicBezTo>
                  <a:pt x="95" y="21"/>
                  <a:pt x="86" y="37"/>
                  <a:pt x="79" y="37"/>
                </a:cubicBezTo>
                <a:cubicBezTo>
                  <a:pt x="78" y="43"/>
                  <a:pt x="80" y="45"/>
                  <a:pt x="79" y="50"/>
                </a:cubicBezTo>
                <a:cubicBezTo>
                  <a:pt x="77" y="50"/>
                  <a:pt x="66" y="53"/>
                  <a:pt x="63" y="53"/>
                </a:cubicBezTo>
                <a:cubicBezTo>
                  <a:pt x="61" y="58"/>
                  <a:pt x="49" y="84"/>
                  <a:pt x="49" y="84"/>
                </a:cubicBezTo>
                <a:cubicBezTo>
                  <a:pt x="45" y="88"/>
                  <a:pt x="37" y="94"/>
                  <a:pt x="32" y="94"/>
                </a:cubicBezTo>
                <a:cubicBezTo>
                  <a:pt x="30" y="94"/>
                  <a:pt x="25" y="92"/>
                  <a:pt x="23" y="92"/>
                </a:cubicBezTo>
                <a:cubicBezTo>
                  <a:pt x="20" y="92"/>
                  <a:pt x="3" y="85"/>
                  <a:pt x="3" y="83"/>
                </a:cubicBezTo>
                <a:cubicBezTo>
                  <a:pt x="2" y="83"/>
                  <a:pt x="0" y="82"/>
                  <a:pt x="0" y="81"/>
                </a:cubicBezTo>
                <a:cubicBezTo>
                  <a:pt x="0" y="70"/>
                  <a:pt x="14" y="64"/>
                  <a:pt x="18" y="57"/>
                </a:cubicBezTo>
                <a:cubicBezTo>
                  <a:pt x="20" y="54"/>
                  <a:pt x="22" y="51"/>
                  <a:pt x="25" y="51"/>
                </a:cubicBezTo>
                <a:cubicBezTo>
                  <a:pt x="36" y="51"/>
                  <a:pt x="42" y="40"/>
                  <a:pt x="50" y="37"/>
                </a:cubicBezTo>
                <a:cubicBezTo>
                  <a:pt x="52" y="36"/>
                  <a:pt x="58" y="26"/>
                  <a:pt x="58" y="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1" name="iṣ1iḋê"/>
          <p:cNvSpPr>
            <a:spLocks/>
          </p:cNvSpPr>
          <p:nvPr/>
        </p:nvSpPr>
        <p:spPr bwMode="auto">
          <a:xfrm>
            <a:off x="9945564" y="5020463"/>
            <a:ext cx="137910" cy="205695"/>
          </a:xfrm>
          <a:custGeom>
            <a:avLst/>
            <a:gdLst/>
            <a:ahLst/>
            <a:cxnLst>
              <a:cxn ang="0">
                <a:pos x="22" y="40"/>
              </a:cxn>
              <a:cxn ang="0">
                <a:pos x="17" y="31"/>
              </a:cxn>
              <a:cxn ang="0">
                <a:pos x="19" y="27"/>
              </a:cxn>
              <a:cxn ang="0">
                <a:pos x="0" y="0"/>
              </a:cxn>
              <a:cxn ang="0">
                <a:pos x="16" y="12"/>
              </a:cxn>
              <a:cxn ang="0">
                <a:pos x="22" y="19"/>
              </a:cxn>
              <a:cxn ang="0">
                <a:pos x="20" y="22"/>
              </a:cxn>
              <a:cxn ang="0">
                <a:pos x="27" y="37"/>
              </a:cxn>
              <a:cxn ang="0">
                <a:pos x="30" y="37"/>
              </a:cxn>
              <a:cxn ang="0">
                <a:pos x="34" y="32"/>
              </a:cxn>
              <a:cxn ang="0">
                <a:pos x="37" y="32"/>
              </a:cxn>
              <a:cxn ang="0">
                <a:pos x="53" y="50"/>
              </a:cxn>
              <a:cxn ang="0">
                <a:pos x="68" y="46"/>
              </a:cxn>
              <a:cxn ang="0">
                <a:pos x="71" y="48"/>
              </a:cxn>
              <a:cxn ang="0">
                <a:pos x="63" y="71"/>
              </a:cxn>
              <a:cxn ang="0">
                <a:pos x="61" y="68"/>
              </a:cxn>
              <a:cxn ang="0">
                <a:pos x="60" y="70"/>
              </a:cxn>
              <a:cxn ang="0">
                <a:pos x="51" y="75"/>
              </a:cxn>
              <a:cxn ang="0">
                <a:pos x="52" y="80"/>
              </a:cxn>
              <a:cxn ang="0">
                <a:pos x="46" y="89"/>
              </a:cxn>
              <a:cxn ang="0">
                <a:pos x="30" y="104"/>
              </a:cxn>
              <a:cxn ang="0">
                <a:pos x="23" y="98"/>
              </a:cxn>
              <a:cxn ang="0">
                <a:pos x="29" y="86"/>
              </a:cxn>
              <a:cxn ang="0">
                <a:pos x="12" y="72"/>
              </a:cxn>
              <a:cxn ang="0">
                <a:pos x="19" y="65"/>
              </a:cxn>
              <a:cxn ang="0">
                <a:pos x="24" y="48"/>
              </a:cxn>
              <a:cxn ang="0">
                <a:pos x="22" y="38"/>
              </a:cxn>
              <a:cxn ang="0">
                <a:pos x="22" y="38"/>
              </a:cxn>
              <a:cxn ang="0">
                <a:pos x="22" y="40"/>
              </a:cxn>
            </a:cxnLst>
            <a:rect l="0" t="0" r="r" b="b"/>
            <a:pathLst>
              <a:path w="71" h="104">
                <a:moveTo>
                  <a:pt x="22" y="40"/>
                </a:moveTo>
                <a:cubicBezTo>
                  <a:pt x="21" y="36"/>
                  <a:pt x="17" y="35"/>
                  <a:pt x="17" y="31"/>
                </a:cubicBezTo>
                <a:cubicBezTo>
                  <a:pt x="17" y="30"/>
                  <a:pt x="18" y="28"/>
                  <a:pt x="19" y="27"/>
                </a:cubicBezTo>
                <a:cubicBezTo>
                  <a:pt x="8" y="25"/>
                  <a:pt x="2" y="11"/>
                  <a:pt x="0" y="0"/>
                </a:cubicBezTo>
                <a:cubicBezTo>
                  <a:pt x="4" y="7"/>
                  <a:pt x="12" y="8"/>
                  <a:pt x="16" y="12"/>
                </a:cubicBezTo>
                <a:cubicBezTo>
                  <a:pt x="19" y="15"/>
                  <a:pt x="19" y="18"/>
                  <a:pt x="22" y="19"/>
                </a:cubicBezTo>
                <a:cubicBezTo>
                  <a:pt x="21" y="21"/>
                  <a:pt x="20" y="21"/>
                  <a:pt x="20" y="22"/>
                </a:cubicBezTo>
                <a:cubicBezTo>
                  <a:pt x="20" y="25"/>
                  <a:pt x="25" y="34"/>
                  <a:pt x="27" y="37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34"/>
                  <a:pt x="32" y="32"/>
                  <a:pt x="34" y="32"/>
                </a:cubicBezTo>
                <a:cubicBezTo>
                  <a:pt x="35" y="32"/>
                  <a:pt x="36" y="32"/>
                  <a:pt x="37" y="32"/>
                </a:cubicBezTo>
                <a:cubicBezTo>
                  <a:pt x="37" y="44"/>
                  <a:pt x="42" y="50"/>
                  <a:pt x="53" y="50"/>
                </a:cubicBezTo>
                <a:cubicBezTo>
                  <a:pt x="61" y="50"/>
                  <a:pt x="61" y="46"/>
                  <a:pt x="68" y="46"/>
                </a:cubicBezTo>
                <a:cubicBezTo>
                  <a:pt x="69" y="46"/>
                  <a:pt x="71" y="47"/>
                  <a:pt x="71" y="48"/>
                </a:cubicBezTo>
                <a:cubicBezTo>
                  <a:pt x="65" y="55"/>
                  <a:pt x="67" y="64"/>
                  <a:pt x="63" y="71"/>
                </a:cubicBezTo>
                <a:cubicBezTo>
                  <a:pt x="61" y="68"/>
                  <a:pt x="61" y="68"/>
                  <a:pt x="61" y="68"/>
                </a:cubicBezTo>
                <a:cubicBezTo>
                  <a:pt x="60" y="68"/>
                  <a:pt x="60" y="70"/>
                  <a:pt x="60" y="70"/>
                </a:cubicBezTo>
                <a:cubicBezTo>
                  <a:pt x="55" y="71"/>
                  <a:pt x="51" y="72"/>
                  <a:pt x="51" y="75"/>
                </a:cubicBezTo>
                <a:cubicBezTo>
                  <a:pt x="51" y="77"/>
                  <a:pt x="52" y="78"/>
                  <a:pt x="52" y="80"/>
                </a:cubicBezTo>
                <a:cubicBezTo>
                  <a:pt x="52" y="83"/>
                  <a:pt x="47" y="87"/>
                  <a:pt x="46" y="89"/>
                </a:cubicBezTo>
                <a:cubicBezTo>
                  <a:pt x="42" y="95"/>
                  <a:pt x="39" y="104"/>
                  <a:pt x="30" y="104"/>
                </a:cubicBezTo>
                <a:cubicBezTo>
                  <a:pt x="26" y="104"/>
                  <a:pt x="23" y="102"/>
                  <a:pt x="23" y="98"/>
                </a:cubicBezTo>
                <a:cubicBezTo>
                  <a:pt x="23" y="93"/>
                  <a:pt x="29" y="91"/>
                  <a:pt x="29" y="86"/>
                </a:cubicBezTo>
                <a:cubicBezTo>
                  <a:pt x="29" y="77"/>
                  <a:pt x="12" y="80"/>
                  <a:pt x="12" y="72"/>
                </a:cubicBezTo>
                <a:cubicBezTo>
                  <a:pt x="12" y="68"/>
                  <a:pt x="16" y="67"/>
                  <a:pt x="19" y="65"/>
                </a:cubicBezTo>
                <a:cubicBezTo>
                  <a:pt x="23" y="61"/>
                  <a:pt x="24" y="55"/>
                  <a:pt x="24" y="48"/>
                </a:cubicBezTo>
                <a:cubicBezTo>
                  <a:pt x="24" y="44"/>
                  <a:pt x="22" y="40"/>
                  <a:pt x="22" y="38"/>
                </a:cubicBezTo>
                <a:cubicBezTo>
                  <a:pt x="22" y="38"/>
                  <a:pt x="22" y="38"/>
                  <a:pt x="22" y="38"/>
                </a:cubicBezTo>
                <a:lnTo>
                  <a:pt x="22" y="4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2" name="íṡļïḋè"/>
          <p:cNvSpPr>
            <a:spLocks/>
          </p:cNvSpPr>
          <p:nvPr/>
        </p:nvSpPr>
        <p:spPr bwMode="auto">
          <a:xfrm>
            <a:off x="9515473" y="5177072"/>
            <a:ext cx="9350" cy="14025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4" y="7"/>
              </a:cxn>
              <a:cxn ang="0">
                <a:pos x="0" y="0"/>
              </a:cxn>
              <a:cxn ang="0">
                <a:pos x="5" y="0"/>
              </a:cxn>
            </a:cxnLst>
            <a:rect l="0" t="0" r="r" b="b"/>
            <a:pathLst>
              <a:path w="5" h="7">
                <a:moveTo>
                  <a:pt x="5" y="0"/>
                </a:moveTo>
                <a:cubicBezTo>
                  <a:pt x="5" y="4"/>
                  <a:pt x="4" y="5"/>
                  <a:pt x="4" y="7"/>
                </a:cubicBezTo>
                <a:cubicBezTo>
                  <a:pt x="0" y="6"/>
                  <a:pt x="0" y="3"/>
                  <a:pt x="0" y="0"/>
                </a:cubicBezTo>
                <a:cubicBezTo>
                  <a:pt x="2" y="0"/>
                  <a:pt x="4" y="0"/>
                  <a:pt x="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3" name="îslîdê"/>
          <p:cNvSpPr>
            <a:spLocks/>
          </p:cNvSpPr>
          <p:nvPr/>
        </p:nvSpPr>
        <p:spPr bwMode="auto">
          <a:xfrm>
            <a:off x="9232641" y="5055525"/>
            <a:ext cx="32724" cy="16363"/>
          </a:xfrm>
          <a:custGeom>
            <a:avLst/>
            <a:gdLst/>
            <a:ahLst/>
            <a:cxnLst>
              <a:cxn ang="0">
                <a:pos x="16" y="4"/>
              </a:cxn>
              <a:cxn ang="0">
                <a:pos x="0" y="4"/>
              </a:cxn>
              <a:cxn ang="0">
                <a:pos x="16" y="4"/>
              </a:cxn>
            </a:cxnLst>
            <a:rect l="0" t="0" r="r" b="b"/>
            <a:pathLst>
              <a:path w="16" h="8">
                <a:moveTo>
                  <a:pt x="16" y="4"/>
                </a:moveTo>
                <a:cubicBezTo>
                  <a:pt x="11" y="7"/>
                  <a:pt x="4" y="8"/>
                  <a:pt x="0" y="4"/>
                </a:cubicBezTo>
                <a:cubicBezTo>
                  <a:pt x="9" y="0"/>
                  <a:pt x="10" y="0"/>
                  <a:pt x="16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4" name="îṡ1ïḋè"/>
          <p:cNvSpPr>
            <a:spLocks/>
          </p:cNvSpPr>
          <p:nvPr/>
        </p:nvSpPr>
        <p:spPr bwMode="auto">
          <a:xfrm>
            <a:off x="9073695" y="4415067"/>
            <a:ext cx="32724" cy="14025"/>
          </a:xfrm>
          <a:custGeom>
            <a:avLst/>
            <a:gdLst/>
            <a:ahLst/>
            <a:cxnLst>
              <a:cxn ang="0">
                <a:pos x="17" y="1"/>
              </a:cxn>
              <a:cxn ang="0">
                <a:pos x="17" y="7"/>
              </a:cxn>
              <a:cxn ang="0">
                <a:pos x="13" y="7"/>
              </a:cxn>
              <a:cxn ang="0">
                <a:pos x="0" y="3"/>
              </a:cxn>
              <a:cxn ang="0">
                <a:pos x="17" y="1"/>
              </a:cxn>
            </a:cxnLst>
            <a:rect l="0" t="0" r="r" b="b"/>
            <a:pathLst>
              <a:path w="17" h="7">
                <a:moveTo>
                  <a:pt x="17" y="1"/>
                </a:moveTo>
                <a:cubicBezTo>
                  <a:pt x="17" y="7"/>
                  <a:pt x="17" y="7"/>
                  <a:pt x="17" y="7"/>
                </a:cubicBezTo>
                <a:cubicBezTo>
                  <a:pt x="16" y="7"/>
                  <a:pt x="14" y="7"/>
                  <a:pt x="13" y="7"/>
                </a:cubicBezTo>
                <a:cubicBezTo>
                  <a:pt x="8" y="7"/>
                  <a:pt x="2" y="5"/>
                  <a:pt x="0" y="3"/>
                </a:cubicBezTo>
                <a:cubicBezTo>
                  <a:pt x="8" y="1"/>
                  <a:pt x="11" y="0"/>
                  <a:pt x="17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iŝļïḑê"/>
          <p:cNvSpPr>
            <a:spLocks/>
          </p:cNvSpPr>
          <p:nvPr/>
        </p:nvSpPr>
        <p:spPr bwMode="auto">
          <a:xfrm>
            <a:off x="6514174" y="3033656"/>
            <a:ext cx="916278" cy="792394"/>
          </a:xfrm>
          <a:custGeom>
            <a:avLst/>
            <a:gdLst/>
            <a:ahLst/>
            <a:cxnLst>
              <a:cxn ang="0">
                <a:pos x="102" y="154"/>
              </a:cxn>
              <a:cxn ang="0">
                <a:pos x="113" y="126"/>
              </a:cxn>
              <a:cxn ang="0">
                <a:pos x="122" y="86"/>
              </a:cxn>
              <a:cxn ang="0">
                <a:pos x="125" y="77"/>
              </a:cxn>
              <a:cxn ang="0">
                <a:pos x="108" y="77"/>
              </a:cxn>
              <a:cxn ang="0">
                <a:pos x="64" y="77"/>
              </a:cxn>
              <a:cxn ang="0">
                <a:pos x="27" y="79"/>
              </a:cxn>
              <a:cxn ang="0">
                <a:pos x="26" y="77"/>
              </a:cxn>
              <a:cxn ang="0">
                <a:pos x="0" y="55"/>
              </a:cxn>
              <a:cxn ang="0">
                <a:pos x="9" y="37"/>
              </a:cxn>
              <a:cxn ang="0">
                <a:pos x="41" y="20"/>
              </a:cxn>
              <a:cxn ang="0">
                <a:pos x="48" y="13"/>
              </a:cxn>
              <a:cxn ang="0">
                <a:pos x="80" y="4"/>
              </a:cxn>
              <a:cxn ang="0">
                <a:pos x="127" y="7"/>
              </a:cxn>
              <a:cxn ang="0">
                <a:pos x="174" y="15"/>
              </a:cxn>
              <a:cxn ang="0">
                <a:pos x="223" y="21"/>
              </a:cxn>
              <a:cxn ang="0">
                <a:pos x="256" y="44"/>
              </a:cxn>
              <a:cxn ang="0">
                <a:pos x="278" y="33"/>
              </a:cxn>
              <a:cxn ang="0">
                <a:pos x="281" y="43"/>
              </a:cxn>
              <a:cxn ang="0">
                <a:pos x="289" y="65"/>
              </a:cxn>
              <a:cxn ang="0">
                <a:pos x="309" y="76"/>
              </a:cxn>
              <a:cxn ang="0">
                <a:pos x="350" y="76"/>
              </a:cxn>
              <a:cxn ang="0">
                <a:pos x="359" y="63"/>
              </a:cxn>
              <a:cxn ang="0">
                <a:pos x="387" y="51"/>
              </a:cxn>
              <a:cxn ang="0">
                <a:pos x="439" y="74"/>
              </a:cxn>
              <a:cxn ang="0">
                <a:pos x="445" y="96"/>
              </a:cxn>
              <a:cxn ang="0">
                <a:pos x="435" y="119"/>
              </a:cxn>
              <a:cxn ang="0">
                <a:pos x="436" y="138"/>
              </a:cxn>
              <a:cxn ang="0">
                <a:pos x="449" y="156"/>
              </a:cxn>
              <a:cxn ang="0">
                <a:pos x="445" y="179"/>
              </a:cxn>
              <a:cxn ang="0">
                <a:pos x="448" y="232"/>
              </a:cxn>
              <a:cxn ang="0">
                <a:pos x="448" y="240"/>
              </a:cxn>
              <a:cxn ang="0">
                <a:pos x="393" y="231"/>
              </a:cxn>
              <a:cxn ang="0">
                <a:pos x="370" y="220"/>
              </a:cxn>
              <a:cxn ang="0">
                <a:pos x="333" y="207"/>
              </a:cxn>
              <a:cxn ang="0">
                <a:pos x="313" y="192"/>
              </a:cxn>
              <a:cxn ang="0">
                <a:pos x="278" y="183"/>
              </a:cxn>
              <a:cxn ang="0">
                <a:pos x="304" y="224"/>
              </a:cxn>
              <a:cxn ang="0">
                <a:pos x="315" y="227"/>
              </a:cxn>
              <a:cxn ang="0">
                <a:pos x="313" y="246"/>
              </a:cxn>
              <a:cxn ang="0">
                <a:pos x="379" y="225"/>
              </a:cxn>
              <a:cxn ang="0">
                <a:pos x="406" y="260"/>
              </a:cxn>
              <a:cxn ang="0">
                <a:pos x="414" y="270"/>
              </a:cxn>
              <a:cxn ang="0">
                <a:pos x="410" y="302"/>
              </a:cxn>
              <a:cxn ang="0">
                <a:pos x="390" y="321"/>
              </a:cxn>
              <a:cxn ang="0">
                <a:pos x="365" y="347"/>
              </a:cxn>
              <a:cxn ang="0">
                <a:pos x="328" y="368"/>
              </a:cxn>
              <a:cxn ang="0">
                <a:pos x="265" y="395"/>
              </a:cxn>
              <a:cxn ang="0">
                <a:pos x="234" y="404"/>
              </a:cxn>
              <a:cxn ang="0">
                <a:pos x="217" y="399"/>
              </a:cxn>
              <a:cxn ang="0">
                <a:pos x="209" y="372"/>
              </a:cxn>
              <a:cxn ang="0">
                <a:pos x="198" y="340"/>
              </a:cxn>
              <a:cxn ang="0">
                <a:pos x="162" y="280"/>
              </a:cxn>
              <a:cxn ang="0">
                <a:pos x="154" y="259"/>
              </a:cxn>
              <a:cxn ang="0">
                <a:pos x="140" y="251"/>
              </a:cxn>
              <a:cxn ang="0">
                <a:pos x="131" y="229"/>
              </a:cxn>
              <a:cxn ang="0">
                <a:pos x="109" y="196"/>
              </a:cxn>
              <a:cxn ang="0">
                <a:pos x="112" y="177"/>
              </a:cxn>
            </a:cxnLst>
            <a:rect l="0" t="0" r="r" b="b"/>
            <a:pathLst>
              <a:path w="467" h="405">
                <a:moveTo>
                  <a:pt x="112" y="177"/>
                </a:moveTo>
                <a:cubicBezTo>
                  <a:pt x="102" y="154"/>
                  <a:pt x="102" y="154"/>
                  <a:pt x="102" y="154"/>
                </a:cubicBezTo>
                <a:cubicBezTo>
                  <a:pt x="102" y="151"/>
                  <a:pt x="105" y="151"/>
                  <a:pt x="106" y="149"/>
                </a:cubicBezTo>
                <a:cubicBezTo>
                  <a:pt x="109" y="139"/>
                  <a:pt x="110" y="134"/>
                  <a:pt x="113" y="126"/>
                </a:cubicBezTo>
                <a:cubicBezTo>
                  <a:pt x="115" y="117"/>
                  <a:pt x="124" y="115"/>
                  <a:pt x="124" y="104"/>
                </a:cubicBezTo>
                <a:cubicBezTo>
                  <a:pt x="124" y="97"/>
                  <a:pt x="122" y="91"/>
                  <a:pt x="122" y="86"/>
                </a:cubicBezTo>
                <a:cubicBezTo>
                  <a:pt x="122" y="83"/>
                  <a:pt x="124" y="82"/>
                  <a:pt x="125" y="81"/>
                </a:cubicBezTo>
                <a:cubicBezTo>
                  <a:pt x="125" y="77"/>
                  <a:pt x="125" y="77"/>
                  <a:pt x="125" y="77"/>
                </a:cubicBezTo>
                <a:cubicBezTo>
                  <a:pt x="121" y="78"/>
                  <a:pt x="120" y="81"/>
                  <a:pt x="117" y="81"/>
                </a:cubicBezTo>
                <a:cubicBezTo>
                  <a:pt x="112" y="81"/>
                  <a:pt x="110" y="79"/>
                  <a:pt x="108" y="77"/>
                </a:cubicBezTo>
                <a:cubicBezTo>
                  <a:pt x="101" y="82"/>
                  <a:pt x="98" y="88"/>
                  <a:pt x="86" y="88"/>
                </a:cubicBezTo>
                <a:cubicBezTo>
                  <a:pt x="76" y="88"/>
                  <a:pt x="73" y="77"/>
                  <a:pt x="64" y="77"/>
                </a:cubicBezTo>
                <a:cubicBezTo>
                  <a:pt x="54" y="77"/>
                  <a:pt x="56" y="87"/>
                  <a:pt x="48" y="87"/>
                </a:cubicBezTo>
                <a:cubicBezTo>
                  <a:pt x="40" y="87"/>
                  <a:pt x="35" y="75"/>
                  <a:pt x="27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4" y="79"/>
                  <a:pt x="25" y="78"/>
                  <a:pt x="26" y="77"/>
                </a:cubicBezTo>
                <a:cubicBezTo>
                  <a:pt x="23" y="74"/>
                  <a:pt x="10" y="67"/>
                  <a:pt x="15" y="63"/>
                </a:cubicBezTo>
                <a:cubicBezTo>
                  <a:pt x="11" y="57"/>
                  <a:pt x="6" y="58"/>
                  <a:pt x="0" y="55"/>
                </a:cubicBezTo>
                <a:cubicBezTo>
                  <a:pt x="4" y="50"/>
                  <a:pt x="9" y="51"/>
                  <a:pt x="9" y="43"/>
                </a:cubicBezTo>
                <a:cubicBezTo>
                  <a:pt x="9" y="40"/>
                  <a:pt x="8" y="40"/>
                  <a:pt x="9" y="37"/>
                </a:cubicBezTo>
                <a:cubicBezTo>
                  <a:pt x="6" y="37"/>
                  <a:pt x="1" y="38"/>
                  <a:pt x="1" y="35"/>
                </a:cubicBezTo>
                <a:cubicBezTo>
                  <a:pt x="1" y="22"/>
                  <a:pt x="33" y="24"/>
                  <a:pt x="41" y="20"/>
                </a:cubicBezTo>
                <a:cubicBezTo>
                  <a:pt x="40" y="17"/>
                  <a:pt x="38" y="18"/>
                  <a:pt x="38" y="15"/>
                </a:cubicBezTo>
                <a:cubicBezTo>
                  <a:pt x="38" y="11"/>
                  <a:pt x="46" y="13"/>
                  <a:pt x="48" y="13"/>
                </a:cubicBezTo>
                <a:cubicBezTo>
                  <a:pt x="53" y="13"/>
                  <a:pt x="62" y="13"/>
                  <a:pt x="62" y="13"/>
                </a:cubicBezTo>
                <a:cubicBezTo>
                  <a:pt x="67" y="13"/>
                  <a:pt x="75" y="7"/>
                  <a:pt x="80" y="4"/>
                </a:cubicBezTo>
                <a:cubicBezTo>
                  <a:pt x="86" y="0"/>
                  <a:pt x="98" y="0"/>
                  <a:pt x="106" y="0"/>
                </a:cubicBezTo>
                <a:cubicBezTo>
                  <a:pt x="117" y="0"/>
                  <a:pt x="117" y="7"/>
                  <a:pt x="127" y="7"/>
                </a:cubicBezTo>
                <a:cubicBezTo>
                  <a:pt x="127" y="12"/>
                  <a:pt x="144" y="15"/>
                  <a:pt x="149" y="15"/>
                </a:cubicBezTo>
                <a:cubicBezTo>
                  <a:pt x="162" y="15"/>
                  <a:pt x="170" y="15"/>
                  <a:pt x="174" y="15"/>
                </a:cubicBezTo>
                <a:cubicBezTo>
                  <a:pt x="186" y="15"/>
                  <a:pt x="192" y="3"/>
                  <a:pt x="205" y="3"/>
                </a:cubicBezTo>
                <a:cubicBezTo>
                  <a:pt x="219" y="3"/>
                  <a:pt x="218" y="12"/>
                  <a:pt x="223" y="21"/>
                </a:cubicBezTo>
                <a:cubicBezTo>
                  <a:pt x="224" y="23"/>
                  <a:pt x="233" y="28"/>
                  <a:pt x="233" y="28"/>
                </a:cubicBezTo>
                <a:cubicBezTo>
                  <a:pt x="241" y="31"/>
                  <a:pt x="243" y="44"/>
                  <a:pt x="256" y="44"/>
                </a:cubicBezTo>
                <a:cubicBezTo>
                  <a:pt x="265" y="44"/>
                  <a:pt x="265" y="36"/>
                  <a:pt x="271" y="34"/>
                </a:cubicBezTo>
                <a:cubicBezTo>
                  <a:pt x="275" y="33"/>
                  <a:pt x="274" y="33"/>
                  <a:pt x="278" y="33"/>
                </a:cubicBezTo>
                <a:cubicBezTo>
                  <a:pt x="279" y="35"/>
                  <a:pt x="279" y="39"/>
                  <a:pt x="281" y="41"/>
                </a:cubicBezTo>
                <a:cubicBezTo>
                  <a:pt x="280" y="41"/>
                  <a:pt x="281" y="42"/>
                  <a:pt x="281" y="43"/>
                </a:cubicBezTo>
                <a:cubicBezTo>
                  <a:pt x="281" y="48"/>
                  <a:pt x="284" y="47"/>
                  <a:pt x="286" y="51"/>
                </a:cubicBezTo>
                <a:cubicBezTo>
                  <a:pt x="290" y="56"/>
                  <a:pt x="286" y="59"/>
                  <a:pt x="289" y="65"/>
                </a:cubicBezTo>
                <a:cubicBezTo>
                  <a:pt x="291" y="70"/>
                  <a:pt x="297" y="67"/>
                  <a:pt x="301" y="68"/>
                </a:cubicBezTo>
                <a:cubicBezTo>
                  <a:pt x="305" y="69"/>
                  <a:pt x="306" y="73"/>
                  <a:pt x="309" y="76"/>
                </a:cubicBezTo>
                <a:cubicBezTo>
                  <a:pt x="312" y="79"/>
                  <a:pt x="323" y="78"/>
                  <a:pt x="329" y="78"/>
                </a:cubicBezTo>
                <a:cubicBezTo>
                  <a:pt x="337" y="78"/>
                  <a:pt x="345" y="77"/>
                  <a:pt x="350" y="76"/>
                </a:cubicBezTo>
                <a:cubicBezTo>
                  <a:pt x="350" y="72"/>
                  <a:pt x="350" y="71"/>
                  <a:pt x="350" y="68"/>
                </a:cubicBezTo>
                <a:cubicBezTo>
                  <a:pt x="350" y="64"/>
                  <a:pt x="355" y="64"/>
                  <a:pt x="359" y="63"/>
                </a:cubicBezTo>
                <a:cubicBezTo>
                  <a:pt x="364" y="61"/>
                  <a:pt x="363" y="59"/>
                  <a:pt x="368" y="57"/>
                </a:cubicBezTo>
                <a:cubicBezTo>
                  <a:pt x="376" y="54"/>
                  <a:pt x="381" y="56"/>
                  <a:pt x="387" y="51"/>
                </a:cubicBezTo>
                <a:cubicBezTo>
                  <a:pt x="397" y="57"/>
                  <a:pt x="403" y="57"/>
                  <a:pt x="412" y="60"/>
                </a:cubicBezTo>
                <a:cubicBezTo>
                  <a:pt x="423" y="64"/>
                  <a:pt x="426" y="74"/>
                  <a:pt x="439" y="74"/>
                </a:cubicBezTo>
                <a:cubicBezTo>
                  <a:pt x="439" y="76"/>
                  <a:pt x="442" y="77"/>
                  <a:pt x="443" y="79"/>
                </a:cubicBezTo>
                <a:cubicBezTo>
                  <a:pt x="445" y="86"/>
                  <a:pt x="442" y="92"/>
                  <a:pt x="445" y="96"/>
                </a:cubicBezTo>
                <a:cubicBezTo>
                  <a:pt x="442" y="98"/>
                  <a:pt x="435" y="114"/>
                  <a:pt x="435" y="115"/>
                </a:cubicBezTo>
                <a:cubicBezTo>
                  <a:pt x="435" y="116"/>
                  <a:pt x="436" y="118"/>
                  <a:pt x="435" y="119"/>
                </a:cubicBezTo>
                <a:cubicBezTo>
                  <a:pt x="436" y="121"/>
                  <a:pt x="435" y="122"/>
                  <a:pt x="436" y="124"/>
                </a:cubicBezTo>
                <a:cubicBezTo>
                  <a:pt x="436" y="138"/>
                  <a:pt x="436" y="138"/>
                  <a:pt x="436" y="138"/>
                </a:cubicBezTo>
                <a:cubicBezTo>
                  <a:pt x="438" y="142"/>
                  <a:pt x="437" y="145"/>
                  <a:pt x="439" y="149"/>
                </a:cubicBezTo>
                <a:cubicBezTo>
                  <a:pt x="440" y="153"/>
                  <a:pt x="449" y="149"/>
                  <a:pt x="449" y="156"/>
                </a:cubicBezTo>
                <a:cubicBezTo>
                  <a:pt x="449" y="165"/>
                  <a:pt x="439" y="164"/>
                  <a:pt x="439" y="171"/>
                </a:cubicBezTo>
                <a:cubicBezTo>
                  <a:pt x="439" y="177"/>
                  <a:pt x="443" y="177"/>
                  <a:pt x="445" y="179"/>
                </a:cubicBezTo>
                <a:cubicBezTo>
                  <a:pt x="452" y="194"/>
                  <a:pt x="467" y="196"/>
                  <a:pt x="467" y="215"/>
                </a:cubicBezTo>
                <a:cubicBezTo>
                  <a:pt x="456" y="218"/>
                  <a:pt x="448" y="220"/>
                  <a:pt x="448" y="232"/>
                </a:cubicBezTo>
                <a:cubicBezTo>
                  <a:pt x="448" y="235"/>
                  <a:pt x="450" y="238"/>
                  <a:pt x="450" y="240"/>
                </a:cubicBezTo>
                <a:cubicBezTo>
                  <a:pt x="450" y="240"/>
                  <a:pt x="448" y="240"/>
                  <a:pt x="448" y="240"/>
                </a:cubicBezTo>
                <a:cubicBezTo>
                  <a:pt x="439" y="240"/>
                  <a:pt x="420" y="235"/>
                  <a:pt x="408" y="235"/>
                </a:cubicBezTo>
                <a:cubicBezTo>
                  <a:pt x="406" y="235"/>
                  <a:pt x="393" y="231"/>
                  <a:pt x="393" y="231"/>
                </a:cubicBezTo>
                <a:cubicBezTo>
                  <a:pt x="388" y="226"/>
                  <a:pt x="388" y="213"/>
                  <a:pt x="379" y="213"/>
                </a:cubicBezTo>
                <a:cubicBezTo>
                  <a:pt x="374" y="213"/>
                  <a:pt x="372" y="217"/>
                  <a:pt x="370" y="220"/>
                </a:cubicBezTo>
                <a:cubicBezTo>
                  <a:pt x="348" y="220"/>
                  <a:pt x="348" y="220"/>
                  <a:pt x="348" y="220"/>
                </a:cubicBezTo>
                <a:cubicBezTo>
                  <a:pt x="341" y="217"/>
                  <a:pt x="337" y="212"/>
                  <a:pt x="333" y="207"/>
                </a:cubicBezTo>
                <a:cubicBezTo>
                  <a:pt x="327" y="202"/>
                  <a:pt x="320" y="205"/>
                  <a:pt x="315" y="200"/>
                </a:cubicBezTo>
                <a:cubicBezTo>
                  <a:pt x="313" y="197"/>
                  <a:pt x="314" y="194"/>
                  <a:pt x="313" y="192"/>
                </a:cubicBezTo>
                <a:cubicBezTo>
                  <a:pt x="308" y="182"/>
                  <a:pt x="299" y="168"/>
                  <a:pt x="286" y="168"/>
                </a:cubicBezTo>
                <a:cubicBezTo>
                  <a:pt x="280" y="168"/>
                  <a:pt x="278" y="176"/>
                  <a:pt x="278" y="183"/>
                </a:cubicBezTo>
                <a:cubicBezTo>
                  <a:pt x="278" y="187"/>
                  <a:pt x="278" y="189"/>
                  <a:pt x="278" y="193"/>
                </a:cubicBezTo>
                <a:cubicBezTo>
                  <a:pt x="281" y="203"/>
                  <a:pt x="293" y="222"/>
                  <a:pt x="304" y="224"/>
                </a:cubicBezTo>
                <a:cubicBezTo>
                  <a:pt x="304" y="229"/>
                  <a:pt x="306" y="231"/>
                  <a:pt x="307" y="235"/>
                </a:cubicBezTo>
                <a:cubicBezTo>
                  <a:pt x="312" y="233"/>
                  <a:pt x="311" y="228"/>
                  <a:pt x="315" y="227"/>
                </a:cubicBezTo>
                <a:cubicBezTo>
                  <a:pt x="316" y="228"/>
                  <a:pt x="316" y="230"/>
                  <a:pt x="316" y="231"/>
                </a:cubicBezTo>
                <a:cubicBezTo>
                  <a:pt x="316" y="237"/>
                  <a:pt x="313" y="240"/>
                  <a:pt x="313" y="246"/>
                </a:cubicBezTo>
                <a:cubicBezTo>
                  <a:pt x="313" y="252"/>
                  <a:pt x="324" y="255"/>
                  <a:pt x="331" y="255"/>
                </a:cubicBezTo>
                <a:cubicBezTo>
                  <a:pt x="360" y="255"/>
                  <a:pt x="363" y="237"/>
                  <a:pt x="379" y="225"/>
                </a:cubicBezTo>
                <a:cubicBezTo>
                  <a:pt x="379" y="241"/>
                  <a:pt x="379" y="241"/>
                  <a:pt x="379" y="241"/>
                </a:cubicBezTo>
                <a:cubicBezTo>
                  <a:pt x="385" y="254"/>
                  <a:pt x="393" y="256"/>
                  <a:pt x="406" y="260"/>
                </a:cubicBezTo>
                <a:cubicBezTo>
                  <a:pt x="411" y="261"/>
                  <a:pt x="411" y="269"/>
                  <a:pt x="414" y="271"/>
                </a:cubicBezTo>
                <a:cubicBezTo>
                  <a:pt x="414" y="270"/>
                  <a:pt x="414" y="270"/>
                  <a:pt x="414" y="270"/>
                </a:cubicBezTo>
                <a:cubicBezTo>
                  <a:pt x="416" y="274"/>
                  <a:pt x="423" y="273"/>
                  <a:pt x="423" y="277"/>
                </a:cubicBezTo>
                <a:cubicBezTo>
                  <a:pt x="423" y="288"/>
                  <a:pt x="410" y="291"/>
                  <a:pt x="410" y="302"/>
                </a:cubicBezTo>
                <a:cubicBezTo>
                  <a:pt x="403" y="302"/>
                  <a:pt x="399" y="303"/>
                  <a:pt x="397" y="309"/>
                </a:cubicBezTo>
                <a:cubicBezTo>
                  <a:pt x="395" y="314"/>
                  <a:pt x="396" y="321"/>
                  <a:pt x="390" y="321"/>
                </a:cubicBezTo>
                <a:cubicBezTo>
                  <a:pt x="384" y="321"/>
                  <a:pt x="384" y="334"/>
                  <a:pt x="378" y="334"/>
                </a:cubicBezTo>
                <a:cubicBezTo>
                  <a:pt x="374" y="334"/>
                  <a:pt x="365" y="342"/>
                  <a:pt x="365" y="347"/>
                </a:cubicBezTo>
                <a:cubicBezTo>
                  <a:pt x="353" y="349"/>
                  <a:pt x="327" y="354"/>
                  <a:pt x="327" y="364"/>
                </a:cubicBezTo>
                <a:cubicBezTo>
                  <a:pt x="327" y="365"/>
                  <a:pt x="327" y="367"/>
                  <a:pt x="328" y="368"/>
                </a:cubicBezTo>
                <a:cubicBezTo>
                  <a:pt x="318" y="373"/>
                  <a:pt x="304" y="376"/>
                  <a:pt x="294" y="378"/>
                </a:cubicBezTo>
                <a:cubicBezTo>
                  <a:pt x="289" y="380"/>
                  <a:pt x="271" y="392"/>
                  <a:pt x="265" y="395"/>
                </a:cubicBezTo>
                <a:cubicBezTo>
                  <a:pt x="252" y="395"/>
                  <a:pt x="252" y="395"/>
                  <a:pt x="252" y="395"/>
                </a:cubicBezTo>
                <a:cubicBezTo>
                  <a:pt x="244" y="400"/>
                  <a:pt x="243" y="404"/>
                  <a:pt x="234" y="404"/>
                </a:cubicBezTo>
                <a:cubicBezTo>
                  <a:pt x="231" y="405"/>
                  <a:pt x="231" y="405"/>
                  <a:pt x="231" y="405"/>
                </a:cubicBezTo>
                <a:cubicBezTo>
                  <a:pt x="229" y="405"/>
                  <a:pt x="218" y="400"/>
                  <a:pt x="217" y="399"/>
                </a:cubicBezTo>
                <a:cubicBezTo>
                  <a:pt x="216" y="399"/>
                  <a:pt x="219" y="399"/>
                  <a:pt x="217" y="394"/>
                </a:cubicBezTo>
                <a:cubicBezTo>
                  <a:pt x="212" y="387"/>
                  <a:pt x="209" y="380"/>
                  <a:pt x="209" y="372"/>
                </a:cubicBezTo>
                <a:cubicBezTo>
                  <a:pt x="204" y="371"/>
                  <a:pt x="207" y="363"/>
                  <a:pt x="208" y="359"/>
                </a:cubicBezTo>
                <a:cubicBezTo>
                  <a:pt x="210" y="349"/>
                  <a:pt x="203" y="345"/>
                  <a:pt x="198" y="340"/>
                </a:cubicBezTo>
                <a:cubicBezTo>
                  <a:pt x="193" y="335"/>
                  <a:pt x="181" y="320"/>
                  <a:pt x="181" y="309"/>
                </a:cubicBezTo>
                <a:cubicBezTo>
                  <a:pt x="165" y="306"/>
                  <a:pt x="162" y="297"/>
                  <a:pt x="162" y="280"/>
                </a:cubicBezTo>
                <a:cubicBezTo>
                  <a:pt x="162" y="270"/>
                  <a:pt x="156" y="268"/>
                  <a:pt x="154" y="259"/>
                </a:cubicBezTo>
                <a:cubicBezTo>
                  <a:pt x="154" y="259"/>
                  <a:pt x="154" y="259"/>
                  <a:pt x="154" y="259"/>
                </a:cubicBezTo>
                <a:cubicBezTo>
                  <a:pt x="152" y="258"/>
                  <a:pt x="150" y="255"/>
                  <a:pt x="148" y="254"/>
                </a:cubicBezTo>
                <a:cubicBezTo>
                  <a:pt x="147" y="252"/>
                  <a:pt x="141" y="253"/>
                  <a:pt x="140" y="251"/>
                </a:cubicBezTo>
                <a:cubicBezTo>
                  <a:pt x="137" y="249"/>
                  <a:pt x="138" y="242"/>
                  <a:pt x="137" y="239"/>
                </a:cubicBezTo>
                <a:cubicBezTo>
                  <a:pt x="136" y="235"/>
                  <a:pt x="132" y="231"/>
                  <a:pt x="131" y="229"/>
                </a:cubicBezTo>
                <a:cubicBezTo>
                  <a:pt x="125" y="221"/>
                  <a:pt x="121" y="214"/>
                  <a:pt x="116" y="207"/>
                </a:cubicBezTo>
                <a:cubicBezTo>
                  <a:pt x="115" y="205"/>
                  <a:pt x="109" y="198"/>
                  <a:pt x="109" y="196"/>
                </a:cubicBezTo>
                <a:cubicBezTo>
                  <a:pt x="109" y="192"/>
                  <a:pt x="112" y="182"/>
                  <a:pt x="112" y="175"/>
                </a:cubicBezTo>
                <a:lnTo>
                  <a:pt x="112" y="1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ïṧliḋé"/>
          <p:cNvSpPr>
            <a:spLocks/>
          </p:cNvSpPr>
          <p:nvPr/>
        </p:nvSpPr>
        <p:spPr bwMode="auto">
          <a:xfrm>
            <a:off x="7832493" y="3898510"/>
            <a:ext cx="49087" cy="93498"/>
          </a:xfrm>
          <a:custGeom>
            <a:avLst/>
            <a:gdLst/>
            <a:ahLst/>
            <a:cxnLst>
              <a:cxn ang="0">
                <a:pos x="25" y="30"/>
              </a:cxn>
              <a:cxn ang="0">
                <a:pos x="11" y="48"/>
              </a:cxn>
              <a:cxn ang="0">
                <a:pos x="0" y="35"/>
              </a:cxn>
              <a:cxn ang="0">
                <a:pos x="6" y="0"/>
              </a:cxn>
              <a:cxn ang="0">
                <a:pos x="25" y="30"/>
              </a:cxn>
            </a:cxnLst>
            <a:rect l="0" t="0" r="r" b="b"/>
            <a:pathLst>
              <a:path w="25" h="48">
                <a:moveTo>
                  <a:pt x="25" y="30"/>
                </a:moveTo>
                <a:cubicBezTo>
                  <a:pt x="25" y="37"/>
                  <a:pt x="20" y="48"/>
                  <a:pt x="11" y="48"/>
                </a:cubicBezTo>
                <a:cubicBezTo>
                  <a:pt x="5" y="48"/>
                  <a:pt x="0" y="41"/>
                  <a:pt x="0" y="35"/>
                </a:cubicBezTo>
                <a:cubicBezTo>
                  <a:pt x="0" y="22"/>
                  <a:pt x="6" y="13"/>
                  <a:pt x="6" y="0"/>
                </a:cubicBezTo>
                <a:cubicBezTo>
                  <a:pt x="13" y="10"/>
                  <a:pt x="25" y="15"/>
                  <a:pt x="25" y="3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ïSḷîďe"/>
          <p:cNvSpPr>
            <a:spLocks/>
          </p:cNvSpPr>
          <p:nvPr/>
        </p:nvSpPr>
        <p:spPr bwMode="auto">
          <a:xfrm>
            <a:off x="7367341" y="3134167"/>
            <a:ext cx="998090" cy="801744"/>
          </a:xfrm>
          <a:custGeom>
            <a:avLst/>
            <a:gdLst/>
            <a:ahLst/>
            <a:cxnLst>
              <a:cxn ang="0">
                <a:pos x="148" y="270"/>
              </a:cxn>
              <a:cxn ang="0">
                <a:pos x="174" y="340"/>
              </a:cxn>
              <a:cxn ang="0">
                <a:pos x="200" y="401"/>
              </a:cxn>
              <a:cxn ang="0">
                <a:pos x="216" y="401"/>
              </a:cxn>
              <a:cxn ang="0">
                <a:pos x="237" y="379"/>
              </a:cxn>
              <a:cxn ang="0">
                <a:pos x="243" y="341"/>
              </a:cxn>
              <a:cxn ang="0">
                <a:pos x="268" y="298"/>
              </a:cxn>
              <a:cxn ang="0">
                <a:pos x="326" y="240"/>
              </a:cxn>
              <a:cxn ang="0">
                <a:pos x="374" y="218"/>
              </a:cxn>
              <a:cxn ang="0">
                <a:pos x="409" y="259"/>
              </a:cxn>
              <a:cxn ang="0">
                <a:pos x="423" y="302"/>
              </a:cxn>
              <a:cxn ang="0">
                <a:pos x="457" y="300"/>
              </a:cxn>
              <a:cxn ang="0">
                <a:pos x="476" y="367"/>
              </a:cxn>
              <a:cxn ang="0">
                <a:pos x="489" y="358"/>
              </a:cxn>
              <a:cxn ang="0">
                <a:pos x="472" y="316"/>
              </a:cxn>
              <a:cxn ang="0">
                <a:pos x="473" y="288"/>
              </a:cxn>
              <a:cxn ang="0">
                <a:pos x="483" y="254"/>
              </a:cxn>
              <a:cxn ang="0">
                <a:pos x="487" y="213"/>
              </a:cxn>
              <a:cxn ang="0">
                <a:pos x="467" y="197"/>
              </a:cxn>
              <a:cxn ang="0">
                <a:pos x="445" y="125"/>
              </a:cxn>
              <a:cxn ang="0">
                <a:pos x="423" y="130"/>
              </a:cxn>
              <a:cxn ang="0">
                <a:pos x="373" y="144"/>
              </a:cxn>
              <a:cxn ang="0">
                <a:pos x="341" y="147"/>
              </a:cxn>
              <a:cxn ang="0">
                <a:pos x="295" y="136"/>
              </a:cxn>
              <a:cxn ang="0">
                <a:pos x="254" y="116"/>
              </a:cxn>
              <a:cxn ang="0">
                <a:pos x="226" y="89"/>
              </a:cxn>
              <a:cxn ang="0">
                <a:pos x="229" y="69"/>
              </a:cxn>
              <a:cxn ang="0">
                <a:pos x="213" y="43"/>
              </a:cxn>
              <a:cxn ang="0">
                <a:pos x="178" y="16"/>
              </a:cxn>
              <a:cxn ang="0">
                <a:pos x="131" y="0"/>
              </a:cxn>
              <a:cxn ang="0">
                <a:pos x="94" y="21"/>
              </a:cxn>
              <a:cxn ang="0">
                <a:pos x="65" y="13"/>
              </a:cxn>
              <a:cxn ang="0">
                <a:pos x="23" y="46"/>
              </a:cxn>
              <a:cxn ang="0">
                <a:pos x="0" y="64"/>
              </a:cxn>
              <a:cxn ang="0">
                <a:pos x="1" y="87"/>
              </a:cxn>
              <a:cxn ang="0">
                <a:pos x="4" y="120"/>
              </a:cxn>
              <a:cxn ang="0">
                <a:pos x="13" y="181"/>
              </a:cxn>
              <a:cxn ang="0">
                <a:pos x="34" y="185"/>
              </a:cxn>
              <a:cxn ang="0">
                <a:pos x="70" y="185"/>
              </a:cxn>
              <a:cxn ang="0">
                <a:pos x="118" y="219"/>
              </a:cxn>
              <a:cxn ang="0">
                <a:pos x="127" y="248"/>
              </a:cxn>
              <a:cxn ang="0">
                <a:pos x="145" y="233"/>
              </a:cxn>
              <a:cxn ang="0">
                <a:pos x="149" y="265"/>
              </a:cxn>
            </a:cxnLst>
            <a:rect l="0" t="0" r="r" b="b"/>
            <a:pathLst>
              <a:path w="509" h="410">
                <a:moveTo>
                  <a:pt x="149" y="265"/>
                </a:moveTo>
                <a:cubicBezTo>
                  <a:pt x="147" y="263"/>
                  <a:pt x="147" y="263"/>
                  <a:pt x="147" y="263"/>
                </a:cubicBezTo>
                <a:cubicBezTo>
                  <a:pt x="147" y="265"/>
                  <a:pt x="148" y="268"/>
                  <a:pt x="148" y="270"/>
                </a:cubicBezTo>
                <a:cubicBezTo>
                  <a:pt x="148" y="278"/>
                  <a:pt x="153" y="286"/>
                  <a:pt x="155" y="295"/>
                </a:cubicBezTo>
                <a:cubicBezTo>
                  <a:pt x="158" y="305"/>
                  <a:pt x="166" y="319"/>
                  <a:pt x="168" y="326"/>
                </a:cubicBezTo>
                <a:cubicBezTo>
                  <a:pt x="170" y="332"/>
                  <a:pt x="170" y="334"/>
                  <a:pt x="174" y="340"/>
                </a:cubicBezTo>
                <a:cubicBezTo>
                  <a:pt x="177" y="345"/>
                  <a:pt x="175" y="351"/>
                  <a:pt x="179" y="358"/>
                </a:cubicBezTo>
                <a:cubicBezTo>
                  <a:pt x="180" y="362"/>
                  <a:pt x="187" y="366"/>
                  <a:pt x="188" y="372"/>
                </a:cubicBezTo>
                <a:cubicBezTo>
                  <a:pt x="191" y="382"/>
                  <a:pt x="196" y="390"/>
                  <a:pt x="200" y="401"/>
                </a:cubicBezTo>
                <a:cubicBezTo>
                  <a:pt x="200" y="402"/>
                  <a:pt x="202" y="405"/>
                  <a:pt x="204" y="405"/>
                </a:cubicBezTo>
                <a:cubicBezTo>
                  <a:pt x="204" y="409"/>
                  <a:pt x="207" y="410"/>
                  <a:pt x="210" y="410"/>
                </a:cubicBezTo>
                <a:cubicBezTo>
                  <a:pt x="214" y="410"/>
                  <a:pt x="214" y="405"/>
                  <a:pt x="216" y="401"/>
                </a:cubicBezTo>
                <a:cubicBezTo>
                  <a:pt x="218" y="397"/>
                  <a:pt x="219" y="398"/>
                  <a:pt x="224" y="396"/>
                </a:cubicBezTo>
                <a:cubicBezTo>
                  <a:pt x="228" y="394"/>
                  <a:pt x="227" y="382"/>
                  <a:pt x="233" y="381"/>
                </a:cubicBezTo>
                <a:cubicBezTo>
                  <a:pt x="234" y="380"/>
                  <a:pt x="237" y="380"/>
                  <a:pt x="237" y="379"/>
                </a:cubicBezTo>
                <a:cubicBezTo>
                  <a:pt x="240" y="379"/>
                  <a:pt x="240" y="379"/>
                  <a:pt x="240" y="379"/>
                </a:cubicBezTo>
                <a:cubicBezTo>
                  <a:pt x="237" y="367"/>
                  <a:pt x="237" y="367"/>
                  <a:pt x="237" y="367"/>
                </a:cubicBezTo>
                <a:cubicBezTo>
                  <a:pt x="237" y="359"/>
                  <a:pt x="243" y="352"/>
                  <a:pt x="243" y="341"/>
                </a:cubicBezTo>
                <a:cubicBezTo>
                  <a:pt x="243" y="334"/>
                  <a:pt x="240" y="329"/>
                  <a:pt x="240" y="321"/>
                </a:cubicBezTo>
                <a:cubicBezTo>
                  <a:pt x="240" y="312"/>
                  <a:pt x="249" y="311"/>
                  <a:pt x="257" y="308"/>
                </a:cubicBezTo>
                <a:cubicBezTo>
                  <a:pt x="260" y="307"/>
                  <a:pt x="265" y="302"/>
                  <a:pt x="268" y="298"/>
                </a:cubicBezTo>
                <a:cubicBezTo>
                  <a:pt x="277" y="290"/>
                  <a:pt x="284" y="281"/>
                  <a:pt x="293" y="272"/>
                </a:cubicBezTo>
                <a:cubicBezTo>
                  <a:pt x="300" y="265"/>
                  <a:pt x="313" y="263"/>
                  <a:pt x="321" y="255"/>
                </a:cubicBezTo>
                <a:cubicBezTo>
                  <a:pt x="325" y="251"/>
                  <a:pt x="325" y="246"/>
                  <a:pt x="326" y="240"/>
                </a:cubicBezTo>
                <a:cubicBezTo>
                  <a:pt x="328" y="236"/>
                  <a:pt x="337" y="236"/>
                  <a:pt x="340" y="229"/>
                </a:cubicBezTo>
                <a:cubicBezTo>
                  <a:pt x="344" y="231"/>
                  <a:pt x="344" y="233"/>
                  <a:pt x="351" y="233"/>
                </a:cubicBezTo>
                <a:cubicBezTo>
                  <a:pt x="362" y="233"/>
                  <a:pt x="374" y="231"/>
                  <a:pt x="374" y="218"/>
                </a:cubicBezTo>
                <a:cubicBezTo>
                  <a:pt x="381" y="219"/>
                  <a:pt x="389" y="222"/>
                  <a:pt x="390" y="228"/>
                </a:cubicBezTo>
                <a:cubicBezTo>
                  <a:pt x="392" y="233"/>
                  <a:pt x="391" y="240"/>
                  <a:pt x="395" y="245"/>
                </a:cubicBezTo>
                <a:cubicBezTo>
                  <a:pt x="398" y="251"/>
                  <a:pt x="403" y="255"/>
                  <a:pt x="409" y="259"/>
                </a:cubicBezTo>
                <a:cubicBezTo>
                  <a:pt x="414" y="267"/>
                  <a:pt x="419" y="274"/>
                  <a:pt x="422" y="283"/>
                </a:cubicBezTo>
                <a:cubicBezTo>
                  <a:pt x="423" y="285"/>
                  <a:pt x="425" y="286"/>
                  <a:pt x="425" y="289"/>
                </a:cubicBezTo>
                <a:cubicBezTo>
                  <a:pt x="425" y="293"/>
                  <a:pt x="423" y="296"/>
                  <a:pt x="423" y="302"/>
                </a:cubicBezTo>
                <a:cubicBezTo>
                  <a:pt x="423" y="307"/>
                  <a:pt x="423" y="313"/>
                  <a:pt x="430" y="313"/>
                </a:cubicBezTo>
                <a:cubicBezTo>
                  <a:pt x="442" y="313"/>
                  <a:pt x="445" y="300"/>
                  <a:pt x="453" y="293"/>
                </a:cubicBezTo>
                <a:cubicBezTo>
                  <a:pt x="455" y="295"/>
                  <a:pt x="454" y="297"/>
                  <a:pt x="457" y="300"/>
                </a:cubicBezTo>
                <a:cubicBezTo>
                  <a:pt x="457" y="300"/>
                  <a:pt x="461" y="300"/>
                  <a:pt x="462" y="302"/>
                </a:cubicBezTo>
                <a:cubicBezTo>
                  <a:pt x="467" y="308"/>
                  <a:pt x="459" y="322"/>
                  <a:pt x="465" y="322"/>
                </a:cubicBezTo>
                <a:cubicBezTo>
                  <a:pt x="465" y="336"/>
                  <a:pt x="476" y="347"/>
                  <a:pt x="476" y="367"/>
                </a:cubicBezTo>
                <a:cubicBezTo>
                  <a:pt x="476" y="371"/>
                  <a:pt x="473" y="382"/>
                  <a:pt x="476" y="383"/>
                </a:cubicBezTo>
                <a:cubicBezTo>
                  <a:pt x="480" y="376"/>
                  <a:pt x="481" y="371"/>
                  <a:pt x="485" y="363"/>
                </a:cubicBezTo>
                <a:cubicBezTo>
                  <a:pt x="486" y="361"/>
                  <a:pt x="489" y="360"/>
                  <a:pt x="489" y="358"/>
                </a:cubicBezTo>
                <a:cubicBezTo>
                  <a:pt x="489" y="354"/>
                  <a:pt x="483" y="334"/>
                  <a:pt x="479" y="330"/>
                </a:cubicBezTo>
                <a:cubicBezTo>
                  <a:pt x="476" y="327"/>
                  <a:pt x="472" y="325"/>
                  <a:pt x="472" y="320"/>
                </a:cubicBezTo>
                <a:cubicBezTo>
                  <a:pt x="472" y="319"/>
                  <a:pt x="472" y="318"/>
                  <a:pt x="472" y="316"/>
                </a:cubicBezTo>
                <a:cubicBezTo>
                  <a:pt x="472" y="317"/>
                  <a:pt x="472" y="317"/>
                  <a:pt x="472" y="317"/>
                </a:cubicBezTo>
                <a:cubicBezTo>
                  <a:pt x="473" y="316"/>
                  <a:pt x="476" y="311"/>
                  <a:pt x="476" y="307"/>
                </a:cubicBezTo>
                <a:cubicBezTo>
                  <a:pt x="476" y="302"/>
                  <a:pt x="476" y="293"/>
                  <a:pt x="473" y="288"/>
                </a:cubicBezTo>
                <a:cubicBezTo>
                  <a:pt x="470" y="284"/>
                  <a:pt x="464" y="284"/>
                  <a:pt x="464" y="276"/>
                </a:cubicBezTo>
                <a:cubicBezTo>
                  <a:pt x="464" y="268"/>
                  <a:pt x="467" y="262"/>
                  <a:pt x="472" y="258"/>
                </a:cubicBezTo>
                <a:cubicBezTo>
                  <a:pt x="474" y="255"/>
                  <a:pt x="479" y="256"/>
                  <a:pt x="483" y="254"/>
                </a:cubicBezTo>
                <a:cubicBezTo>
                  <a:pt x="493" y="247"/>
                  <a:pt x="500" y="244"/>
                  <a:pt x="509" y="230"/>
                </a:cubicBezTo>
                <a:cubicBezTo>
                  <a:pt x="506" y="230"/>
                  <a:pt x="505" y="231"/>
                  <a:pt x="501" y="231"/>
                </a:cubicBezTo>
                <a:cubicBezTo>
                  <a:pt x="493" y="231"/>
                  <a:pt x="487" y="222"/>
                  <a:pt x="487" y="213"/>
                </a:cubicBezTo>
                <a:cubicBezTo>
                  <a:pt x="483" y="212"/>
                  <a:pt x="482" y="199"/>
                  <a:pt x="478" y="199"/>
                </a:cubicBezTo>
                <a:cubicBezTo>
                  <a:pt x="475" y="199"/>
                  <a:pt x="472" y="202"/>
                  <a:pt x="469" y="202"/>
                </a:cubicBezTo>
                <a:cubicBezTo>
                  <a:pt x="468" y="202"/>
                  <a:pt x="467" y="199"/>
                  <a:pt x="467" y="197"/>
                </a:cubicBezTo>
                <a:cubicBezTo>
                  <a:pt x="467" y="181"/>
                  <a:pt x="479" y="180"/>
                  <a:pt x="479" y="163"/>
                </a:cubicBezTo>
                <a:cubicBezTo>
                  <a:pt x="479" y="154"/>
                  <a:pt x="472" y="151"/>
                  <a:pt x="468" y="144"/>
                </a:cubicBezTo>
                <a:cubicBezTo>
                  <a:pt x="457" y="139"/>
                  <a:pt x="448" y="140"/>
                  <a:pt x="445" y="125"/>
                </a:cubicBezTo>
                <a:cubicBezTo>
                  <a:pt x="442" y="125"/>
                  <a:pt x="442" y="125"/>
                  <a:pt x="442" y="125"/>
                </a:cubicBezTo>
                <a:cubicBezTo>
                  <a:pt x="438" y="129"/>
                  <a:pt x="438" y="129"/>
                  <a:pt x="438" y="129"/>
                </a:cubicBezTo>
                <a:cubicBezTo>
                  <a:pt x="433" y="131"/>
                  <a:pt x="427" y="126"/>
                  <a:pt x="423" y="130"/>
                </a:cubicBezTo>
                <a:cubicBezTo>
                  <a:pt x="422" y="132"/>
                  <a:pt x="421" y="133"/>
                  <a:pt x="418" y="135"/>
                </a:cubicBezTo>
                <a:cubicBezTo>
                  <a:pt x="415" y="137"/>
                  <a:pt x="401" y="149"/>
                  <a:pt x="394" y="149"/>
                </a:cubicBezTo>
                <a:cubicBezTo>
                  <a:pt x="387" y="149"/>
                  <a:pt x="382" y="144"/>
                  <a:pt x="373" y="144"/>
                </a:cubicBezTo>
                <a:cubicBezTo>
                  <a:pt x="362" y="144"/>
                  <a:pt x="360" y="152"/>
                  <a:pt x="354" y="155"/>
                </a:cubicBezTo>
                <a:cubicBezTo>
                  <a:pt x="353" y="152"/>
                  <a:pt x="352" y="145"/>
                  <a:pt x="349" y="145"/>
                </a:cubicBezTo>
                <a:cubicBezTo>
                  <a:pt x="347" y="145"/>
                  <a:pt x="345" y="147"/>
                  <a:pt x="341" y="147"/>
                </a:cubicBezTo>
                <a:cubicBezTo>
                  <a:pt x="335" y="147"/>
                  <a:pt x="329" y="147"/>
                  <a:pt x="323" y="147"/>
                </a:cubicBezTo>
                <a:cubicBezTo>
                  <a:pt x="313" y="147"/>
                  <a:pt x="309" y="141"/>
                  <a:pt x="302" y="136"/>
                </a:cubicBezTo>
                <a:cubicBezTo>
                  <a:pt x="300" y="135"/>
                  <a:pt x="296" y="139"/>
                  <a:pt x="295" y="136"/>
                </a:cubicBezTo>
                <a:cubicBezTo>
                  <a:pt x="293" y="132"/>
                  <a:pt x="293" y="129"/>
                  <a:pt x="290" y="127"/>
                </a:cubicBezTo>
                <a:cubicBezTo>
                  <a:pt x="283" y="124"/>
                  <a:pt x="279" y="126"/>
                  <a:pt x="273" y="120"/>
                </a:cubicBezTo>
                <a:cubicBezTo>
                  <a:pt x="268" y="115"/>
                  <a:pt x="263" y="118"/>
                  <a:pt x="254" y="116"/>
                </a:cubicBezTo>
                <a:cubicBezTo>
                  <a:pt x="246" y="114"/>
                  <a:pt x="243" y="108"/>
                  <a:pt x="236" y="106"/>
                </a:cubicBezTo>
                <a:cubicBezTo>
                  <a:pt x="234" y="105"/>
                  <a:pt x="229" y="106"/>
                  <a:pt x="228" y="103"/>
                </a:cubicBezTo>
                <a:cubicBezTo>
                  <a:pt x="227" y="98"/>
                  <a:pt x="227" y="94"/>
                  <a:pt x="226" y="89"/>
                </a:cubicBezTo>
                <a:cubicBezTo>
                  <a:pt x="226" y="85"/>
                  <a:pt x="226" y="85"/>
                  <a:pt x="226" y="85"/>
                </a:cubicBezTo>
                <a:cubicBezTo>
                  <a:pt x="231" y="85"/>
                  <a:pt x="236" y="86"/>
                  <a:pt x="236" y="80"/>
                </a:cubicBezTo>
                <a:cubicBezTo>
                  <a:pt x="236" y="75"/>
                  <a:pt x="229" y="74"/>
                  <a:pt x="229" y="69"/>
                </a:cubicBezTo>
                <a:cubicBezTo>
                  <a:pt x="229" y="57"/>
                  <a:pt x="246" y="59"/>
                  <a:pt x="246" y="47"/>
                </a:cubicBezTo>
                <a:cubicBezTo>
                  <a:pt x="246" y="43"/>
                  <a:pt x="236" y="35"/>
                  <a:pt x="232" y="35"/>
                </a:cubicBezTo>
                <a:cubicBezTo>
                  <a:pt x="224" y="35"/>
                  <a:pt x="221" y="42"/>
                  <a:pt x="213" y="43"/>
                </a:cubicBezTo>
                <a:cubicBezTo>
                  <a:pt x="205" y="40"/>
                  <a:pt x="200" y="40"/>
                  <a:pt x="194" y="34"/>
                </a:cubicBezTo>
                <a:cubicBezTo>
                  <a:pt x="191" y="31"/>
                  <a:pt x="193" y="25"/>
                  <a:pt x="188" y="24"/>
                </a:cubicBezTo>
                <a:cubicBezTo>
                  <a:pt x="182" y="22"/>
                  <a:pt x="178" y="24"/>
                  <a:pt x="178" y="16"/>
                </a:cubicBezTo>
                <a:cubicBezTo>
                  <a:pt x="172" y="15"/>
                  <a:pt x="168" y="15"/>
                  <a:pt x="163" y="15"/>
                </a:cubicBezTo>
                <a:cubicBezTo>
                  <a:pt x="154" y="15"/>
                  <a:pt x="150" y="23"/>
                  <a:pt x="140" y="23"/>
                </a:cubicBezTo>
                <a:cubicBezTo>
                  <a:pt x="130" y="23"/>
                  <a:pt x="140" y="0"/>
                  <a:pt x="131" y="0"/>
                </a:cubicBezTo>
                <a:cubicBezTo>
                  <a:pt x="122" y="0"/>
                  <a:pt x="120" y="10"/>
                  <a:pt x="116" y="10"/>
                </a:cubicBezTo>
                <a:cubicBezTo>
                  <a:pt x="115" y="10"/>
                  <a:pt x="114" y="11"/>
                  <a:pt x="113" y="10"/>
                </a:cubicBezTo>
                <a:cubicBezTo>
                  <a:pt x="110" y="16"/>
                  <a:pt x="103" y="21"/>
                  <a:pt x="94" y="21"/>
                </a:cubicBezTo>
                <a:cubicBezTo>
                  <a:pt x="91" y="21"/>
                  <a:pt x="90" y="16"/>
                  <a:pt x="86" y="16"/>
                </a:cubicBezTo>
                <a:cubicBezTo>
                  <a:pt x="83" y="16"/>
                  <a:pt x="73" y="20"/>
                  <a:pt x="72" y="15"/>
                </a:cubicBezTo>
                <a:cubicBezTo>
                  <a:pt x="68" y="15"/>
                  <a:pt x="69" y="13"/>
                  <a:pt x="65" y="13"/>
                </a:cubicBezTo>
                <a:cubicBezTo>
                  <a:pt x="54" y="13"/>
                  <a:pt x="53" y="24"/>
                  <a:pt x="45" y="32"/>
                </a:cubicBezTo>
                <a:cubicBezTo>
                  <a:pt x="42" y="35"/>
                  <a:pt x="37" y="35"/>
                  <a:pt x="33" y="39"/>
                </a:cubicBezTo>
                <a:cubicBezTo>
                  <a:pt x="30" y="42"/>
                  <a:pt x="28" y="46"/>
                  <a:pt x="23" y="46"/>
                </a:cubicBezTo>
                <a:cubicBezTo>
                  <a:pt x="19" y="46"/>
                  <a:pt x="16" y="42"/>
                  <a:pt x="12" y="42"/>
                </a:cubicBezTo>
                <a:cubicBezTo>
                  <a:pt x="11" y="42"/>
                  <a:pt x="11" y="45"/>
                  <a:pt x="10" y="45"/>
                </a:cubicBezTo>
                <a:cubicBezTo>
                  <a:pt x="7" y="47"/>
                  <a:pt x="0" y="63"/>
                  <a:pt x="0" y="64"/>
                </a:cubicBezTo>
                <a:cubicBezTo>
                  <a:pt x="0" y="65"/>
                  <a:pt x="1" y="67"/>
                  <a:pt x="0" y="68"/>
                </a:cubicBezTo>
                <a:cubicBezTo>
                  <a:pt x="1" y="70"/>
                  <a:pt x="0" y="71"/>
                  <a:pt x="1" y="73"/>
                </a:cubicBezTo>
                <a:cubicBezTo>
                  <a:pt x="1" y="87"/>
                  <a:pt x="1" y="87"/>
                  <a:pt x="1" y="87"/>
                </a:cubicBezTo>
                <a:cubicBezTo>
                  <a:pt x="3" y="91"/>
                  <a:pt x="2" y="94"/>
                  <a:pt x="4" y="98"/>
                </a:cubicBezTo>
                <a:cubicBezTo>
                  <a:pt x="5" y="102"/>
                  <a:pt x="14" y="98"/>
                  <a:pt x="14" y="105"/>
                </a:cubicBezTo>
                <a:cubicBezTo>
                  <a:pt x="14" y="114"/>
                  <a:pt x="4" y="113"/>
                  <a:pt x="4" y="120"/>
                </a:cubicBezTo>
                <a:cubicBezTo>
                  <a:pt x="4" y="126"/>
                  <a:pt x="8" y="126"/>
                  <a:pt x="10" y="128"/>
                </a:cubicBezTo>
                <a:cubicBezTo>
                  <a:pt x="17" y="143"/>
                  <a:pt x="32" y="145"/>
                  <a:pt x="32" y="164"/>
                </a:cubicBezTo>
                <a:cubicBezTo>
                  <a:pt x="21" y="167"/>
                  <a:pt x="13" y="169"/>
                  <a:pt x="13" y="181"/>
                </a:cubicBezTo>
                <a:cubicBezTo>
                  <a:pt x="13" y="184"/>
                  <a:pt x="15" y="187"/>
                  <a:pt x="15" y="189"/>
                </a:cubicBezTo>
                <a:cubicBezTo>
                  <a:pt x="30" y="188"/>
                  <a:pt x="30" y="188"/>
                  <a:pt x="30" y="188"/>
                </a:cubicBezTo>
                <a:cubicBezTo>
                  <a:pt x="31" y="187"/>
                  <a:pt x="33" y="186"/>
                  <a:pt x="34" y="185"/>
                </a:cubicBezTo>
                <a:cubicBezTo>
                  <a:pt x="46" y="188"/>
                  <a:pt x="46" y="188"/>
                  <a:pt x="46" y="188"/>
                </a:cubicBezTo>
                <a:cubicBezTo>
                  <a:pt x="50" y="188"/>
                  <a:pt x="52" y="184"/>
                  <a:pt x="57" y="184"/>
                </a:cubicBezTo>
                <a:cubicBezTo>
                  <a:pt x="62" y="184"/>
                  <a:pt x="65" y="184"/>
                  <a:pt x="70" y="185"/>
                </a:cubicBezTo>
                <a:cubicBezTo>
                  <a:pt x="75" y="187"/>
                  <a:pt x="78" y="197"/>
                  <a:pt x="82" y="203"/>
                </a:cubicBezTo>
                <a:cubicBezTo>
                  <a:pt x="86" y="209"/>
                  <a:pt x="99" y="218"/>
                  <a:pt x="108" y="218"/>
                </a:cubicBezTo>
                <a:cubicBezTo>
                  <a:pt x="111" y="218"/>
                  <a:pt x="114" y="218"/>
                  <a:pt x="118" y="219"/>
                </a:cubicBezTo>
                <a:cubicBezTo>
                  <a:pt x="116" y="221"/>
                  <a:pt x="116" y="225"/>
                  <a:pt x="112" y="225"/>
                </a:cubicBezTo>
                <a:cubicBezTo>
                  <a:pt x="108" y="227"/>
                  <a:pt x="105" y="225"/>
                  <a:pt x="101" y="227"/>
                </a:cubicBezTo>
                <a:cubicBezTo>
                  <a:pt x="108" y="234"/>
                  <a:pt x="113" y="248"/>
                  <a:pt x="127" y="248"/>
                </a:cubicBezTo>
                <a:cubicBezTo>
                  <a:pt x="138" y="248"/>
                  <a:pt x="139" y="233"/>
                  <a:pt x="144" y="227"/>
                </a:cubicBezTo>
                <a:cubicBezTo>
                  <a:pt x="148" y="227"/>
                  <a:pt x="148" y="227"/>
                  <a:pt x="148" y="227"/>
                </a:cubicBezTo>
                <a:cubicBezTo>
                  <a:pt x="148" y="229"/>
                  <a:pt x="145" y="232"/>
                  <a:pt x="145" y="233"/>
                </a:cubicBezTo>
                <a:cubicBezTo>
                  <a:pt x="145" y="239"/>
                  <a:pt x="150" y="244"/>
                  <a:pt x="150" y="251"/>
                </a:cubicBezTo>
                <a:cubicBezTo>
                  <a:pt x="150" y="257"/>
                  <a:pt x="147" y="258"/>
                  <a:pt x="147" y="264"/>
                </a:cubicBezTo>
                <a:lnTo>
                  <a:pt x="149" y="26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isḻïďè"/>
          <p:cNvSpPr>
            <a:spLocks/>
          </p:cNvSpPr>
          <p:nvPr/>
        </p:nvSpPr>
        <p:spPr bwMode="auto">
          <a:xfrm>
            <a:off x="8218171" y="3996683"/>
            <a:ext cx="261794" cy="282831"/>
          </a:xfrm>
          <a:custGeom>
            <a:avLst/>
            <a:gdLst/>
            <a:ahLst/>
            <a:cxnLst>
              <a:cxn ang="0">
                <a:pos x="59" y="74"/>
              </a:cxn>
              <a:cxn ang="0">
                <a:pos x="58" y="70"/>
              </a:cxn>
              <a:cxn ang="0">
                <a:pos x="51" y="68"/>
              </a:cxn>
              <a:cxn ang="0">
                <a:pos x="45" y="53"/>
              </a:cxn>
              <a:cxn ang="0">
                <a:pos x="28" y="38"/>
              </a:cxn>
              <a:cxn ang="0">
                <a:pos x="22" y="25"/>
              </a:cxn>
              <a:cxn ang="0">
                <a:pos x="11" y="21"/>
              </a:cxn>
              <a:cxn ang="0">
                <a:pos x="0" y="3"/>
              </a:cxn>
              <a:cxn ang="0">
                <a:pos x="0" y="0"/>
              </a:cxn>
              <a:cxn ang="0">
                <a:pos x="2" y="0"/>
              </a:cxn>
              <a:cxn ang="0">
                <a:pos x="11" y="4"/>
              </a:cxn>
              <a:cxn ang="0">
                <a:pos x="26" y="4"/>
              </a:cxn>
              <a:cxn ang="0">
                <a:pos x="42" y="20"/>
              </a:cxn>
              <a:cxn ang="0">
                <a:pos x="47" y="23"/>
              </a:cxn>
              <a:cxn ang="0">
                <a:pos x="61" y="35"/>
              </a:cxn>
              <a:cxn ang="0">
                <a:pos x="86" y="53"/>
              </a:cxn>
              <a:cxn ang="0">
                <a:pos x="101" y="64"/>
              </a:cxn>
              <a:cxn ang="0">
                <a:pos x="100" y="66"/>
              </a:cxn>
              <a:cxn ang="0">
                <a:pos x="103" y="66"/>
              </a:cxn>
              <a:cxn ang="0">
                <a:pos x="107" y="70"/>
              </a:cxn>
              <a:cxn ang="0">
                <a:pos x="105" y="74"/>
              </a:cxn>
              <a:cxn ang="0">
                <a:pos x="114" y="81"/>
              </a:cxn>
              <a:cxn ang="0">
                <a:pos x="124" y="98"/>
              </a:cxn>
              <a:cxn ang="0">
                <a:pos x="133" y="106"/>
              </a:cxn>
              <a:cxn ang="0">
                <a:pos x="133" y="125"/>
              </a:cxn>
              <a:cxn ang="0">
                <a:pos x="131" y="138"/>
              </a:cxn>
              <a:cxn ang="0">
                <a:pos x="119" y="144"/>
              </a:cxn>
              <a:cxn ang="0">
                <a:pos x="108" y="132"/>
              </a:cxn>
              <a:cxn ang="0">
                <a:pos x="84" y="112"/>
              </a:cxn>
              <a:cxn ang="0">
                <a:pos x="67" y="85"/>
              </a:cxn>
              <a:cxn ang="0">
                <a:pos x="59" y="74"/>
              </a:cxn>
            </a:cxnLst>
            <a:rect l="0" t="0" r="r" b="b"/>
            <a:pathLst>
              <a:path w="133" h="144">
                <a:moveTo>
                  <a:pt x="59" y="74"/>
                </a:moveTo>
                <a:cubicBezTo>
                  <a:pt x="58" y="74"/>
                  <a:pt x="59" y="72"/>
                  <a:pt x="58" y="70"/>
                </a:cubicBezTo>
                <a:cubicBezTo>
                  <a:pt x="57" y="69"/>
                  <a:pt x="52" y="69"/>
                  <a:pt x="51" y="68"/>
                </a:cubicBezTo>
                <a:cubicBezTo>
                  <a:pt x="49" y="67"/>
                  <a:pt x="45" y="56"/>
                  <a:pt x="45" y="53"/>
                </a:cubicBezTo>
                <a:cubicBezTo>
                  <a:pt x="41" y="43"/>
                  <a:pt x="31" y="44"/>
                  <a:pt x="28" y="38"/>
                </a:cubicBezTo>
                <a:cubicBezTo>
                  <a:pt x="26" y="33"/>
                  <a:pt x="24" y="30"/>
                  <a:pt x="22" y="25"/>
                </a:cubicBezTo>
                <a:cubicBezTo>
                  <a:pt x="20" y="21"/>
                  <a:pt x="15" y="22"/>
                  <a:pt x="11" y="21"/>
                </a:cubicBezTo>
                <a:cubicBezTo>
                  <a:pt x="8" y="20"/>
                  <a:pt x="1" y="8"/>
                  <a:pt x="0" y="3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2" y="0"/>
                </a:cubicBezTo>
                <a:cubicBezTo>
                  <a:pt x="7" y="0"/>
                  <a:pt x="8" y="2"/>
                  <a:pt x="11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35" y="7"/>
                  <a:pt x="38" y="13"/>
                  <a:pt x="42" y="20"/>
                </a:cubicBezTo>
                <a:cubicBezTo>
                  <a:pt x="43" y="23"/>
                  <a:pt x="45" y="22"/>
                  <a:pt x="47" y="23"/>
                </a:cubicBezTo>
                <a:cubicBezTo>
                  <a:pt x="53" y="25"/>
                  <a:pt x="56" y="30"/>
                  <a:pt x="61" y="35"/>
                </a:cubicBezTo>
                <a:cubicBezTo>
                  <a:pt x="69" y="43"/>
                  <a:pt x="74" y="49"/>
                  <a:pt x="86" y="53"/>
                </a:cubicBezTo>
                <a:cubicBezTo>
                  <a:pt x="93" y="55"/>
                  <a:pt x="101" y="57"/>
                  <a:pt x="101" y="64"/>
                </a:cubicBezTo>
                <a:cubicBezTo>
                  <a:pt x="101" y="64"/>
                  <a:pt x="100" y="65"/>
                  <a:pt x="100" y="66"/>
                </a:cubicBezTo>
                <a:cubicBezTo>
                  <a:pt x="101" y="66"/>
                  <a:pt x="102" y="66"/>
                  <a:pt x="103" y="66"/>
                </a:cubicBezTo>
                <a:cubicBezTo>
                  <a:pt x="105" y="66"/>
                  <a:pt x="106" y="68"/>
                  <a:pt x="107" y="70"/>
                </a:cubicBezTo>
                <a:cubicBezTo>
                  <a:pt x="105" y="74"/>
                  <a:pt x="105" y="74"/>
                  <a:pt x="105" y="74"/>
                </a:cubicBezTo>
                <a:cubicBezTo>
                  <a:pt x="105" y="80"/>
                  <a:pt x="109" y="81"/>
                  <a:pt x="114" y="81"/>
                </a:cubicBezTo>
                <a:cubicBezTo>
                  <a:pt x="114" y="91"/>
                  <a:pt x="119" y="93"/>
                  <a:pt x="124" y="98"/>
                </a:cubicBezTo>
                <a:cubicBezTo>
                  <a:pt x="127" y="101"/>
                  <a:pt x="133" y="102"/>
                  <a:pt x="133" y="106"/>
                </a:cubicBezTo>
                <a:cubicBezTo>
                  <a:pt x="133" y="112"/>
                  <a:pt x="133" y="116"/>
                  <a:pt x="133" y="125"/>
                </a:cubicBezTo>
                <a:cubicBezTo>
                  <a:pt x="128" y="127"/>
                  <a:pt x="131" y="133"/>
                  <a:pt x="131" y="138"/>
                </a:cubicBezTo>
                <a:cubicBezTo>
                  <a:pt x="131" y="143"/>
                  <a:pt x="122" y="144"/>
                  <a:pt x="119" y="144"/>
                </a:cubicBezTo>
                <a:cubicBezTo>
                  <a:pt x="116" y="144"/>
                  <a:pt x="109" y="132"/>
                  <a:pt x="108" y="132"/>
                </a:cubicBezTo>
                <a:cubicBezTo>
                  <a:pt x="100" y="124"/>
                  <a:pt x="92" y="120"/>
                  <a:pt x="84" y="112"/>
                </a:cubicBezTo>
                <a:cubicBezTo>
                  <a:pt x="75" y="103"/>
                  <a:pt x="71" y="95"/>
                  <a:pt x="67" y="85"/>
                </a:cubicBezTo>
                <a:cubicBezTo>
                  <a:pt x="66" y="83"/>
                  <a:pt x="60" y="74"/>
                  <a:pt x="59" y="7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íṣļíḍé"/>
          <p:cNvSpPr>
            <a:spLocks/>
          </p:cNvSpPr>
          <p:nvPr/>
        </p:nvSpPr>
        <p:spPr bwMode="auto">
          <a:xfrm>
            <a:off x="8554763" y="3961622"/>
            <a:ext cx="250107" cy="278156"/>
          </a:xfrm>
          <a:custGeom>
            <a:avLst/>
            <a:gdLst/>
            <a:ahLst/>
            <a:cxnLst>
              <a:cxn ang="0">
                <a:pos x="37" y="130"/>
              </a:cxn>
              <a:cxn ang="0">
                <a:pos x="36" y="124"/>
              </a:cxn>
              <a:cxn ang="0">
                <a:pos x="27" y="126"/>
              </a:cxn>
              <a:cxn ang="0">
                <a:pos x="11" y="102"/>
              </a:cxn>
              <a:cxn ang="0">
                <a:pos x="12" y="99"/>
              </a:cxn>
              <a:cxn ang="0">
                <a:pos x="6" y="97"/>
              </a:cxn>
              <a:cxn ang="0">
                <a:pos x="0" y="78"/>
              </a:cxn>
              <a:cxn ang="0">
                <a:pos x="15" y="74"/>
              </a:cxn>
              <a:cxn ang="0">
                <a:pos x="33" y="54"/>
              </a:cxn>
              <a:cxn ang="0">
                <a:pos x="45" y="50"/>
              </a:cxn>
              <a:cxn ang="0">
                <a:pos x="56" y="41"/>
              </a:cxn>
              <a:cxn ang="0">
                <a:pos x="59" y="35"/>
              </a:cxn>
              <a:cxn ang="0">
                <a:pos x="63" y="32"/>
              </a:cxn>
              <a:cxn ang="0">
                <a:pos x="66" y="29"/>
              </a:cxn>
              <a:cxn ang="0">
                <a:pos x="82" y="23"/>
              </a:cxn>
              <a:cxn ang="0">
                <a:pos x="102" y="0"/>
              </a:cxn>
              <a:cxn ang="0">
                <a:pos x="109" y="11"/>
              </a:cxn>
              <a:cxn ang="0">
                <a:pos x="127" y="23"/>
              </a:cxn>
              <a:cxn ang="0">
                <a:pos x="117" y="29"/>
              </a:cxn>
              <a:cxn ang="0">
                <a:pos x="119" y="31"/>
              </a:cxn>
              <a:cxn ang="0">
                <a:pos x="106" y="37"/>
              </a:cxn>
              <a:cxn ang="0">
                <a:pos x="108" y="41"/>
              </a:cxn>
              <a:cxn ang="0">
                <a:pos x="105" y="44"/>
              </a:cxn>
              <a:cxn ang="0">
                <a:pos x="125" y="73"/>
              </a:cxn>
              <a:cxn ang="0">
                <a:pos x="115" y="77"/>
              </a:cxn>
              <a:cxn ang="0">
                <a:pos x="111" y="78"/>
              </a:cxn>
              <a:cxn ang="0">
                <a:pos x="109" y="83"/>
              </a:cxn>
              <a:cxn ang="0">
                <a:pos x="103" y="102"/>
              </a:cxn>
              <a:cxn ang="0">
                <a:pos x="93" y="113"/>
              </a:cxn>
              <a:cxn ang="0">
                <a:pos x="95" y="119"/>
              </a:cxn>
              <a:cxn ang="0">
                <a:pos x="90" y="134"/>
              </a:cxn>
              <a:cxn ang="0">
                <a:pos x="76" y="141"/>
              </a:cxn>
              <a:cxn ang="0">
                <a:pos x="71" y="135"/>
              </a:cxn>
              <a:cxn ang="0">
                <a:pos x="51" y="128"/>
              </a:cxn>
              <a:cxn ang="0">
                <a:pos x="40" y="132"/>
              </a:cxn>
              <a:cxn ang="0">
                <a:pos x="37" y="130"/>
              </a:cxn>
            </a:cxnLst>
            <a:rect l="0" t="0" r="r" b="b"/>
            <a:pathLst>
              <a:path w="127" h="141">
                <a:moveTo>
                  <a:pt x="37" y="130"/>
                </a:moveTo>
                <a:cubicBezTo>
                  <a:pt x="36" y="130"/>
                  <a:pt x="36" y="125"/>
                  <a:pt x="36" y="124"/>
                </a:cubicBezTo>
                <a:cubicBezTo>
                  <a:pt x="32" y="123"/>
                  <a:pt x="30" y="126"/>
                  <a:pt x="27" y="126"/>
                </a:cubicBezTo>
                <a:cubicBezTo>
                  <a:pt x="10" y="126"/>
                  <a:pt x="17" y="110"/>
                  <a:pt x="11" y="102"/>
                </a:cubicBezTo>
                <a:cubicBezTo>
                  <a:pt x="11" y="101"/>
                  <a:pt x="12" y="100"/>
                  <a:pt x="12" y="99"/>
                </a:cubicBezTo>
                <a:cubicBezTo>
                  <a:pt x="11" y="97"/>
                  <a:pt x="8" y="97"/>
                  <a:pt x="6" y="97"/>
                </a:cubicBezTo>
                <a:cubicBezTo>
                  <a:pt x="4" y="96"/>
                  <a:pt x="0" y="80"/>
                  <a:pt x="0" y="78"/>
                </a:cubicBezTo>
                <a:cubicBezTo>
                  <a:pt x="0" y="71"/>
                  <a:pt x="9" y="74"/>
                  <a:pt x="15" y="74"/>
                </a:cubicBezTo>
                <a:cubicBezTo>
                  <a:pt x="29" y="74"/>
                  <a:pt x="27" y="60"/>
                  <a:pt x="33" y="54"/>
                </a:cubicBezTo>
                <a:cubicBezTo>
                  <a:pt x="36" y="51"/>
                  <a:pt x="41" y="51"/>
                  <a:pt x="45" y="50"/>
                </a:cubicBezTo>
                <a:cubicBezTo>
                  <a:pt x="52" y="49"/>
                  <a:pt x="52" y="44"/>
                  <a:pt x="56" y="41"/>
                </a:cubicBezTo>
                <a:cubicBezTo>
                  <a:pt x="54" y="39"/>
                  <a:pt x="59" y="35"/>
                  <a:pt x="59" y="35"/>
                </a:cubicBezTo>
                <a:cubicBezTo>
                  <a:pt x="61" y="34"/>
                  <a:pt x="61" y="33"/>
                  <a:pt x="63" y="32"/>
                </a:cubicBezTo>
                <a:cubicBezTo>
                  <a:pt x="64" y="32"/>
                  <a:pt x="65" y="30"/>
                  <a:pt x="66" y="29"/>
                </a:cubicBezTo>
                <a:cubicBezTo>
                  <a:pt x="70" y="25"/>
                  <a:pt x="80" y="27"/>
                  <a:pt x="82" y="23"/>
                </a:cubicBezTo>
                <a:cubicBezTo>
                  <a:pt x="85" y="16"/>
                  <a:pt x="95" y="0"/>
                  <a:pt x="102" y="0"/>
                </a:cubicBezTo>
                <a:cubicBezTo>
                  <a:pt x="109" y="0"/>
                  <a:pt x="109" y="4"/>
                  <a:pt x="109" y="11"/>
                </a:cubicBezTo>
                <a:cubicBezTo>
                  <a:pt x="109" y="20"/>
                  <a:pt x="127" y="15"/>
                  <a:pt x="127" y="23"/>
                </a:cubicBezTo>
                <a:cubicBezTo>
                  <a:pt x="127" y="27"/>
                  <a:pt x="117" y="25"/>
                  <a:pt x="117" y="29"/>
                </a:cubicBezTo>
                <a:cubicBezTo>
                  <a:pt x="117" y="30"/>
                  <a:pt x="118" y="31"/>
                  <a:pt x="119" y="31"/>
                </a:cubicBezTo>
                <a:cubicBezTo>
                  <a:pt x="118" y="32"/>
                  <a:pt x="106" y="37"/>
                  <a:pt x="106" y="37"/>
                </a:cubicBezTo>
                <a:cubicBezTo>
                  <a:pt x="107" y="38"/>
                  <a:pt x="108" y="40"/>
                  <a:pt x="108" y="41"/>
                </a:cubicBezTo>
                <a:cubicBezTo>
                  <a:pt x="107" y="42"/>
                  <a:pt x="105" y="43"/>
                  <a:pt x="105" y="44"/>
                </a:cubicBezTo>
                <a:cubicBezTo>
                  <a:pt x="105" y="51"/>
                  <a:pt x="117" y="73"/>
                  <a:pt x="125" y="73"/>
                </a:cubicBezTo>
                <a:cubicBezTo>
                  <a:pt x="124" y="79"/>
                  <a:pt x="120" y="77"/>
                  <a:pt x="115" y="77"/>
                </a:cubicBezTo>
                <a:cubicBezTo>
                  <a:pt x="114" y="77"/>
                  <a:pt x="112" y="78"/>
                  <a:pt x="111" y="78"/>
                </a:cubicBezTo>
                <a:cubicBezTo>
                  <a:pt x="109" y="83"/>
                  <a:pt x="109" y="83"/>
                  <a:pt x="109" y="83"/>
                </a:cubicBezTo>
                <a:cubicBezTo>
                  <a:pt x="106" y="92"/>
                  <a:pt x="103" y="95"/>
                  <a:pt x="103" y="102"/>
                </a:cubicBezTo>
                <a:cubicBezTo>
                  <a:pt x="98" y="103"/>
                  <a:pt x="93" y="110"/>
                  <a:pt x="93" y="113"/>
                </a:cubicBezTo>
                <a:cubicBezTo>
                  <a:pt x="93" y="116"/>
                  <a:pt x="95" y="117"/>
                  <a:pt x="95" y="119"/>
                </a:cubicBezTo>
                <a:cubicBezTo>
                  <a:pt x="95" y="122"/>
                  <a:pt x="90" y="129"/>
                  <a:pt x="90" y="134"/>
                </a:cubicBezTo>
                <a:cubicBezTo>
                  <a:pt x="83" y="135"/>
                  <a:pt x="82" y="141"/>
                  <a:pt x="76" y="141"/>
                </a:cubicBezTo>
                <a:cubicBezTo>
                  <a:pt x="72" y="141"/>
                  <a:pt x="71" y="137"/>
                  <a:pt x="71" y="135"/>
                </a:cubicBezTo>
                <a:cubicBezTo>
                  <a:pt x="64" y="133"/>
                  <a:pt x="59" y="128"/>
                  <a:pt x="51" y="128"/>
                </a:cubicBezTo>
                <a:cubicBezTo>
                  <a:pt x="48" y="128"/>
                  <a:pt x="45" y="132"/>
                  <a:pt x="40" y="132"/>
                </a:cubicBezTo>
                <a:cubicBezTo>
                  <a:pt x="39" y="132"/>
                  <a:pt x="38" y="130"/>
                  <a:pt x="37" y="13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íslïḋé"/>
          <p:cNvSpPr>
            <a:spLocks/>
          </p:cNvSpPr>
          <p:nvPr/>
        </p:nvSpPr>
        <p:spPr bwMode="auto">
          <a:xfrm>
            <a:off x="8795520" y="4094855"/>
            <a:ext cx="156610" cy="182321"/>
          </a:xfrm>
          <a:custGeom>
            <a:avLst/>
            <a:gdLst/>
            <a:ahLst/>
            <a:cxnLst>
              <a:cxn ang="0">
                <a:pos x="31" y="34"/>
              </a:cxn>
              <a:cxn ang="0">
                <a:pos x="27" y="38"/>
              </a:cxn>
              <a:cxn ang="0">
                <a:pos x="17" y="24"/>
              </a:cxn>
              <a:cxn ang="0">
                <a:pos x="32" y="16"/>
              </a:cxn>
              <a:cxn ang="0">
                <a:pos x="49" y="15"/>
              </a:cxn>
              <a:cxn ang="0">
                <a:pos x="64" y="18"/>
              </a:cxn>
              <a:cxn ang="0">
                <a:pos x="77" y="4"/>
              </a:cxn>
              <a:cxn ang="0">
                <a:pos x="79" y="0"/>
              </a:cxn>
              <a:cxn ang="0">
                <a:pos x="77" y="0"/>
              </a:cxn>
              <a:cxn ang="0">
                <a:pos x="63" y="10"/>
              </a:cxn>
              <a:cxn ang="0">
                <a:pos x="59" y="10"/>
              </a:cxn>
              <a:cxn ang="0">
                <a:pos x="28" y="5"/>
              </a:cxn>
              <a:cxn ang="0">
                <a:pos x="12" y="30"/>
              </a:cxn>
              <a:cxn ang="0">
                <a:pos x="8" y="37"/>
              </a:cxn>
              <a:cxn ang="0">
                <a:pos x="0" y="61"/>
              </a:cxn>
              <a:cxn ang="0">
                <a:pos x="8" y="66"/>
              </a:cxn>
              <a:cxn ang="0">
                <a:pos x="8" y="87"/>
              </a:cxn>
              <a:cxn ang="0">
                <a:pos x="16" y="93"/>
              </a:cxn>
              <a:cxn ang="0">
                <a:pos x="22" y="76"/>
              </a:cxn>
              <a:cxn ang="0">
                <a:pos x="18" y="61"/>
              </a:cxn>
              <a:cxn ang="0">
                <a:pos x="25" y="56"/>
              </a:cxn>
              <a:cxn ang="0">
                <a:pos x="28" y="56"/>
              </a:cxn>
              <a:cxn ang="0">
                <a:pos x="27" y="65"/>
              </a:cxn>
              <a:cxn ang="0">
                <a:pos x="34" y="79"/>
              </a:cxn>
              <a:cxn ang="0">
                <a:pos x="34" y="83"/>
              </a:cxn>
              <a:cxn ang="0">
                <a:pos x="39" y="83"/>
              </a:cxn>
              <a:cxn ang="0">
                <a:pos x="49" y="73"/>
              </a:cxn>
              <a:cxn ang="0">
                <a:pos x="43" y="65"/>
              </a:cxn>
              <a:cxn ang="0">
                <a:pos x="45" y="63"/>
              </a:cxn>
              <a:cxn ang="0">
                <a:pos x="34" y="44"/>
              </a:cxn>
              <a:cxn ang="0">
                <a:pos x="57" y="31"/>
              </a:cxn>
              <a:cxn ang="0">
                <a:pos x="57" y="28"/>
              </a:cxn>
              <a:cxn ang="0">
                <a:pos x="31" y="36"/>
              </a:cxn>
              <a:cxn ang="0">
                <a:pos x="31" y="34"/>
              </a:cxn>
            </a:cxnLst>
            <a:rect l="0" t="0" r="r" b="b"/>
            <a:pathLst>
              <a:path w="79" h="93">
                <a:moveTo>
                  <a:pt x="31" y="34"/>
                </a:moveTo>
                <a:cubicBezTo>
                  <a:pt x="30" y="36"/>
                  <a:pt x="29" y="38"/>
                  <a:pt x="27" y="38"/>
                </a:cubicBezTo>
                <a:cubicBezTo>
                  <a:pt x="20" y="38"/>
                  <a:pt x="17" y="30"/>
                  <a:pt x="17" y="24"/>
                </a:cubicBezTo>
                <a:cubicBezTo>
                  <a:pt x="17" y="15"/>
                  <a:pt x="24" y="16"/>
                  <a:pt x="32" y="16"/>
                </a:cubicBezTo>
                <a:cubicBezTo>
                  <a:pt x="39" y="16"/>
                  <a:pt x="42" y="15"/>
                  <a:pt x="49" y="15"/>
                </a:cubicBezTo>
                <a:cubicBezTo>
                  <a:pt x="54" y="15"/>
                  <a:pt x="58" y="18"/>
                  <a:pt x="64" y="18"/>
                </a:cubicBezTo>
                <a:cubicBezTo>
                  <a:pt x="73" y="18"/>
                  <a:pt x="76" y="10"/>
                  <a:pt x="77" y="4"/>
                </a:cubicBezTo>
                <a:cubicBezTo>
                  <a:pt x="79" y="4"/>
                  <a:pt x="79" y="1"/>
                  <a:pt x="79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2" y="4"/>
                  <a:pt x="65" y="8"/>
                  <a:pt x="63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28" y="5"/>
                  <a:pt x="28" y="5"/>
                  <a:pt x="28" y="5"/>
                </a:cubicBezTo>
                <a:cubicBezTo>
                  <a:pt x="17" y="5"/>
                  <a:pt x="12" y="20"/>
                  <a:pt x="12" y="30"/>
                </a:cubicBezTo>
                <a:cubicBezTo>
                  <a:pt x="12" y="33"/>
                  <a:pt x="8" y="35"/>
                  <a:pt x="8" y="37"/>
                </a:cubicBezTo>
                <a:cubicBezTo>
                  <a:pt x="4" y="47"/>
                  <a:pt x="0" y="51"/>
                  <a:pt x="0" y="61"/>
                </a:cubicBezTo>
                <a:cubicBezTo>
                  <a:pt x="0" y="66"/>
                  <a:pt x="6" y="66"/>
                  <a:pt x="8" y="66"/>
                </a:cubicBezTo>
                <a:cubicBezTo>
                  <a:pt x="8" y="73"/>
                  <a:pt x="8" y="83"/>
                  <a:pt x="8" y="87"/>
                </a:cubicBezTo>
                <a:cubicBezTo>
                  <a:pt x="8" y="90"/>
                  <a:pt x="12" y="93"/>
                  <a:pt x="16" y="93"/>
                </a:cubicBezTo>
                <a:cubicBezTo>
                  <a:pt x="20" y="93"/>
                  <a:pt x="22" y="78"/>
                  <a:pt x="22" y="76"/>
                </a:cubicBezTo>
                <a:cubicBezTo>
                  <a:pt x="22" y="70"/>
                  <a:pt x="18" y="67"/>
                  <a:pt x="18" y="61"/>
                </a:cubicBezTo>
                <a:cubicBezTo>
                  <a:pt x="18" y="58"/>
                  <a:pt x="22" y="56"/>
                  <a:pt x="25" y="56"/>
                </a:cubicBezTo>
                <a:cubicBezTo>
                  <a:pt x="26" y="56"/>
                  <a:pt x="27" y="56"/>
                  <a:pt x="28" y="56"/>
                </a:cubicBezTo>
                <a:cubicBezTo>
                  <a:pt x="27" y="65"/>
                  <a:pt x="27" y="65"/>
                  <a:pt x="27" y="65"/>
                </a:cubicBezTo>
                <a:cubicBezTo>
                  <a:pt x="27" y="71"/>
                  <a:pt x="34" y="73"/>
                  <a:pt x="34" y="79"/>
                </a:cubicBezTo>
                <a:cubicBezTo>
                  <a:pt x="34" y="80"/>
                  <a:pt x="34" y="81"/>
                  <a:pt x="34" y="83"/>
                </a:cubicBezTo>
                <a:cubicBezTo>
                  <a:pt x="39" y="83"/>
                  <a:pt x="39" y="83"/>
                  <a:pt x="39" y="83"/>
                </a:cubicBezTo>
                <a:cubicBezTo>
                  <a:pt x="39" y="78"/>
                  <a:pt x="49" y="78"/>
                  <a:pt x="49" y="73"/>
                </a:cubicBezTo>
                <a:cubicBezTo>
                  <a:pt x="47" y="73"/>
                  <a:pt x="43" y="68"/>
                  <a:pt x="43" y="65"/>
                </a:cubicBezTo>
                <a:cubicBezTo>
                  <a:pt x="43" y="65"/>
                  <a:pt x="44" y="64"/>
                  <a:pt x="45" y="63"/>
                </a:cubicBezTo>
                <a:cubicBezTo>
                  <a:pt x="42" y="61"/>
                  <a:pt x="34" y="46"/>
                  <a:pt x="34" y="44"/>
                </a:cubicBezTo>
                <a:cubicBezTo>
                  <a:pt x="46" y="44"/>
                  <a:pt x="47" y="35"/>
                  <a:pt x="57" y="31"/>
                </a:cubicBezTo>
                <a:cubicBezTo>
                  <a:pt x="57" y="28"/>
                  <a:pt x="57" y="28"/>
                  <a:pt x="57" y="28"/>
                </a:cubicBezTo>
                <a:cubicBezTo>
                  <a:pt x="54" y="27"/>
                  <a:pt x="31" y="35"/>
                  <a:pt x="31" y="36"/>
                </a:cubicBezTo>
                <a:lnTo>
                  <a:pt x="31" y="3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íṡḷîḓé"/>
          <p:cNvSpPr>
            <a:spLocks/>
          </p:cNvSpPr>
          <p:nvPr/>
        </p:nvSpPr>
        <p:spPr bwMode="auto">
          <a:xfrm>
            <a:off x="8468278" y="4279514"/>
            <a:ext cx="252444" cy="72461"/>
          </a:xfrm>
          <a:custGeom>
            <a:avLst/>
            <a:gdLst/>
            <a:ahLst/>
            <a:cxnLst>
              <a:cxn ang="0">
                <a:pos x="123" y="36"/>
              </a:cxn>
              <a:cxn ang="0">
                <a:pos x="114" y="33"/>
              </a:cxn>
              <a:cxn ang="0">
                <a:pos x="114" y="37"/>
              </a:cxn>
              <a:cxn ang="0">
                <a:pos x="67" y="31"/>
              </a:cxn>
              <a:cxn ang="0">
                <a:pos x="56" y="25"/>
              </a:cxn>
              <a:cxn ang="0">
                <a:pos x="32" y="22"/>
              </a:cxn>
              <a:cxn ang="0">
                <a:pos x="14" y="20"/>
              </a:cxn>
              <a:cxn ang="0">
                <a:pos x="0" y="10"/>
              </a:cxn>
              <a:cxn ang="0">
                <a:pos x="11" y="1"/>
              </a:cxn>
              <a:cxn ang="0">
                <a:pos x="14" y="3"/>
              </a:cxn>
              <a:cxn ang="0">
                <a:pos x="22" y="0"/>
              </a:cxn>
              <a:cxn ang="0">
                <a:pos x="55" y="14"/>
              </a:cxn>
              <a:cxn ang="0">
                <a:pos x="68" y="7"/>
              </a:cxn>
              <a:cxn ang="0">
                <a:pos x="88" y="15"/>
              </a:cxn>
              <a:cxn ang="0">
                <a:pos x="101" y="14"/>
              </a:cxn>
              <a:cxn ang="0">
                <a:pos x="105" y="14"/>
              </a:cxn>
              <a:cxn ang="0">
                <a:pos x="89" y="17"/>
              </a:cxn>
              <a:cxn ang="0">
                <a:pos x="107" y="22"/>
              </a:cxn>
              <a:cxn ang="0">
                <a:pos x="111" y="26"/>
              </a:cxn>
              <a:cxn ang="0">
                <a:pos x="121" y="27"/>
              </a:cxn>
              <a:cxn ang="0">
                <a:pos x="128" y="31"/>
              </a:cxn>
              <a:cxn ang="0">
                <a:pos x="123" y="36"/>
              </a:cxn>
            </a:cxnLst>
            <a:rect l="0" t="0" r="r" b="b"/>
            <a:pathLst>
              <a:path w="128" h="37">
                <a:moveTo>
                  <a:pt x="123" y="36"/>
                </a:moveTo>
                <a:cubicBezTo>
                  <a:pt x="119" y="36"/>
                  <a:pt x="119" y="33"/>
                  <a:pt x="114" y="33"/>
                </a:cubicBezTo>
                <a:cubicBezTo>
                  <a:pt x="113" y="33"/>
                  <a:pt x="114" y="36"/>
                  <a:pt x="114" y="37"/>
                </a:cubicBezTo>
                <a:cubicBezTo>
                  <a:pt x="100" y="32"/>
                  <a:pt x="85" y="31"/>
                  <a:pt x="67" y="31"/>
                </a:cubicBezTo>
                <a:cubicBezTo>
                  <a:pt x="62" y="31"/>
                  <a:pt x="61" y="25"/>
                  <a:pt x="56" y="25"/>
                </a:cubicBezTo>
                <a:cubicBezTo>
                  <a:pt x="48" y="25"/>
                  <a:pt x="41" y="25"/>
                  <a:pt x="32" y="22"/>
                </a:cubicBezTo>
                <a:cubicBezTo>
                  <a:pt x="25" y="20"/>
                  <a:pt x="19" y="24"/>
                  <a:pt x="14" y="20"/>
                </a:cubicBezTo>
                <a:cubicBezTo>
                  <a:pt x="10" y="15"/>
                  <a:pt x="7" y="10"/>
                  <a:pt x="0" y="10"/>
                </a:cubicBezTo>
                <a:cubicBezTo>
                  <a:pt x="0" y="9"/>
                  <a:pt x="8" y="1"/>
                  <a:pt x="11" y="1"/>
                </a:cubicBezTo>
                <a:cubicBezTo>
                  <a:pt x="12" y="1"/>
                  <a:pt x="13" y="3"/>
                  <a:pt x="14" y="3"/>
                </a:cubicBezTo>
                <a:cubicBezTo>
                  <a:pt x="17" y="3"/>
                  <a:pt x="19" y="0"/>
                  <a:pt x="22" y="0"/>
                </a:cubicBezTo>
                <a:cubicBezTo>
                  <a:pt x="35" y="0"/>
                  <a:pt x="41" y="14"/>
                  <a:pt x="55" y="14"/>
                </a:cubicBezTo>
                <a:cubicBezTo>
                  <a:pt x="62" y="14"/>
                  <a:pt x="63" y="7"/>
                  <a:pt x="68" y="7"/>
                </a:cubicBezTo>
                <a:cubicBezTo>
                  <a:pt x="77" y="7"/>
                  <a:pt x="80" y="15"/>
                  <a:pt x="88" y="15"/>
                </a:cubicBezTo>
                <a:cubicBezTo>
                  <a:pt x="101" y="14"/>
                  <a:pt x="101" y="14"/>
                  <a:pt x="101" y="14"/>
                </a:cubicBezTo>
                <a:cubicBezTo>
                  <a:pt x="105" y="14"/>
                  <a:pt x="105" y="14"/>
                  <a:pt x="105" y="14"/>
                </a:cubicBezTo>
                <a:cubicBezTo>
                  <a:pt x="104" y="16"/>
                  <a:pt x="89" y="17"/>
                  <a:pt x="89" y="17"/>
                </a:cubicBezTo>
                <a:cubicBezTo>
                  <a:pt x="93" y="22"/>
                  <a:pt x="99" y="22"/>
                  <a:pt x="107" y="22"/>
                </a:cubicBezTo>
                <a:cubicBezTo>
                  <a:pt x="110" y="22"/>
                  <a:pt x="110" y="26"/>
                  <a:pt x="111" y="26"/>
                </a:cubicBezTo>
                <a:cubicBezTo>
                  <a:pt x="114" y="30"/>
                  <a:pt x="117" y="26"/>
                  <a:pt x="121" y="27"/>
                </a:cubicBezTo>
                <a:cubicBezTo>
                  <a:pt x="125" y="29"/>
                  <a:pt x="125" y="30"/>
                  <a:pt x="128" y="31"/>
                </a:cubicBezTo>
                <a:cubicBezTo>
                  <a:pt x="127" y="33"/>
                  <a:pt x="124" y="36"/>
                  <a:pt x="123" y="3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iṣḻîḓê"/>
          <p:cNvSpPr>
            <a:spLocks/>
          </p:cNvSpPr>
          <p:nvPr/>
        </p:nvSpPr>
        <p:spPr bwMode="auto">
          <a:xfrm>
            <a:off x="8823570" y="4337949"/>
            <a:ext cx="77136" cy="18700"/>
          </a:xfrm>
          <a:custGeom>
            <a:avLst/>
            <a:gdLst/>
            <a:ahLst/>
            <a:cxnLst>
              <a:cxn ang="0">
                <a:pos x="26" y="9"/>
              </a:cxn>
              <a:cxn ang="0">
                <a:pos x="10" y="9"/>
              </a:cxn>
              <a:cxn ang="0">
                <a:pos x="0" y="4"/>
              </a:cxn>
              <a:cxn ang="0">
                <a:pos x="8" y="1"/>
              </a:cxn>
              <a:cxn ang="0">
                <a:pos x="26" y="4"/>
              </a:cxn>
              <a:cxn ang="0">
                <a:pos x="39" y="0"/>
              </a:cxn>
              <a:cxn ang="0">
                <a:pos x="26" y="9"/>
              </a:cxn>
            </a:cxnLst>
            <a:rect l="0" t="0" r="r" b="b"/>
            <a:pathLst>
              <a:path w="39" h="9">
                <a:moveTo>
                  <a:pt x="26" y="9"/>
                </a:moveTo>
                <a:cubicBezTo>
                  <a:pt x="20" y="9"/>
                  <a:pt x="13" y="9"/>
                  <a:pt x="10" y="9"/>
                </a:cubicBezTo>
                <a:cubicBezTo>
                  <a:pt x="7" y="9"/>
                  <a:pt x="0" y="9"/>
                  <a:pt x="0" y="4"/>
                </a:cubicBezTo>
                <a:cubicBezTo>
                  <a:pt x="0" y="1"/>
                  <a:pt x="5" y="1"/>
                  <a:pt x="8" y="1"/>
                </a:cubicBezTo>
                <a:cubicBezTo>
                  <a:pt x="16" y="1"/>
                  <a:pt x="19" y="4"/>
                  <a:pt x="26" y="4"/>
                </a:cubicBezTo>
                <a:cubicBezTo>
                  <a:pt x="32" y="4"/>
                  <a:pt x="35" y="2"/>
                  <a:pt x="39" y="0"/>
                </a:cubicBezTo>
                <a:cubicBezTo>
                  <a:pt x="35" y="6"/>
                  <a:pt x="32" y="7"/>
                  <a:pt x="26" y="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işľïḓe"/>
          <p:cNvSpPr>
            <a:spLocks/>
          </p:cNvSpPr>
          <p:nvPr/>
        </p:nvSpPr>
        <p:spPr bwMode="auto">
          <a:xfrm>
            <a:off x="8748772" y="4342624"/>
            <a:ext cx="53762" cy="18700"/>
          </a:xfrm>
          <a:custGeom>
            <a:avLst/>
            <a:gdLst/>
            <a:ahLst/>
            <a:cxnLst>
              <a:cxn ang="0">
                <a:pos x="27" y="6"/>
              </a:cxn>
              <a:cxn ang="0">
                <a:pos x="23" y="6"/>
              </a:cxn>
              <a:cxn ang="0">
                <a:pos x="19" y="5"/>
              </a:cxn>
              <a:cxn ang="0">
                <a:pos x="9" y="9"/>
              </a:cxn>
              <a:cxn ang="0">
                <a:pos x="0" y="6"/>
              </a:cxn>
              <a:cxn ang="0">
                <a:pos x="7" y="1"/>
              </a:cxn>
              <a:cxn ang="0">
                <a:pos x="16" y="3"/>
              </a:cxn>
              <a:cxn ang="0">
                <a:pos x="16" y="0"/>
              </a:cxn>
              <a:cxn ang="0">
                <a:pos x="27" y="0"/>
              </a:cxn>
              <a:cxn ang="0">
                <a:pos x="27" y="6"/>
              </a:cxn>
            </a:cxnLst>
            <a:rect l="0" t="0" r="r" b="b"/>
            <a:pathLst>
              <a:path w="27" h="9">
                <a:moveTo>
                  <a:pt x="27" y="6"/>
                </a:moveTo>
                <a:cubicBezTo>
                  <a:pt x="23" y="6"/>
                  <a:pt x="23" y="6"/>
                  <a:pt x="23" y="6"/>
                </a:cubicBezTo>
                <a:cubicBezTo>
                  <a:pt x="19" y="5"/>
                  <a:pt x="19" y="5"/>
                  <a:pt x="19" y="5"/>
                </a:cubicBezTo>
                <a:cubicBezTo>
                  <a:pt x="15" y="6"/>
                  <a:pt x="13" y="9"/>
                  <a:pt x="9" y="9"/>
                </a:cubicBezTo>
                <a:cubicBezTo>
                  <a:pt x="5" y="9"/>
                  <a:pt x="0" y="8"/>
                  <a:pt x="0" y="6"/>
                </a:cubicBezTo>
                <a:cubicBezTo>
                  <a:pt x="0" y="1"/>
                  <a:pt x="3" y="1"/>
                  <a:pt x="7" y="1"/>
                </a:cubicBezTo>
                <a:cubicBezTo>
                  <a:pt x="11" y="1"/>
                  <a:pt x="13" y="2"/>
                  <a:pt x="16" y="3"/>
                </a:cubicBezTo>
                <a:cubicBezTo>
                  <a:pt x="16" y="2"/>
                  <a:pt x="16" y="1"/>
                  <a:pt x="16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3"/>
                  <a:pt x="26" y="5"/>
                  <a:pt x="27" y="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ísḷiḓe"/>
          <p:cNvSpPr>
            <a:spLocks/>
          </p:cNvSpPr>
          <p:nvPr/>
        </p:nvSpPr>
        <p:spPr bwMode="auto">
          <a:xfrm>
            <a:off x="8804870" y="4363662"/>
            <a:ext cx="39737" cy="28049"/>
          </a:xfrm>
          <a:custGeom>
            <a:avLst/>
            <a:gdLst/>
            <a:ahLst/>
            <a:cxnLst>
              <a:cxn ang="0">
                <a:pos x="15" y="14"/>
              </a:cxn>
              <a:cxn ang="0">
                <a:pos x="12" y="9"/>
              </a:cxn>
              <a:cxn ang="0">
                <a:pos x="0" y="4"/>
              </a:cxn>
              <a:cxn ang="0">
                <a:pos x="9" y="1"/>
              </a:cxn>
              <a:cxn ang="0">
                <a:pos x="13" y="1"/>
              </a:cxn>
              <a:cxn ang="0">
                <a:pos x="20" y="11"/>
              </a:cxn>
              <a:cxn ang="0">
                <a:pos x="16" y="14"/>
              </a:cxn>
              <a:cxn ang="0">
                <a:pos x="15" y="14"/>
              </a:cxn>
            </a:cxnLst>
            <a:rect l="0" t="0" r="r" b="b"/>
            <a:pathLst>
              <a:path w="20" h="14">
                <a:moveTo>
                  <a:pt x="15" y="14"/>
                </a:moveTo>
                <a:cubicBezTo>
                  <a:pt x="12" y="14"/>
                  <a:pt x="12" y="10"/>
                  <a:pt x="12" y="9"/>
                </a:cubicBezTo>
                <a:cubicBezTo>
                  <a:pt x="8" y="9"/>
                  <a:pt x="0" y="8"/>
                  <a:pt x="0" y="4"/>
                </a:cubicBezTo>
                <a:cubicBezTo>
                  <a:pt x="0" y="0"/>
                  <a:pt x="6" y="1"/>
                  <a:pt x="9" y="1"/>
                </a:cubicBezTo>
                <a:cubicBezTo>
                  <a:pt x="10" y="1"/>
                  <a:pt x="12" y="1"/>
                  <a:pt x="13" y="1"/>
                </a:cubicBezTo>
                <a:cubicBezTo>
                  <a:pt x="13" y="7"/>
                  <a:pt x="20" y="6"/>
                  <a:pt x="20" y="11"/>
                </a:cubicBezTo>
                <a:cubicBezTo>
                  <a:pt x="20" y="13"/>
                  <a:pt x="18" y="14"/>
                  <a:pt x="16" y="14"/>
                </a:cubicBezTo>
                <a:cubicBezTo>
                  <a:pt x="16" y="14"/>
                  <a:pt x="15" y="14"/>
                  <a:pt x="15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íṥlîḓe"/>
          <p:cNvSpPr>
            <a:spLocks/>
          </p:cNvSpPr>
          <p:nvPr/>
        </p:nvSpPr>
        <p:spPr bwMode="auto">
          <a:xfrm>
            <a:off x="8730072" y="4340288"/>
            <a:ext cx="16363" cy="163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0"/>
              </a:cxn>
              <a:cxn ang="0">
                <a:pos x="8" y="3"/>
              </a:cxn>
              <a:cxn ang="0">
                <a:pos x="3" y="8"/>
              </a:cxn>
              <a:cxn ang="0">
                <a:pos x="0" y="5"/>
              </a:cxn>
              <a:cxn ang="0">
                <a:pos x="0" y="0"/>
              </a:cxn>
            </a:cxnLst>
            <a:rect l="0" t="0" r="r" b="b"/>
            <a:pathLst>
              <a:path w="8" h="8">
                <a:moveTo>
                  <a:pt x="0" y="0"/>
                </a:moveTo>
                <a:cubicBezTo>
                  <a:pt x="1" y="0"/>
                  <a:pt x="2" y="0"/>
                  <a:pt x="4" y="0"/>
                </a:cubicBezTo>
                <a:cubicBezTo>
                  <a:pt x="6" y="0"/>
                  <a:pt x="6" y="2"/>
                  <a:pt x="8" y="3"/>
                </a:cubicBezTo>
                <a:cubicBezTo>
                  <a:pt x="7" y="6"/>
                  <a:pt x="5" y="8"/>
                  <a:pt x="3" y="8"/>
                </a:cubicBezTo>
                <a:cubicBezTo>
                  <a:pt x="2" y="8"/>
                  <a:pt x="0" y="6"/>
                  <a:pt x="0" y="5"/>
                </a:cubicBezTo>
                <a:cubicBezTo>
                  <a:pt x="0" y="3"/>
                  <a:pt x="0" y="2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íşḻíḍé"/>
          <p:cNvSpPr>
            <a:spLocks/>
          </p:cNvSpPr>
          <p:nvPr/>
        </p:nvSpPr>
        <p:spPr bwMode="auto">
          <a:xfrm>
            <a:off x="8914729" y="4342624"/>
            <a:ext cx="86486" cy="51424"/>
          </a:xfrm>
          <a:custGeom>
            <a:avLst/>
            <a:gdLst/>
            <a:ahLst/>
            <a:cxnLst>
              <a:cxn ang="0">
                <a:pos x="19" y="13"/>
              </a:cxn>
              <a:cxn ang="0">
                <a:pos x="17" y="19"/>
              </a:cxn>
              <a:cxn ang="0">
                <a:pos x="3" y="26"/>
              </a:cxn>
              <a:cxn ang="0">
                <a:pos x="0" y="22"/>
              </a:cxn>
              <a:cxn ang="0">
                <a:pos x="15" y="10"/>
              </a:cxn>
              <a:cxn ang="0">
                <a:pos x="17" y="6"/>
              </a:cxn>
              <a:cxn ang="0">
                <a:pos x="45" y="3"/>
              </a:cxn>
              <a:cxn ang="0">
                <a:pos x="19" y="13"/>
              </a:cxn>
            </a:cxnLst>
            <a:rect l="0" t="0" r="r" b="b"/>
            <a:pathLst>
              <a:path w="45" h="26">
                <a:moveTo>
                  <a:pt x="19" y="13"/>
                </a:moveTo>
                <a:cubicBezTo>
                  <a:pt x="16" y="13"/>
                  <a:pt x="19" y="17"/>
                  <a:pt x="17" y="19"/>
                </a:cubicBezTo>
                <a:cubicBezTo>
                  <a:pt x="15" y="21"/>
                  <a:pt x="8" y="26"/>
                  <a:pt x="3" y="26"/>
                </a:cubicBezTo>
                <a:cubicBezTo>
                  <a:pt x="1" y="26"/>
                  <a:pt x="0" y="24"/>
                  <a:pt x="0" y="22"/>
                </a:cubicBezTo>
                <a:cubicBezTo>
                  <a:pt x="0" y="12"/>
                  <a:pt x="8" y="12"/>
                  <a:pt x="15" y="10"/>
                </a:cubicBezTo>
                <a:cubicBezTo>
                  <a:pt x="16" y="10"/>
                  <a:pt x="16" y="7"/>
                  <a:pt x="17" y="6"/>
                </a:cubicBezTo>
                <a:cubicBezTo>
                  <a:pt x="21" y="2"/>
                  <a:pt x="41" y="0"/>
                  <a:pt x="45" y="3"/>
                </a:cubicBezTo>
                <a:cubicBezTo>
                  <a:pt x="40" y="9"/>
                  <a:pt x="26" y="13"/>
                  <a:pt x="19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íṥlíḓè"/>
          <p:cNvSpPr>
            <a:spLocks/>
          </p:cNvSpPr>
          <p:nvPr/>
        </p:nvSpPr>
        <p:spPr bwMode="auto">
          <a:xfrm>
            <a:off x="8975503" y="4204716"/>
            <a:ext cx="25713" cy="28049"/>
          </a:xfrm>
          <a:custGeom>
            <a:avLst/>
            <a:gdLst/>
            <a:ahLst/>
            <a:cxnLst>
              <a:cxn ang="0">
                <a:pos x="13" y="8"/>
              </a:cxn>
              <a:cxn ang="0">
                <a:pos x="8" y="14"/>
              </a:cxn>
              <a:cxn ang="0">
                <a:pos x="0" y="5"/>
              </a:cxn>
              <a:cxn ang="0">
                <a:pos x="13" y="8"/>
              </a:cxn>
            </a:cxnLst>
            <a:rect l="0" t="0" r="r" b="b"/>
            <a:pathLst>
              <a:path w="13" h="14">
                <a:moveTo>
                  <a:pt x="13" y="8"/>
                </a:moveTo>
                <a:cubicBezTo>
                  <a:pt x="13" y="9"/>
                  <a:pt x="10" y="14"/>
                  <a:pt x="8" y="14"/>
                </a:cubicBezTo>
                <a:cubicBezTo>
                  <a:pt x="6" y="14"/>
                  <a:pt x="0" y="9"/>
                  <a:pt x="0" y="5"/>
                </a:cubicBezTo>
                <a:cubicBezTo>
                  <a:pt x="0" y="0"/>
                  <a:pt x="13" y="4"/>
                  <a:pt x="13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îŝḷîḋé"/>
          <p:cNvSpPr>
            <a:spLocks/>
          </p:cNvSpPr>
          <p:nvPr/>
        </p:nvSpPr>
        <p:spPr bwMode="auto">
          <a:xfrm>
            <a:off x="9019915" y="4207053"/>
            <a:ext cx="70123" cy="21038"/>
          </a:xfrm>
          <a:custGeom>
            <a:avLst/>
            <a:gdLst/>
            <a:ahLst/>
            <a:cxnLst>
              <a:cxn ang="0">
                <a:pos x="31" y="2"/>
              </a:cxn>
              <a:cxn ang="0">
                <a:pos x="36" y="10"/>
              </a:cxn>
              <a:cxn ang="0">
                <a:pos x="34" y="10"/>
              </a:cxn>
              <a:cxn ang="0">
                <a:pos x="18" y="6"/>
              </a:cxn>
              <a:cxn ang="0">
                <a:pos x="8" y="6"/>
              </a:cxn>
              <a:cxn ang="0">
                <a:pos x="0" y="4"/>
              </a:cxn>
              <a:cxn ang="0">
                <a:pos x="3" y="0"/>
              </a:cxn>
              <a:cxn ang="0">
                <a:pos x="23" y="0"/>
              </a:cxn>
              <a:cxn ang="0">
                <a:pos x="30" y="2"/>
              </a:cxn>
              <a:cxn ang="0">
                <a:pos x="31" y="2"/>
              </a:cxn>
            </a:cxnLst>
            <a:rect l="0" t="0" r="r" b="b"/>
            <a:pathLst>
              <a:path w="36" h="10">
                <a:moveTo>
                  <a:pt x="31" y="2"/>
                </a:moveTo>
                <a:cubicBezTo>
                  <a:pt x="32" y="5"/>
                  <a:pt x="36" y="6"/>
                  <a:pt x="36" y="10"/>
                </a:cubicBezTo>
                <a:cubicBezTo>
                  <a:pt x="36" y="10"/>
                  <a:pt x="35" y="10"/>
                  <a:pt x="34" y="10"/>
                </a:cubicBezTo>
                <a:cubicBezTo>
                  <a:pt x="28" y="10"/>
                  <a:pt x="25" y="6"/>
                  <a:pt x="18" y="6"/>
                </a:cubicBezTo>
                <a:cubicBezTo>
                  <a:pt x="14" y="6"/>
                  <a:pt x="12" y="6"/>
                  <a:pt x="8" y="6"/>
                </a:cubicBezTo>
                <a:cubicBezTo>
                  <a:pt x="6" y="6"/>
                  <a:pt x="0" y="4"/>
                  <a:pt x="0" y="4"/>
                </a:cubicBezTo>
                <a:cubicBezTo>
                  <a:pt x="0" y="2"/>
                  <a:pt x="3" y="1"/>
                  <a:pt x="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4" y="3"/>
                  <a:pt x="27" y="2"/>
                  <a:pt x="30" y="2"/>
                </a:cubicBezTo>
                <a:lnTo>
                  <a:pt x="31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iṡľiḑe"/>
          <p:cNvSpPr>
            <a:spLocks/>
          </p:cNvSpPr>
          <p:nvPr/>
        </p:nvSpPr>
        <p:spPr bwMode="auto">
          <a:xfrm>
            <a:off x="9010565" y="4078494"/>
            <a:ext cx="28049" cy="67787"/>
          </a:xfrm>
          <a:custGeom>
            <a:avLst/>
            <a:gdLst/>
            <a:ahLst/>
            <a:cxnLst>
              <a:cxn ang="0">
                <a:pos x="4" y="28"/>
              </a:cxn>
              <a:cxn ang="0">
                <a:pos x="4" y="25"/>
              </a:cxn>
              <a:cxn ang="0">
                <a:pos x="14" y="24"/>
              </a:cxn>
              <a:cxn ang="0">
                <a:pos x="11" y="17"/>
              </a:cxn>
              <a:cxn ang="0">
                <a:pos x="15" y="12"/>
              </a:cxn>
              <a:cxn ang="0">
                <a:pos x="4" y="0"/>
              </a:cxn>
              <a:cxn ang="0">
                <a:pos x="0" y="9"/>
              </a:cxn>
              <a:cxn ang="0">
                <a:pos x="3" y="21"/>
              </a:cxn>
              <a:cxn ang="0">
                <a:pos x="3" y="27"/>
              </a:cxn>
              <a:cxn ang="0">
                <a:pos x="9" y="35"/>
              </a:cxn>
              <a:cxn ang="0">
                <a:pos x="4" y="28"/>
              </a:cxn>
            </a:cxnLst>
            <a:rect l="0" t="0" r="r" b="b"/>
            <a:pathLst>
              <a:path w="15" h="35">
                <a:moveTo>
                  <a:pt x="4" y="28"/>
                </a:moveTo>
                <a:cubicBezTo>
                  <a:pt x="4" y="25"/>
                  <a:pt x="4" y="25"/>
                  <a:pt x="4" y="25"/>
                </a:cubicBezTo>
                <a:cubicBezTo>
                  <a:pt x="8" y="25"/>
                  <a:pt x="12" y="24"/>
                  <a:pt x="14" y="24"/>
                </a:cubicBezTo>
                <a:cubicBezTo>
                  <a:pt x="14" y="20"/>
                  <a:pt x="11" y="20"/>
                  <a:pt x="11" y="17"/>
                </a:cubicBezTo>
                <a:cubicBezTo>
                  <a:pt x="11" y="15"/>
                  <a:pt x="15" y="14"/>
                  <a:pt x="15" y="12"/>
                </a:cubicBezTo>
                <a:cubicBezTo>
                  <a:pt x="8" y="10"/>
                  <a:pt x="4" y="6"/>
                  <a:pt x="4" y="0"/>
                </a:cubicBezTo>
                <a:cubicBezTo>
                  <a:pt x="0" y="2"/>
                  <a:pt x="0" y="5"/>
                  <a:pt x="0" y="9"/>
                </a:cubicBezTo>
                <a:cubicBezTo>
                  <a:pt x="0" y="15"/>
                  <a:pt x="3" y="16"/>
                  <a:pt x="3" y="21"/>
                </a:cubicBezTo>
                <a:cubicBezTo>
                  <a:pt x="3" y="26"/>
                  <a:pt x="3" y="24"/>
                  <a:pt x="3" y="27"/>
                </a:cubicBezTo>
                <a:cubicBezTo>
                  <a:pt x="3" y="30"/>
                  <a:pt x="4" y="35"/>
                  <a:pt x="9" y="35"/>
                </a:cubicBezTo>
                <a:cubicBezTo>
                  <a:pt x="7" y="32"/>
                  <a:pt x="6" y="31"/>
                  <a:pt x="4" y="2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ïśḷîḍè"/>
          <p:cNvSpPr>
            <a:spLocks/>
          </p:cNvSpPr>
          <p:nvPr/>
        </p:nvSpPr>
        <p:spPr bwMode="auto">
          <a:xfrm>
            <a:off x="8879669" y="3891498"/>
            <a:ext cx="112197" cy="105186"/>
          </a:xfrm>
          <a:custGeom>
            <a:avLst/>
            <a:gdLst/>
            <a:ahLst/>
            <a:cxnLst>
              <a:cxn ang="0">
                <a:pos x="48" y="38"/>
              </a:cxn>
              <a:cxn ang="0">
                <a:pos x="46" y="35"/>
              </a:cxn>
              <a:cxn ang="0">
                <a:pos x="42" y="40"/>
              </a:cxn>
              <a:cxn ang="0">
                <a:pos x="47" y="48"/>
              </a:cxn>
              <a:cxn ang="0">
                <a:pos x="42" y="53"/>
              </a:cxn>
              <a:cxn ang="0">
                <a:pos x="40" y="50"/>
              </a:cxn>
              <a:cxn ang="0">
                <a:pos x="36" y="51"/>
              </a:cxn>
              <a:cxn ang="0">
                <a:pos x="26" y="37"/>
              </a:cxn>
              <a:cxn ang="0">
                <a:pos x="28" y="32"/>
              </a:cxn>
              <a:cxn ang="0">
                <a:pos x="27" y="29"/>
              </a:cxn>
              <a:cxn ang="0">
                <a:pos x="21" y="28"/>
              </a:cxn>
              <a:cxn ang="0">
                <a:pos x="21" y="32"/>
              </a:cxn>
              <a:cxn ang="0">
                <a:pos x="17" y="30"/>
              </a:cxn>
              <a:cxn ang="0">
                <a:pos x="16" y="32"/>
              </a:cxn>
              <a:cxn ang="0">
                <a:pos x="12" y="28"/>
              </a:cxn>
              <a:cxn ang="0">
                <a:pos x="4" y="45"/>
              </a:cxn>
              <a:cxn ang="0">
                <a:pos x="4" y="36"/>
              </a:cxn>
              <a:cxn ang="0">
                <a:pos x="2" y="32"/>
              </a:cxn>
              <a:cxn ang="0">
                <a:pos x="5" y="22"/>
              </a:cxn>
              <a:cxn ang="0">
                <a:pos x="19" y="14"/>
              </a:cxn>
              <a:cxn ang="0">
                <a:pos x="26" y="20"/>
              </a:cxn>
              <a:cxn ang="0">
                <a:pos x="28" y="20"/>
              </a:cxn>
              <a:cxn ang="0">
                <a:pos x="32" y="15"/>
              </a:cxn>
              <a:cxn ang="0">
                <a:pos x="41" y="9"/>
              </a:cxn>
              <a:cxn ang="0">
                <a:pos x="42" y="0"/>
              </a:cxn>
              <a:cxn ang="0">
                <a:pos x="48" y="4"/>
              </a:cxn>
              <a:cxn ang="0">
                <a:pos x="58" y="33"/>
              </a:cxn>
              <a:cxn ang="0">
                <a:pos x="53" y="46"/>
              </a:cxn>
              <a:cxn ang="0">
                <a:pos x="48" y="36"/>
              </a:cxn>
              <a:cxn ang="0">
                <a:pos x="48" y="38"/>
              </a:cxn>
            </a:cxnLst>
            <a:rect l="0" t="0" r="r" b="b"/>
            <a:pathLst>
              <a:path w="58" h="53">
                <a:moveTo>
                  <a:pt x="48" y="38"/>
                </a:moveTo>
                <a:cubicBezTo>
                  <a:pt x="48" y="37"/>
                  <a:pt x="47" y="36"/>
                  <a:pt x="46" y="35"/>
                </a:cubicBezTo>
                <a:cubicBezTo>
                  <a:pt x="44" y="37"/>
                  <a:pt x="42" y="38"/>
                  <a:pt x="42" y="40"/>
                </a:cubicBezTo>
                <a:cubicBezTo>
                  <a:pt x="42" y="43"/>
                  <a:pt x="47" y="44"/>
                  <a:pt x="47" y="48"/>
                </a:cubicBezTo>
                <a:cubicBezTo>
                  <a:pt x="47" y="51"/>
                  <a:pt x="45" y="53"/>
                  <a:pt x="42" y="53"/>
                </a:cubicBezTo>
                <a:cubicBezTo>
                  <a:pt x="41" y="53"/>
                  <a:pt x="40" y="51"/>
                  <a:pt x="40" y="50"/>
                </a:cubicBezTo>
                <a:cubicBezTo>
                  <a:pt x="39" y="51"/>
                  <a:pt x="37" y="51"/>
                  <a:pt x="36" y="51"/>
                </a:cubicBezTo>
                <a:cubicBezTo>
                  <a:pt x="31" y="51"/>
                  <a:pt x="26" y="44"/>
                  <a:pt x="26" y="37"/>
                </a:cubicBezTo>
                <a:cubicBezTo>
                  <a:pt x="26" y="34"/>
                  <a:pt x="27" y="33"/>
                  <a:pt x="28" y="32"/>
                </a:cubicBezTo>
                <a:cubicBezTo>
                  <a:pt x="28" y="31"/>
                  <a:pt x="27" y="30"/>
                  <a:pt x="27" y="29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30"/>
                  <a:pt x="20" y="31"/>
                  <a:pt x="21" y="32"/>
                </a:cubicBezTo>
                <a:cubicBezTo>
                  <a:pt x="18" y="32"/>
                  <a:pt x="18" y="31"/>
                  <a:pt x="17" y="30"/>
                </a:cubicBezTo>
                <a:cubicBezTo>
                  <a:pt x="17" y="30"/>
                  <a:pt x="16" y="31"/>
                  <a:pt x="16" y="32"/>
                </a:cubicBezTo>
                <a:cubicBezTo>
                  <a:pt x="14" y="31"/>
                  <a:pt x="12" y="28"/>
                  <a:pt x="12" y="28"/>
                </a:cubicBezTo>
                <a:cubicBezTo>
                  <a:pt x="8" y="32"/>
                  <a:pt x="8" y="45"/>
                  <a:pt x="4" y="45"/>
                </a:cubicBezTo>
                <a:cubicBezTo>
                  <a:pt x="0" y="45"/>
                  <a:pt x="4" y="37"/>
                  <a:pt x="4" y="36"/>
                </a:cubicBezTo>
                <a:cubicBezTo>
                  <a:pt x="4" y="35"/>
                  <a:pt x="2" y="33"/>
                  <a:pt x="2" y="32"/>
                </a:cubicBezTo>
                <a:cubicBezTo>
                  <a:pt x="2" y="28"/>
                  <a:pt x="4" y="26"/>
                  <a:pt x="5" y="22"/>
                </a:cubicBezTo>
                <a:cubicBezTo>
                  <a:pt x="13" y="22"/>
                  <a:pt x="11" y="14"/>
                  <a:pt x="19" y="14"/>
                </a:cubicBezTo>
                <a:cubicBezTo>
                  <a:pt x="24" y="14"/>
                  <a:pt x="23" y="20"/>
                  <a:pt x="26" y="20"/>
                </a:cubicBezTo>
                <a:cubicBezTo>
                  <a:pt x="27" y="20"/>
                  <a:pt x="27" y="20"/>
                  <a:pt x="28" y="20"/>
                </a:cubicBezTo>
                <a:cubicBezTo>
                  <a:pt x="28" y="18"/>
                  <a:pt x="30" y="16"/>
                  <a:pt x="32" y="15"/>
                </a:cubicBezTo>
                <a:cubicBezTo>
                  <a:pt x="32" y="10"/>
                  <a:pt x="39" y="12"/>
                  <a:pt x="41" y="9"/>
                </a:cubicBezTo>
                <a:cubicBezTo>
                  <a:pt x="42" y="7"/>
                  <a:pt x="42" y="1"/>
                  <a:pt x="42" y="0"/>
                </a:cubicBezTo>
                <a:cubicBezTo>
                  <a:pt x="45" y="0"/>
                  <a:pt x="47" y="2"/>
                  <a:pt x="48" y="4"/>
                </a:cubicBezTo>
                <a:cubicBezTo>
                  <a:pt x="51" y="7"/>
                  <a:pt x="58" y="30"/>
                  <a:pt x="58" y="33"/>
                </a:cubicBezTo>
                <a:cubicBezTo>
                  <a:pt x="58" y="37"/>
                  <a:pt x="53" y="39"/>
                  <a:pt x="53" y="46"/>
                </a:cubicBezTo>
                <a:cubicBezTo>
                  <a:pt x="51" y="46"/>
                  <a:pt x="48" y="37"/>
                  <a:pt x="48" y="36"/>
                </a:cubicBezTo>
                <a:lnTo>
                  <a:pt x="48" y="3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íṥḻïḋê"/>
          <p:cNvSpPr>
            <a:spLocks/>
          </p:cNvSpPr>
          <p:nvPr/>
        </p:nvSpPr>
        <p:spPr bwMode="auto">
          <a:xfrm>
            <a:off x="8776821" y="3863449"/>
            <a:ext cx="53762" cy="58437"/>
          </a:xfrm>
          <a:custGeom>
            <a:avLst/>
            <a:gdLst/>
            <a:ahLst/>
            <a:cxnLst>
              <a:cxn ang="0">
                <a:pos x="3" y="29"/>
              </a:cxn>
              <a:cxn ang="0">
                <a:pos x="0" y="29"/>
              </a:cxn>
              <a:cxn ang="0">
                <a:pos x="22" y="5"/>
              </a:cxn>
              <a:cxn ang="0">
                <a:pos x="25" y="0"/>
              </a:cxn>
              <a:cxn ang="0">
                <a:pos x="28" y="6"/>
              </a:cxn>
              <a:cxn ang="0">
                <a:pos x="24" y="9"/>
              </a:cxn>
              <a:cxn ang="0">
                <a:pos x="17" y="13"/>
              </a:cxn>
              <a:cxn ang="0">
                <a:pos x="3" y="29"/>
              </a:cxn>
            </a:cxnLst>
            <a:rect l="0" t="0" r="r" b="b"/>
            <a:pathLst>
              <a:path w="28" h="29">
                <a:moveTo>
                  <a:pt x="3" y="29"/>
                </a:moveTo>
                <a:cubicBezTo>
                  <a:pt x="0" y="29"/>
                  <a:pt x="0" y="29"/>
                  <a:pt x="0" y="29"/>
                </a:cubicBezTo>
                <a:cubicBezTo>
                  <a:pt x="4" y="18"/>
                  <a:pt x="18" y="13"/>
                  <a:pt x="22" y="5"/>
                </a:cubicBezTo>
                <a:cubicBezTo>
                  <a:pt x="23" y="3"/>
                  <a:pt x="23" y="1"/>
                  <a:pt x="25" y="0"/>
                </a:cubicBezTo>
                <a:cubicBezTo>
                  <a:pt x="24" y="4"/>
                  <a:pt x="26" y="5"/>
                  <a:pt x="28" y="6"/>
                </a:cubicBezTo>
                <a:cubicBezTo>
                  <a:pt x="26" y="8"/>
                  <a:pt x="26" y="9"/>
                  <a:pt x="24" y="9"/>
                </a:cubicBezTo>
                <a:cubicBezTo>
                  <a:pt x="23" y="12"/>
                  <a:pt x="20" y="13"/>
                  <a:pt x="17" y="13"/>
                </a:cubicBezTo>
                <a:cubicBezTo>
                  <a:pt x="15" y="22"/>
                  <a:pt x="8" y="26"/>
                  <a:pt x="3" y="2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išļïḍe"/>
          <p:cNvSpPr>
            <a:spLocks/>
          </p:cNvSpPr>
          <p:nvPr/>
        </p:nvSpPr>
        <p:spPr bwMode="auto">
          <a:xfrm>
            <a:off x="8818895" y="3676454"/>
            <a:ext cx="105186" cy="149596"/>
          </a:xfrm>
          <a:custGeom>
            <a:avLst/>
            <a:gdLst/>
            <a:ahLst/>
            <a:cxnLst>
              <a:cxn ang="0">
                <a:pos x="4" y="31"/>
              </a:cxn>
              <a:cxn ang="0">
                <a:pos x="6" y="20"/>
              </a:cxn>
              <a:cxn ang="0">
                <a:pos x="5" y="7"/>
              </a:cxn>
              <a:cxn ang="0">
                <a:pos x="9" y="0"/>
              </a:cxn>
              <a:cxn ang="0">
                <a:pos x="16" y="7"/>
              </a:cxn>
              <a:cxn ang="0">
                <a:pos x="21" y="3"/>
              </a:cxn>
              <a:cxn ang="0">
                <a:pos x="22" y="5"/>
              </a:cxn>
              <a:cxn ang="0">
                <a:pos x="23" y="8"/>
              </a:cxn>
              <a:cxn ang="0">
                <a:pos x="28" y="25"/>
              </a:cxn>
              <a:cxn ang="0">
                <a:pos x="20" y="42"/>
              </a:cxn>
              <a:cxn ang="0">
                <a:pos x="30" y="59"/>
              </a:cxn>
              <a:cxn ang="0">
                <a:pos x="30" y="58"/>
              </a:cxn>
              <a:cxn ang="0">
                <a:pos x="34" y="55"/>
              </a:cxn>
              <a:cxn ang="0">
                <a:pos x="43" y="64"/>
              </a:cxn>
              <a:cxn ang="0">
                <a:pos x="46" y="61"/>
              </a:cxn>
              <a:cxn ang="0">
                <a:pos x="49" y="62"/>
              </a:cxn>
              <a:cxn ang="0">
                <a:pos x="46" y="66"/>
              </a:cxn>
              <a:cxn ang="0">
                <a:pos x="49" y="66"/>
              </a:cxn>
              <a:cxn ang="0">
                <a:pos x="54" y="71"/>
              </a:cxn>
              <a:cxn ang="0">
                <a:pos x="54" y="74"/>
              </a:cxn>
              <a:cxn ang="0">
                <a:pos x="53" y="76"/>
              </a:cxn>
              <a:cxn ang="0">
                <a:pos x="51" y="73"/>
              </a:cxn>
              <a:cxn ang="0">
                <a:pos x="36" y="61"/>
              </a:cxn>
              <a:cxn ang="0">
                <a:pos x="37" y="69"/>
              </a:cxn>
              <a:cxn ang="0">
                <a:pos x="25" y="60"/>
              </a:cxn>
              <a:cxn ang="0">
                <a:pos x="19" y="62"/>
              </a:cxn>
              <a:cxn ang="0">
                <a:pos x="13" y="57"/>
              </a:cxn>
              <a:cxn ang="0">
                <a:pos x="15" y="53"/>
              </a:cxn>
              <a:cxn ang="0">
                <a:pos x="15" y="49"/>
              </a:cxn>
              <a:cxn ang="0">
                <a:pos x="13" y="49"/>
              </a:cxn>
              <a:cxn ang="0">
                <a:pos x="10" y="51"/>
              </a:cxn>
              <a:cxn ang="0">
                <a:pos x="1" y="44"/>
              </a:cxn>
              <a:cxn ang="0">
                <a:pos x="4" y="31"/>
              </a:cxn>
            </a:cxnLst>
            <a:rect l="0" t="0" r="r" b="b"/>
            <a:pathLst>
              <a:path w="54" h="76">
                <a:moveTo>
                  <a:pt x="4" y="31"/>
                </a:moveTo>
                <a:cubicBezTo>
                  <a:pt x="6" y="28"/>
                  <a:pt x="6" y="23"/>
                  <a:pt x="6" y="20"/>
                </a:cubicBezTo>
                <a:cubicBezTo>
                  <a:pt x="7" y="15"/>
                  <a:pt x="5" y="12"/>
                  <a:pt x="5" y="7"/>
                </a:cubicBezTo>
                <a:cubicBezTo>
                  <a:pt x="5" y="3"/>
                  <a:pt x="6" y="0"/>
                  <a:pt x="9" y="0"/>
                </a:cubicBezTo>
                <a:cubicBezTo>
                  <a:pt x="13" y="0"/>
                  <a:pt x="12" y="7"/>
                  <a:pt x="16" y="7"/>
                </a:cubicBezTo>
                <a:cubicBezTo>
                  <a:pt x="18" y="7"/>
                  <a:pt x="20" y="4"/>
                  <a:pt x="21" y="3"/>
                </a:cubicBezTo>
                <a:cubicBezTo>
                  <a:pt x="21" y="3"/>
                  <a:pt x="22" y="4"/>
                  <a:pt x="22" y="5"/>
                </a:cubicBezTo>
                <a:cubicBezTo>
                  <a:pt x="22" y="6"/>
                  <a:pt x="23" y="7"/>
                  <a:pt x="23" y="8"/>
                </a:cubicBezTo>
                <a:cubicBezTo>
                  <a:pt x="23" y="13"/>
                  <a:pt x="28" y="18"/>
                  <a:pt x="28" y="25"/>
                </a:cubicBezTo>
                <a:cubicBezTo>
                  <a:pt x="28" y="33"/>
                  <a:pt x="20" y="34"/>
                  <a:pt x="20" y="42"/>
                </a:cubicBezTo>
                <a:cubicBezTo>
                  <a:pt x="20" y="48"/>
                  <a:pt x="26" y="57"/>
                  <a:pt x="30" y="59"/>
                </a:cubicBezTo>
                <a:cubicBezTo>
                  <a:pt x="30" y="59"/>
                  <a:pt x="30" y="58"/>
                  <a:pt x="30" y="58"/>
                </a:cubicBezTo>
                <a:cubicBezTo>
                  <a:pt x="30" y="56"/>
                  <a:pt x="32" y="54"/>
                  <a:pt x="34" y="55"/>
                </a:cubicBezTo>
                <a:cubicBezTo>
                  <a:pt x="39" y="55"/>
                  <a:pt x="40" y="63"/>
                  <a:pt x="43" y="64"/>
                </a:cubicBezTo>
                <a:cubicBezTo>
                  <a:pt x="44" y="64"/>
                  <a:pt x="45" y="61"/>
                  <a:pt x="46" y="61"/>
                </a:cubicBezTo>
                <a:cubicBezTo>
                  <a:pt x="47" y="61"/>
                  <a:pt x="48" y="62"/>
                  <a:pt x="49" y="62"/>
                </a:cubicBezTo>
                <a:cubicBezTo>
                  <a:pt x="48" y="64"/>
                  <a:pt x="46" y="64"/>
                  <a:pt x="46" y="66"/>
                </a:cubicBezTo>
                <a:cubicBezTo>
                  <a:pt x="46" y="67"/>
                  <a:pt x="48" y="67"/>
                  <a:pt x="49" y="66"/>
                </a:cubicBezTo>
                <a:cubicBezTo>
                  <a:pt x="49" y="69"/>
                  <a:pt x="51" y="71"/>
                  <a:pt x="54" y="71"/>
                </a:cubicBezTo>
                <a:cubicBezTo>
                  <a:pt x="54" y="72"/>
                  <a:pt x="54" y="73"/>
                  <a:pt x="54" y="74"/>
                </a:cubicBezTo>
                <a:cubicBezTo>
                  <a:pt x="54" y="75"/>
                  <a:pt x="53" y="76"/>
                  <a:pt x="53" y="76"/>
                </a:cubicBezTo>
                <a:cubicBezTo>
                  <a:pt x="51" y="76"/>
                  <a:pt x="51" y="74"/>
                  <a:pt x="51" y="73"/>
                </a:cubicBezTo>
                <a:cubicBezTo>
                  <a:pt x="48" y="69"/>
                  <a:pt x="39" y="65"/>
                  <a:pt x="36" y="61"/>
                </a:cubicBezTo>
                <a:cubicBezTo>
                  <a:pt x="34" y="64"/>
                  <a:pt x="35" y="66"/>
                  <a:pt x="37" y="69"/>
                </a:cubicBezTo>
                <a:cubicBezTo>
                  <a:pt x="31" y="69"/>
                  <a:pt x="31" y="60"/>
                  <a:pt x="25" y="60"/>
                </a:cubicBezTo>
                <a:cubicBezTo>
                  <a:pt x="23" y="60"/>
                  <a:pt x="21" y="62"/>
                  <a:pt x="19" y="62"/>
                </a:cubicBezTo>
                <a:cubicBezTo>
                  <a:pt x="16" y="62"/>
                  <a:pt x="13" y="59"/>
                  <a:pt x="13" y="57"/>
                </a:cubicBezTo>
                <a:cubicBezTo>
                  <a:pt x="13" y="55"/>
                  <a:pt x="14" y="53"/>
                  <a:pt x="15" y="53"/>
                </a:cubicBezTo>
                <a:cubicBezTo>
                  <a:pt x="15" y="49"/>
                  <a:pt x="15" y="49"/>
                  <a:pt x="15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2" y="50"/>
                  <a:pt x="11" y="51"/>
                  <a:pt x="10" y="51"/>
                </a:cubicBezTo>
                <a:cubicBezTo>
                  <a:pt x="8" y="51"/>
                  <a:pt x="1" y="47"/>
                  <a:pt x="1" y="44"/>
                </a:cubicBezTo>
                <a:cubicBezTo>
                  <a:pt x="1" y="38"/>
                  <a:pt x="0" y="30"/>
                  <a:pt x="4" y="3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ïšľíḍe"/>
          <p:cNvSpPr>
            <a:spLocks/>
          </p:cNvSpPr>
          <p:nvPr/>
        </p:nvSpPr>
        <p:spPr bwMode="auto">
          <a:xfrm>
            <a:off x="8928754" y="3826050"/>
            <a:ext cx="35062" cy="60774"/>
          </a:xfrm>
          <a:custGeom>
            <a:avLst/>
            <a:gdLst/>
            <a:ahLst/>
            <a:cxnLst>
              <a:cxn ang="0">
                <a:pos x="16" y="20"/>
              </a:cxn>
              <a:cxn ang="0">
                <a:pos x="10" y="20"/>
              </a:cxn>
              <a:cxn ang="0">
                <a:pos x="14" y="28"/>
              </a:cxn>
              <a:cxn ang="0">
                <a:pos x="14" y="30"/>
              </a:cxn>
              <a:cxn ang="0">
                <a:pos x="10" y="30"/>
              </a:cxn>
              <a:cxn ang="0">
                <a:pos x="8" y="25"/>
              </a:cxn>
              <a:cxn ang="0">
                <a:pos x="8" y="23"/>
              </a:cxn>
              <a:cxn ang="0">
                <a:pos x="2" y="17"/>
              </a:cxn>
              <a:cxn ang="0">
                <a:pos x="2" y="15"/>
              </a:cxn>
              <a:cxn ang="0">
                <a:pos x="8" y="15"/>
              </a:cxn>
              <a:cxn ang="0">
                <a:pos x="10" y="13"/>
              </a:cxn>
              <a:cxn ang="0">
                <a:pos x="0" y="2"/>
              </a:cxn>
              <a:cxn ang="0">
                <a:pos x="4" y="0"/>
              </a:cxn>
              <a:cxn ang="0">
                <a:pos x="13" y="2"/>
              </a:cxn>
              <a:cxn ang="0">
                <a:pos x="13" y="6"/>
              </a:cxn>
              <a:cxn ang="0">
                <a:pos x="15" y="6"/>
              </a:cxn>
              <a:cxn ang="0">
                <a:pos x="15" y="12"/>
              </a:cxn>
              <a:cxn ang="0">
                <a:pos x="18" y="15"/>
              </a:cxn>
              <a:cxn ang="0">
                <a:pos x="16" y="20"/>
              </a:cxn>
            </a:cxnLst>
            <a:rect l="0" t="0" r="r" b="b"/>
            <a:pathLst>
              <a:path w="18" h="30">
                <a:moveTo>
                  <a:pt x="16" y="20"/>
                </a:moveTo>
                <a:cubicBezTo>
                  <a:pt x="10" y="20"/>
                  <a:pt x="10" y="20"/>
                  <a:pt x="10" y="20"/>
                </a:cubicBezTo>
                <a:cubicBezTo>
                  <a:pt x="11" y="23"/>
                  <a:pt x="12" y="27"/>
                  <a:pt x="14" y="28"/>
                </a:cubicBezTo>
                <a:cubicBezTo>
                  <a:pt x="14" y="30"/>
                  <a:pt x="14" y="30"/>
                  <a:pt x="14" y="30"/>
                </a:cubicBezTo>
                <a:cubicBezTo>
                  <a:pt x="13" y="30"/>
                  <a:pt x="11" y="30"/>
                  <a:pt x="10" y="30"/>
                </a:cubicBezTo>
                <a:cubicBezTo>
                  <a:pt x="7" y="30"/>
                  <a:pt x="7" y="27"/>
                  <a:pt x="8" y="25"/>
                </a:cubicBezTo>
                <a:cubicBezTo>
                  <a:pt x="8" y="23"/>
                  <a:pt x="8" y="23"/>
                  <a:pt x="8" y="23"/>
                </a:cubicBezTo>
                <a:cubicBezTo>
                  <a:pt x="5" y="23"/>
                  <a:pt x="3" y="19"/>
                  <a:pt x="2" y="17"/>
                </a:cubicBezTo>
                <a:cubicBezTo>
                  <a:pt x="2" y="15"/>
                  <a:pt x="2" y="15"/>
                  <a:pt x="2" y="15"/>
                </a:cubicBezTo>
                <a:cubicBezTo>
                  <a:pt x="4" y="15"/>
                  <a:pt x="7" y="15"/>
                  <a:pt x="8" y="15"/>
                </a:cubicBezTo>
                <a:cubicBezTo>
                  <a:pt x="8" y="15"/>
                  <a:pt x="10" y="14"/>
                  <a:pt x="10" y="13"/>
                </a:cubicBezTo>
                <a:cubicBezTo>
                  <a:pt x="10" y="8"/>
                  <a:pt x="1" y="5"/>
                  <a:pt x="0" y="2"/>
                </a:cubicBezTo>
                <a:cubicBezTo>
                  <a:pt x="1" y="1"/>
                  <a:pt x="3" y="0"/>
                  <a:pt x="4" y="0"/>
                </a:cubicBezTo>
                <a:cubicBezTo>
                  <a:pt x="7" y="0"/>
                  <a:pt x="9" y="2"/>
                  <a:pt x="13" y="2"/>
                </a:cubicBezTo>
                <a:cubicBezTo>
                  <a:pt x="13" y="3"/>
                  <a:pt x="13" y="5"/>
                  <a:pt x="13" y="6"/>
                </a:cubicBezTo>
                <a:cubicBezTo>
                  <a:pt x="13" y="6"/>
                  <a:pt x="14" y="6"/>
                  <a:pt x="15" y="6"/>
                </a:cubicBezTo>
                <a:cubicBezTo>
                  <a:pt x="15" y="8"/>
                  <a:pt x="15" y="12"/>
                  <a:pt x="15" y="12"/>
                </a:cubicBezTo>
                <a:cubicBezTo>
                  <a:pt x="15" y="12"/>
                  <a:pt x="18" y="15"/>
                  <a:pt x="18" y="15"/>
                </a:cubicBezTo>
                <a:cubicBezTo>
                  <a:pt x="18" y="18"/>
                  <a:pt x="17" y="19"/>
                  <a:pt x="16" y="2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iṣlïḑè"/>
          <p:cNvSpPr>
            <a:spLocks/>
          </p:cNvSpPr>
          <p:nvPr/>
        </p:nvSpPr>
        <p:spPr bwMode="auto">
          <a:xfrm>
            <a:off x="8877330" y="3842411"/>
            <a:ext cx="28049" cy="37399"/>
          </a:xfrm>
          <a:custGeom>
            <a:avLst/>
            <a:gdLst/>
            <a:ahLst/>
            <a:cxnLst>
              <a:cxn ang="0">
                <a:pos x="3" y="1"/>
              </a:cxn>
              <a:cxn ang="0">
                <a:pos x="14" y="7"/>
              </a:cxn>
              <a:cxn ang="0">
                <a:pos x="1" y="19"/>
              </a:cxn>
              <a:cxn ang="0">
                <a:pos x="0" y="2"/>
              </a:cxn>
              <a:cxn ang="0">
                <a:pos x="2" y="0"/>
              </a:cxn>
              <a:cxn ang="0">
                <a:pos x="5" y="2"/>
              </a:cxn>
              <a:cxn ang="0">
                <a:pos x="3" y="1"/>
              </a:cxn>
            </a:cxnLst>
            <a:rect l="0" t="0" r="r" b="b"/>
            <a:pathLst>
              <a:path w="14" h="19">
                <a:moveTo>
                  <a:pt x="3" y="1"/>
                </a:moveTo>
                <a:cubicBezTo>
                  <a:pt x="4" y="3"/>
                  <a:pt x="14" y="4"/>
                  <a:pt x="14" y="7"/>
                </a:cubicBezTo>
                <a:cubicBezTo>
                  <a:pt x="14" y="14"/>
                  <a:pt x="5" y="17"/>
                  <a:pt x="1" y="19"/>
                </a:cubicBezTo>
                <a:cubicBezTo>
                  <a:pt x="1" y="13"/>
                  <a:pt x="0" y="6"/>
                  <a:pt x="0" y="2"/>
                </a:cubicBezTo>
                <a:cubicBezTo>
                  <a:pt x="0" y="1"/>
                  <a:pt x="2" y="0"/>
                  <a:pt x="2" y="0"/>
                </a:cubicBezTo>
                <a:cubicBezTo>
                  <a:pt x="3" y="0"/>
                  <a:pt x="4" y="2"/>
                  <a:pt x="5" y="2"/>
                </a:cubicBezTo>
                <a:lnTo>
                  <a:pt x="3" y="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î$ľïḑe"/>
          <p:cNvSpPr>
            <a:spLocks/>
          </p:cNvSpPr>
          <p:nvPr/>
        </p:nvSpPr>
        <p:spPr bwMode="auto">
          <a:xfrm>
            <a:off x="8891355" y="3865786"/>
            <a:ext cx="28049" cy="46749"/>
          </a:xfrm>
          <a:custGeom>
            <a:avLst/>
            <a:gdLst/>
            <a:ahLst/>
            <a:cxnLst>
              <a:cxn ang="0">
                <a:pos x="14" y="5"/>
              </a:cxn>
              <a:cxn ang="0">
                <a:pos x="9" y="17"/>
              </a:cxn>
              <a:cxn ang="0">
                <a:pos x="11" y="22"/>
              </a:cxn>
              <a:cxn ang="0">
                <a:pos x="9" y="24"/>
              </a:cxn>
              <a:cxn ang="0">
                <a:pos x="0" y="14"/>
              </a:cxn>
              <a:cxn ang="0">
                <a:pos x="4" y="12"/>
              </a:cxn>
              <a:cxn ang="0">
                <a:pos x="8" y="1"/>
              </a:cxn>
              <a:cxn ang="0">
                <a:pos x="14" y="5"/>
              </a:cxn>
            </a:cxnLst>
            <a:rect l="0" t="0" r="r" b="b"/>
            <a:pathLst>
              <a:path w="14" h="24">
                <a:moveTo>
                  <a:pt x="14" y="5"/>
                </a:moveTo>
                <a:cubicBezTo>
                  <a:pt x="14" y="10"/>
                  <a:pt x="10" y="13"/>
                  <a:pt x="9" y="17"/>
                </a:cubicBezTo>
                <a:cubicBezTo>
                  <a:pt x="9" y="21"/>
                  <a:pt x="11" y="20"/>
                  <a:pt x="11" y="22"/>
                </a:cubicBezTo>
                <a:cubicBezTo>
                  <a:pt x="11" y="23"/>
                  <a:pt x="10" y="24"/>
                  <a:pt x="9" y="24"/>
                </a:cubicBezTo>
                <a:cubicBezTo>
                  <a:pt x="7" y="24"/>
                  <a:pt x="0" y="17"/>
                  <a:pt x="0" y="14"/>
                </a:cubicBezTo>
                <a:cubicBezTo>
                  <a:pt x="0" y="13"/>
                  <a:pt x="3" y="12"/>
                  <a:pt x="4" y="12"/>
                </a:cubicBezTo>
                <a:cubicBezTo>
                  <a:pt x="4" y="11"/>
                  <a:pt x="6" y="1"/>
                  <a:pt x="8" y="1"/>
                </a:cubicBezTo>
                <a:cubicBezTo>
                  <a:pt x="12" y="0"/>
                  <a:pt x="14" y="3"/>
                  <a:pt x="14" y="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ïṧ1ïḋè"/>
          <p:cNvSpPr>
            <a:spLocks/>
          </p:cNvSpPr>
          <p:nvPr/>
        </p:nvSpPr>
        <p:spPr bwMode="auto">
          <a:xfrm>
            <a:off x="8917068" y="3868124"/>
            <a:ext cx="11688" cy="30387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2" y="15"/>
              </a:cxn>
              <a:cxn ang="0">
                <a:pos x="0" y="15"/>
              </a:cxn>
              <a:cxn ang="0">
                <a:pos x="4" y="0"/>
              </a:cxn>
              <a:cxn ang="0">
                <a:pos x="7" y="0"/>
              </a:cxn>
            </a:cxnLst>
            <a:rect l="0" t="0" r="r" b="b"/>
            <a:pathLst>
              <a:path w="7" h="15">
                <a:moveTo>
                  <a:pt x="7" y="0"/>
                </a:moveTo>
                <a:cubicBezTo>
                  <a:pt x="7" y="7"/>
                  <a:pt x="2" y="9"/>
                  <a:pt x="2" y="15"/>
                </a:cubicBezTo>
                <a:cubicBezTo>
                  <a:pt x="2" y="15"/>
                  <a:pt x="0" y="15"/>
                  <a:pt x="0" y="15"/>
                </a:cubicBezTo>
                <a:cubicBezTo>
                  <a:pt x="1" y="10"/>
                  <a:pt x="4" y="7"/>
                  <a:pt x="4" y="0"/>
                </a:cubicBezTo>
                <a:cubicBezTo>
                  <a:pt x="5" y="0"/>
                  <a:pt x="6" y="0"/>
                  <a:pt x="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íŝľïḑè"/>
          <p:cNvSpPr>
            <a:spLocks/>
          </p:cNvSpPr>
          <p:nvPr/>
        </p:nvSpPr>
        <p:spPr bwMode="auto">
          <a:xfrm>
            <a:off x="8924079" y="3886824"/>
            <a:ext cx="16363" cy="16363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2" y="8"/>
              </a:cxn>
              <a:cxn ang="0">
                <a:pos x="0" y="6"/>
              </a:cxn>
              <a:cxn ang="0">
                <a:pos x="3" y="0"/>
              </a:cxn>
              <a:cxn ang="0">
                <a:pos x="8" y="0"/>
              </a:cxn>
            </a:cxnLst>
            <a:rect l="0" t="0" r="r" b="b"/>
            <a:pathLst>
              <a:path w="8" h="8">
                <a:moveTo>
                  <a:pt x="8" y="0"/>
                </a:moveTo>
                <a:cubicBezTo>
                  <a:pt x="8" y="4"/>
                  <a:pt x="6" y="8"/>
                  <a:pt x="2" y="8"/>
                </a:cubicBezTo>
                <a:cubicBezTo>
                  <a:pt x="1" y="8"/>
                  <a:pt x="0" y="6"/>
                  <a:pt x="0" y="6"/>
                </a:cubicBezTo>
                <a:cubicBezTo>
                  <a:pt x="0" y="3"/>
                  <a:pt x="2" y="2"/>
                  <a:pt x="3" y="0"/>
                </a:cubicBezTo>
                <a:cubicBezTo>
                  <a:pt x="5" y="1"/>
                  <a:pt x="7" y="1"/>
                  <a:pt x="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ïśḻíḋé"/>
          <p:cNvSpPr>
            <a:spLocks/>
          </p:cNvSpPr>
          <p:nvPr/>
        </p:nvSpPr>
        <p:spPr bwMode="auto">
          <a:xfrm>
            <a:off x="8905380" y="3826050"/>
            <a:ext cx="18700" cy="25713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0" y="0"/>
              </a:cxn>
              <a:cxn ang="0">
                <a:pos x="4" y="0"/>
              </a:cxn>
              <a:cxn ang="0">
                <a:pos x="10" y="10"/>
              </a:cxn>
              <a:cxn ang="0">
                <a:pos x="6" y="6"/>
              </a:cxn>
              <a:cxn ang="0">
                <a:pos x="0" y="6"/>
              </a:cxn>
            </a:cxnLst>
            <a:rect l="0" t="0" r="r" b="b"/>
            <a:pathLst>
              <a:path w="10" h="12">
                <a:moveTo>
                  <a:pt x="0" y="6"/>
                </a:moveTo>
                <a:cubicBezTo>
                  <a:pt x="0" y="3"/>
                  <a:pt x="0" y="2"/>
                  <a:pt x="0" y="0"/>
                </a:cubicBezTo>
                <a:cubicBezTo>
                  <a:pt x="4" y="0"/>
                  <a:pt x="4" y="0"/>
                  <a:pt x="4" y="0"/>
                </a:cubicBezTo>
                <a:cubicBezTo>
                  <a:pt x="5" y="4"/>
                  <a:pt x="10" y="5"/>
                  <a:pt x="10" y="10"/>
                </a:cubicBezTo>
                <a:cubicBezTo>
                  <a:pt x="10" y="12"/>
                  <a:pt x="6" y="8"/>
                  <a:pt x="6" y="6"/>
                </a:cubicBezTo>
                <a:cubicBezTo>
                  <a:pt x="4" y="5"/>
                  <a:pt x="2" y="6"/>
                  <a:pt x="0" y="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ïśḷîḍê"/>
          <p:cNvSpPr>
            <a:spLocks/>
          </p:cNvSpPr>
          <p:nvPr/>
        </p:nvSpPr>
        <p:spPr bwMode="auto">
          <a:xfrm>
            <a:off x="8839931" y="3802676"/>
            <a:ext cx="28049" cy="30387"/>
          </a:xfrm>
          <a:custGeom>
            <a:avLst/>
            <a:gdLst/>
            <a:ahLst/>
            <a:cxnLst>
              <a:cxn ang="0">
                <a:pos x="11" y="15"/>
              </a:cxn>
              <a:cxn ang="0">
                <a:pos x="0" y="0"/>
              </a:cxn>
              <a:cxn ang="0">
                <a:pos x="4" y="0"/>
              </a:cxn>
              <a:cxn ang="0">
                <a:pos x="14" y="7"/>
              </a:cxn>
              <a:cxn ang="0">
                <a:pos x="11" y="15"/>
              </a:cxn>
            </a:cxnLst>
            <a:rect l="0" t="0" r="r" b="b"/>
            <a:pathLst>
              <a:path w="15" h="15">
                <a:moveTo>
                  <a:pt x="11" y="15"/>
                </a:moveTo>
                <a:cubicBezTo>
                  <a:pt x="9" y="15"/>
                  <a:pt x="0" y="0"/>
                  <a:pt x="0" y="0"/>
                </a:cubicBezTo>
                <a:cubicBezTo>
                  <a:pt x="4" y="0"/>
                  <a:pt x="4" y="0"/>
                  <a:pt x="4" y="0"/>
                </a:cubicBezTo>
                <a:cubicBezTo>
                  <a:pt x="8" y="3"/>
                  <a:pt x="13" y="2"/>
                  <a:pt x="14" y="7"/>
                </a:cubicBezTo>
                <a:cubicBezTo>
                  <a:pt x="15" y="10"/>
                  <a:pt x="13" y="15"/>
                  <a:pt x="11" y="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iṥḻîḋe"/>
          <p:cNvSpPr>
            <a:spLocks/>
          </p:cNvSpPr>
          <p:nvPr/>
        </p:nvSpPr>
        <p:spPr bwMode="auto">
          <a:xfrm>
            <a:off x="8867981" y="3807350"/>
            <a:ext cx="9350" cy="2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1"/>
              </a:cxn>
              <a:cxn ang="0">
                <a:pos x="0" y="0"/>
              </a:cxn>
            </a:cxnLst>
            <a:rect l="0" t="0" r="r" b="b"/>
            <a:pathLst>
              <a:path w="4" h="1">
                <a:moveTo>
                  <a:pt x="0" y="0"/>
                </a:moveTo>
                <a:cubicBezTo>
                  <a:pt x="1" y="1"/>
                  <a:pt x="3" y="1"/>
                  <a:pt x="4" y="1"/>
                </a:cubicBezTo>
                <a:cubicBezTo>
                  <a:pt x="3" y="0"/>
                  <a:pt x="1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îślíďé"/>
          <p:cNvSpPr>
            <a:spLocks/>
          </p:cNvSpPr>
          <p:nvPr/>
        </p:nvSpPr>
        <p:spPr bwMode="auto">
          <a:xfrm>
            <a:off x="8825907" y="3496470"/>
            <a:ext cx="53762" cy="74798"/>
          </a:xfrm>
          <a:custGeom>
            <a:avLst/>
            <a:gdLst/>
            <a:ahLst/>
            <a:cxnLst>
              <a:cxn ang="0">
                <a:pos x="8" y="39"/>
              </a:cxn>
              <a:cxn ang="0">
                <a:pos x="1" y="26"/>
              </a:cxn>
              <a:cxn ang="0">
                <a:pos x="16" y="0"/>
              </a:cxn>
              <a:cxn ang="0">
                <a:pos x="8" y="39"/>
              </a:cxn>
            </a:cxnLst>
            <a:rect l="0" t="0" r="r" b="b"/>
            <a:pathLst>
              <a:path w="27" h="39">
                <a:moveTo>
                  <a:pt x="8" y="39"/>
                </a:moveTo>
                <a:cubicBezTo>
                  <a:pt x="0" y="39"/>
                  <a:pt x="1" y="33"/>
                  <a:pt x="1" y="26"/>
                </a:cubicBezTo>
                <a:cubicBezTo>
                  <a:pt x="1" y="17"/>
                  <a:pt x="10" y="0"/>
                  <a:pt x="16" y="0"/>
                </a:cubicBezTo>
                <a:cubicBezTo>
                  <a:pt x="27" y="0"/>
                  <a:pt x="18" y="39"/>
                  <a:pt x="8" y="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işļidé"/>
          <p:cNvSpPr>
            <a:spLocks/>
          </p:cNvSpPr>
          <p:nvPr/>
        </p:nvSpPr>
        <p:spPr bwMode="auto">
          <a:xfrm>
            <a:off x="8540738" y="3629705"/>
            <a:ext cx="60774" cy="51424"/>
          </a:xfrm>
          <a:custGeom>
            <a:avLst/>
            <a:gdLst/>
            <a:ahLst/>
            <a:cxnLst>
              <a:cxn ang="0">
                <a:pos x="2" y="11"/>
              </a:cxn>
              <a:cxn ang="0">
                <a:pos x="26" y="0"/>
              </a:cxn>
              <a:cxn ang="0">
                <a:pos x="31" y="7"/>
              </a:cxn>
              <a:cxn ang="0">
                <a:pos x="11" y="27"/>
              </a:cxn>
              <a:cxn ang="0">
                <a:pos x="2" y="18"/>
              </a:cxn>
              <a:cxn ang="0">
                <a:pos x="2" y="11"/>
              </a:cxn>
            </a:cxnLst>
            <a:rect l="0" t="0" r="r" b="b"/>
            <a:pathLst>
              <a:path w="31" h="27">
                <a:moveTo>
                  <a:pt x="2" y="11"/>
                </a:moveTo>
                <a:cubicBezTo>
                  <a:pt x="5" y="11"/>
                  <a:pt x="20" y="0"/>
                  <a:pt x="26" y="0"/>
                </a:cubicBezTo>
                <a:cubicBezTo>
                  <a:pt x="28" y="0"/>
                  <a:pt x="31" y="4"/>
                  <a:pt x="31" y="7"/>
                </a:cubicBezTo>
                <a:cubicBezTo>
                  <a:pt x="31" y="13"/>
                  <a:pt x="18" y="27"/>
                  <a:pt x="11" y="27"/>
                </a:cubicBezTo>
                <a:cubicBezTo>
                  <a:pt x="5" y="27"/>
                  <a:pt x="2" y="24"/>
                  <a:pt x="2" y="18"/>
                </a:cubicBezTo>
                <a:cubicBezTo>
                  <a:pt x="2" y="15"/>
                  <a:pt x="0" y="11"/>
                  <a:pt x="2" y="1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8" name="îśḻïḓe"/>
          <p:cNvSpPr>
            <a:spLocks/>
          </p:cNvSpPr>
          <p:nvPr/>
        </p:nvSpPr>
        <p:spPr bwMode="auto">
          <a:xfrm>
            <a:off x="8276608" y="3547894"/>
            <a:ext cx="287506" cy="551637"/>
          </a:xfrm>
          <a:custGeom>
            <a:avLst/>
            <a:gdLst/>
            <a:ahLst/>
            <a:cxnLst>
              <a:cxn ang="0">
                <a:pos x="12" y="172"/>
              </a:cxn>
              <a:cxn ang="0">
                <a:pos x="21" y="152"/>
              </a:cxn>
              <a:cxn ang="0">
                <a:pos x="25" y="147"/>
              </a:cxn>
              <a:cxn ang="0">
                <a:pos x="15" y="119"/>
              </a:cxn>
              <a:cxn ang="0">
                <a:pos x="8" y="109"/>
              </a:cxn>
              <a:cxn ang="0">
                <a:pos x="8" y="105"/>
              </a:cxn>
              <a:cxn ang="0">
                <a:pos x="8" y="106"/>
              </a:cxn>
              <a:cxn ang="0">
                <a:pos x="12" y="96"/>
              </a:cxn>
              <a:cxn ang="0">
                <a:pos x="9" y="77"/>
              </a:cxn>
              <a:cxn ang="0">
                <a:pos x="0" y="65"/>
              </a:cxn>
              <a:cxn ang="0">
                <a:pos x="8" y="47"/>
              </a:cxn>
              <a:cxn ang="0">
                <a:pos x="19" y="43"/>
              </a:cxn>
              <a:cxn ang="0">
                <a:pos x="45" y="19"/>
              </a:cxn>
              <a:cxn ang="0">
                <a:pos x="47" y="19"/>
              </a:cxn>
              <a:cxn ang="0">
                <a:pos x="50" y="24"/>
              </a:cxn>
              <a:cxn ang="0">
                <a:pos x="52" y="20"/>
              </a:cxn>
              <a:cxn ang="0">
                <a:pos x="52" y="9"/>
              </a:cxn>
              <a:cxn ang="0">
                <a:pos x="64" y="6"/>
              </a:cxn>
              <a:cxn ang="0">
                <a:pos x="78" y="6"/>
              </a:cxn>
              <a:cxn ang="0">
                <a:pos x="96" y="0"/>
              </a:cxn>
              <a:cxn ang="0">
                <a:pos x="115" y="5"/>
              </a:cxn>
              <a:cxn ang="0">
                <a:pos x="130" y="22"/>
              </a:cxn>
              <a:cxn ang="0">
                <a:pos x="100" y="58"/>
              </a:cxn>
              <a:cxn ang="0">
                <a:pos x="104" y="64"/>
              </a:cxn>
              <a:cxn ang="0">
                <a:pos x="129" y="93"/>
              </a:cxn>
              <a:cxn ang="0">
                <a:pos x="147" y="134"/>
              </a:cxn>
              <a:cxn ang="0">
                <a:pos x="142" y="156"/>
              </a:cxn>
              <a:cxn ang="0">
                <a:pos x="115" y="170"/>
              </a:cxn>
              <a:cxn ang="0">
                <a:pos x="105" y="180"/>
              </a:cxn>
              <a:cxn ang="0">
                <a:pos x="104" y="176"/>
              </a:cxn>
              <a:cxn ang="0">
                <a:pos x="104" y="181"/>
              </a:cxn>
              <a:cxn ang="0">
                <a:pos x="93" y="192"/>
              </a:cxn>
              <a:cxn ang="0">
                <a:pos x="90" y="183"/>
              </a:cxn>
              <a:cxn ang="0">
                <a:pos x="91" y="177"/>
              </a:cxn>
              <a:cxn ang="0">
                <a:pos x="88" y="170"/>
              </a:cxn>
              <a:cxn ang="0">
                <a:pos x="73" y="161"/>
              </a:cxn>
              <a:cxn ang="0">
                <a:pos x="63" y="149"/>
              </a:cxn>
              <a:cxn ang="0">
                <a:pos x="43" y="141"/>
              </a:cxn>
              <a:cxn ang="0">
                <a:pos x="41" y="135"/>
              </a:cxn>
              <a:cxn ang="0">
                <a:pos x="30" y="129"/>
              </a:cxn>
              <a:cxn ang="0">
                <a:pos x="27" y="134"/>
              </a:cxn>
              <a:cxn ang="0">
                <a:pos x="29" y="142"/>
              </a:cxn>
              <a:cxn ang="0">
                <a:pos x="16" y="171"/>
              </a:cxn>
              <a:cxn ang="0">
                <a:pos x="31" y="192"/>
              </a:cxn>
              <a:cxn ang="0">
                <a:pos x="30" y="192"/>
              </a:cxn>
              <a:cxn ang="0">
                <a:pos x="35" y="206"/>
              </a:cxn>
              <a:cxn ang="0">
                <a:pos x="73" y="243"/>
              </a:cxn>
              <a:cxn ang="0">
                <a:pos x="71" y="251"/>
              </a:cxn>
              <a:cxn ang="0">
                <a:pos x="80" y="267"/>
              </a:cxn>
              <a:cxn ang="0">
                <a:pos x="84" y="280"/>
              </a:cxn>
              <a:cxn ang="0">
                <a:pos x="78" y="280"/>
              </a:cxn>
              <a:cxn ang="0">
                <a:pos x="75" y="282"/>
              </a:cxn>
              <a:cxn ang="0">
                <a:pos x="68" y="278"/>
              </a:cxn>
              <a:cxn ang="0">
                <a:pos x="37" y="246"/>
              </a:cxn>
              <a:cxn ang="0">
                <a:pos x="27" y="214"/>
              </a:cxn>
              <a:cxn ang="0">
                <a:pos x="14" y="192"/>
              </a:cxn>
              <a:cxn ang="0">
                <a:pos x="8" y="192"/>
              </a:cxn>
              <a:cxn ang="0">
                <a:pos x="8" y="189"/>
              </a:cxn>
              <a:cxn ang="0">
                <a:pos x="10" y="172"/>
              </a:cxn>
              <a:cxn ang="0">
                <a:pos x="11" y="172"/>
              </a:cxn>
              <a:cxn ang="0">
                <a:pos x="12" y="172"/>
              </a:cxn>
            </a:cxnLst>
            <a:rect l="0" t="0" r="r" b="b"/>
            <a:pathLst>
              <a:path w="147" h="282">
                <a:moveTo>
                  <a:pt x="12" y="172"/>
                </a:moveTo>
                <a:cubicBezTo>
                  <a:pt x="16" y="165"/>
                  <a:pt x="17" y="160"/>
                  <a:pt x="21" y="152"/>
                </a:cubicBezTo>
                <a:cubicBezTo>
                  <a:pt x="22" y="150"/>
                  <a:pt x="25" y="149"/>
                  <a:pt x="25" y="147"/>
                </a:cubicBezTo>
                <a:cubicBezTo>
                  <a:pt x="25" y="143"/>
                  <a:pt x="19" y="123"/>
                  <a:pt x="15" y="119"/>
                </a:cubicBezTo>
                <a:cubicBezTo>
                  <a:pt x="12" y="116"/>
                  <a:pt x="8" y="114"/>
                  <a:pt x="8" y="109"/>
                </a:cubicBezTo>
                <a:cubicBezTo>
                  <a:pt x="8" y="108"/>
                  <a:pt x="8" y="107"/>
                  <a:pt x="8" y="105"/>
                </a:cubicBezTo>
                <a:cubicBezTo>
                  <a:pt x="8" y="106"/>
                  <a:pt x="8" y="106"/>
                  <a:pt x="8" y="106"/>
                </a:cubicBezTo>
                <a:cubicBezTo>
                  <a:pt x="9" y="105"/>
                  <a:pt x="12" y="100"/>
                  <a:pt x="12" y="96"/>
                </a:cubicBezTo>
                <a:cubicBezTo>
                  <a:pt x="12" y="91"/>
                  <a:pt x="12" y="82"/>
                  <a:pt x="9" y="77"/>
                </a:cubicBezTo>
                <a:cubicBezTo>
                  <a:pt x="6" y="73"/>
                  <a:pt x="0" y="73"/>
                  <a:pt x="0" y="65"/>
                </a:cubicBezTo>
                <a:cubicBezTo>
                  <a:pt x="0" y="57"/>
                  <a:pt x="3" y="51"/>
                  <a:pt x="8" y="47"/>
                </a:cubicBezTo>
                <a:cubicBezTo>
                  <a:pt x="10" y="44"/>
                  <a:pt x="15" y="45"/>
                  <a:pt x="19" y="43"/>
                </a:cubicBezTo>
                <a:cubicBezTo>
                  <a:pt x="29" y="36"/>
                  <a:pt x="36" y="33"/>
                  <a:pt x="45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7" y="23"/>
                  <a:pt x="49" y="24"/>
                  <a:pt x="50" y="24"/>
                </a:cubicBezTo>
                <a:cubicBezTo>
                  <a:pt x="51" y="24"/>
                  <a:pt x="52" y="22"/>
                  <a:pt x="52" y="20"/>
                </a:cubicBezTo>
                <a:cubicBezTo>
                  <a:pt x="52" y="16"/>
                  <a:pt x="52" y="13"/>
                  <a:pt x="52" y="9"/>
                </a:cubicBezTo>
                <a:cubicBezTo>
                  <a:pt x="52" y="9"/>
                  <a:pt x="62" y="6"/>
                  <a:pt x="64" y="6"/>
                </a:cubicBezTo>
                <a:cubicBezTo>
                  <a:pt x="78" y="6"/>
                  <a:pt x="78" y="6"/>
                  <a:pt x="78" y="6"/>
                </a:cubicBezTo>
                <a:cubicBezTo>
                  <a:pt x="84" y="9"/>
                  <a:pt x="89" y="0"/>
                  <a:pt x="96" y="0"/>
                </a:cubicBezTo>
                <a:cubicBezTo>
                  <a:pt x="103" y="0"/>
                  <a:pt x="107" y="5"/>
                  <a:pt x="115" y="5"/>
                </a:cubicBezTo>
                <a:cubicBezTo>
                  <a:pt x="115" y="16"/>
                  <a:pt x="123" y="20"/>
                  <a:pt x="130" y="22"/>
                </a:cubicBezTo>
                <a:cubicBezTo>
                  <a:pt x="121" y="36"/>
                  <a:pt x="100" y="39"/>
                  <a:pt x="100" y="58"/>
                </a:cubicBezTo>
                <a:cubicBezTo>
                  <a:pt x="100" y="62"/>
                  <a:pt x="102" y="63"/>
                  <a:pt x="104" y="64"/>
                </a:cubicBezTo>
                <a:cubicBezTo>
                  <a:pt x="114" y="74"/>
                  <a:pt x="118" y="86"/>
                  <a:pt x="129" y="93"/>
                </a:cubicBezTo>
                <a:cubicBezTo>
                  <a:pt x="140" y="100"/>
                  <a:pt x="147" y="119"/>
                  <a:pt x="147" y="134"/>
                </a:cubicBezTo>
                <a:cubicBezTo>
                  <a:pt x="147" y="144"/>
                  <a:pt x="142" y="148"/>
                  <a:pt x="142" y="156"/>
                </a:cubicBezTo>
                <a:cubicBezTo>
                  <a:pt x="127" y="160"/>
                  <a:pt x="126" y="164"/>
                  <a:pt x="115" y="170"/>
                </a:cubicBezTo>
                <a:cubicBezTo>
                  <a:pt x="109" y="173"/>
                  <a:pt x="110" y="180"/>
                  <a:pt x="105" y="180"/>
                </a:cubicBezTo>
                <a:cubicBezTo>
                  <a:pt x="104" y="180"/>
                  <a:pt x="104" y="177"/>
                  <a:pt x="104" y="176"/>
                </a:cubicBezTo>
                <a:cubicBezTo>
                  <a:pt x="104" y="179"/>
                  <a:pt x="104" y="180"/>
                  <a:pt x="104" y="181"/>
                </a:cubicBezTo>
                <a:cubicBezTo>
                  <a:pt x="104" y="185"/>
                  <a:pt x="95" y="192"/>
                  <a:pt x="93" y="192"/>
                </a:cubicBezTo>
                <a:cubicBezTo>
                  <a:pt x="91" y="192"/>
                  <a:pt x="90" y="186"/>
                  <a:pt x="90" y="183"/>
                </a:cubicBezTo>
                <a:cubicBezTo>
                  <a:pt x="90" y="179"/>
                  <a:pt x="90" y="178"/>
                  <a:pt x="91" y="177"/>
                </a:cubicBezTo>
                <a:cubicBezTo>
                  <a:pt x="90" y="176"/>
                  <a:pt x="89" y="172"/>
                  <a:pt x="88" y="170"/>
                </a:cubicBezTo>
                <a:cubicBezTo>
                  <a:pt x="82" y="170"/>
                  <a:pt x="73" y="168"/>
                  <a:pt x="73" y="161"/>
                </a:cubicBezTo>
                <a:cubicBezTo>
                  <a:pt x="63" y="161"/>
                  <a:pt x="68" y="155"/>
                  <a:pt x="63" y="149"/>
                </a:cubicBezTo>
                <a:cubicBezTo>
                  <a:pt x="56" y="143"/>
                  <a:pt x="50" y="143"/>
                  <a:pt x="43" y="141"/>
                </a:cubicBezTo>
                <a:cubicBezTo>
                  <a:pt x="42" y="141"/>
                  <a:pt x="41" y="135"/>
                  <a:pt x="41" y="135"/>
                </a:cubicBezTo>
                <a:cubicBezTo>
                  <a:pt x="40" y="130"/>
                  <a:pt x="34" y="129"/>
                  <a:pt x="30" y="129"/>
                </a:cubicBezTo>
                <a:cubicBezTo>
                  <a:pt x="26" y="129"/>
                  <a:pt x="27" y="132"/>
                  <a:pt x="27" y="134"/>
                </a:cubicBezTo>
                <a:cubicBezTo>
                  <a:pt x="27" y="138"/>
                  <a:pt x="29" y="139"/>
                  <a:pt x="29" y="142"/>
                </a:cubicBezTo>
                <a:cubicBezTo>
                  <a:pt x="29" y="156"/>
                  <a:pt x="16" y="159"/>
                  <a:pt x="16" y="171"/>
                </a:cubicBezTo>
                <a:cubicBezTo>
                  <a:pt x="16" y="185"/>
                  <a:pt x="31" y="179"/>
                  <a:pt x="31" y="192"/>
                </a:cubicBezTo>
                <a:cubicBezTo>
                  <a:pt x="30" y="192"/>
                  <a:pt x="30" y="192"/>
                  <a:pt x="30" y="192"/>
                </a:cubicBezTo>
                <a:cubicBezTo>
                  <a:pt x="32" y="195"/>
                  <a:pt x="32" y="203"/>
                  <a:pt x="35" y="206"/>
                </a:cubicBezTo>
                <a:cubicBezTo>
                  <a:pt x="47" y="218"/>
                  <a:pt x="73" y="221"/>
                  <a:pt x="73" y="243"/>
                </a:cubicBezTo>
                <a:cubicBezTo>
                  <a:pt x="73" y="247"/>
                  <a:pt x="71" y="247"/>
                  <a:pt x="71" y="251"/>
                </a:cubicBezTo>
                <a:cubicBezTo>
                  <a:pt x="71" y="259"/>
                  <a:pt x="78" y="262"/>
                  <a:pt x="80" y="267"/>
                </a:cubicBezTo>
                <a:cubicBezTo>
                  <a:pt x="82" y="273"/>
                  <a:pt x="82" y="275"/>
                  <a:pt x="84" y="280"/>
                </a:cubicBezTo>
                <a:cubicBezTo>
                  <a:pt x="80" y="280"/>
                  <a:pt x="80" y="280"/>
                  <a:pt x="78" y="280"/>
                </a:cubicBezTo>
                <a:cubicBezTo>
                  <a:pt x="77" y="280"/>
                  <a:pt x="76" y="282"/>
                  <a:pt x="75" y="282"/>
                </a:cubicBezTo>
                <a:cubicBezTo>
                  <a:pt x="71" y="282"/>
                  <a:pt x="70" y="279"/>
                  <a:pt x="68" y="278"/>
                </a:cubicBezTo>
                <a:cubicBezTo>
                  <a:pt x="54" y="274"/>
                  <a:pt x="41" y="261"/>
                  <a:pt x="37" y="246"/>
                </a:cubicBezTo>
                <a:cubicBezTo>
                  <a:pt x="33" y="233"/>
                  <a:pt x="32" y="224"/>
                  <a:pt x="27" y="214"/>
                </a:cubicBezTo>
                <a:cubicBezTo>
                  <a:pt x="24" y="208"/>
                  <a:pt x="21" y="192"/>
                  <a:pt x="14" y="192"/>
                </a:cubicBezTo>
                <a:cubicBezTo>
                  <a:pt x="9" y="192"/>
                  <a:pt x="12" y="194"/>
                  <a:pt x="8" y="192"/>
                </a:cubicBezTo>
                <a:cubicBezTo>
                  <a:pt x="7" y="192"/>
                  <a:pt x="8" y="190"/>
                  <a:pt x="8" y="189"/>
                </a:cubicBezTo>
                <a:cubicBezTo>
                  <a:pt x="8" y="183"/>
                  <a:pt x="9" y="179"/>
                  <a:pt x="10" y="172"/>
                </a:cubicBezTo>
                <a:cubicBezTo>
                  <a:pt x="11" y="172"/>
                  <a:pt x="11" y="172"/>
                  <a:pt x="11" y="172"/>
                </a:cubicBezTo>
                <a:lnTo>
                  <a:pt x="12" y="17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îśḻîde"/>
          <p:cNvSpPr>
            <a:spLocks/>
          </p:cNvSpPr>
          <p:nvPr/>
        </p:nvSpPr>
        <p:spPr bwMode="auto">
          <a:xfrm>
            <a:off x="8463603" y="4169653"/>
            <a:ext cx="39737" cy="37399"/>
          </a:xfrm>
          <a:custGeom>
            <a:avLst/>
            <a:gdLst/>
            <a:ahLst/>
            <a:cxnLst>
              <a:cxn ang="0">
                <a:pos x="12" y="17"/>
              </a:cxn>
              <a:cxn ang="0">
                <a:pos x="9" y="11"/>
              </a:cxn>
              <a:cxn ang="0">
                <a:pos x="0" y="6"/>
              </a:cxn>
              <a:cxn ang="0">
                <a:pos x="9" y="0"/>
              </a:cxn>
              <a:cxn ang="0">
                <a:pos x="20" y="15"/>
              </a:cxn>
              <a:cxn ang="0">
                <a:pos x="21" y="19"/>
              </a:cxn>
              <a:cxn ang="0">
                <a:pos x="17" y="19"/>
              </a:cxn>
              <a:cxn ang="0">
                <a:pos x="12" y="17"/>
              </a:cxn>
            </a:cxnLst>
            <a:rect l="0" t="0" r="r" b="b"/>
            <a:pathLst>
              <a:path w="21" h="19">
                <a:moveTo>
                  <a:pt x="12" y="17"/>
                </a:moveTo>
                <a:cubicBezTo>
                  <a:pt x="11" y="17"/>
                  <a:pt x="9" y="12"/>
                  <a:pt x="9" y="11"/>
                </a:cubicBezTo>
                <a:cubicBezTo>
                  <a:pt x="7" y="7"/>
                  <a:pt x="0" y="9"/>
                  <a:pt x="0" y="6"/>
                </a:cubicBezTo>
                <a:cubicBezTo>
                  <a:pt x="0" y="3"/>
                  <a:pt x="6" y="0"/>
                  <a:pt x="9" y="0"/>
                </a:cubicBezTo>
                <a:cubicBezTo>
                  <a:pt x="11" y="7"/>
                  <a:pt x="14" y="15"/>
                  <a:pt x="20" y="15"/>
                </a:cubicBezTo>
                <a:cubicBezTo>
                  <a:pt x="20" y="16"/>
                  <a:pt x="20" y="18"/>
                  <a:pt x="21" y="19"/>
                </a:cubicBezTo>
                <a:cubicBezTo>
                  <a:pt x="20" y="19"/>
                  <a:pt x="18" y="19"/>
                  <a:pt x="17" y="19"/>
                </a:cubicBezTo>
                <a:cubicBezTo>
                  <a:pt x="15" y="19"/>
                  <a:pt x="14" y="17"/>
                  <a:pt x="12" y="1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0" name="í$líďé"/>
          <p:cNvSpPr>
            <a:spLocks/>
          </p:cNvSpPr>
          <p:nvPr/>
        </p:nvSpPr>
        <p:spPr bwMode="auto">
          <a:xfrm>
            <a:off x="8524377" y="4197703"/>
            <a:ext cx="16363" cy="16363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5" y="0"/>
              </a:cxn>
              <a:cxn ang="0">
                <a:pos x="9" y="3"/>
              </a:cxn>
              <a:cxn ang="0">
                <a:pos x="4" y="8"/>
              </a:cxn>
              <a:cxn ang="0">
                <a:pos x="1" y="3"/>
              </a:cxn>
              <a:cxn ang="0">
                <a:pos x="1" y="0"/>
              </a:cxn>
            </a:cxnLst>
            <a:rect l="0" t="0" r="r" b="b"/>
            <a:pathLst>
              <a:path w="9" h="8">
                <a:moveTo>
                  <a:pt x="1" y="0"/>
                </a:moveTo>
                <a:cubicBezTo>
                  <a:pt x="2" y="0"/>
                  <a:pt x="4" y="0"/>
                  <a:pt x="5" y="0"/>
                </a:cubicBezTo>
                <a:cubicBezTo>
                  <a:pt x="6" y="0"/>
                  <a:pt x="8" y="2"/>
                  <a:pt x="9" y="3"/>
                </a:cubicBezTo>
                <a:cubicBezTo>
                  <a:pt x="9" y="5"/>
                  <a:pt x="7" y="8"/>
                  <a:pt x="4" y="8"/>
                </a:cubicBezTo>
                <a:cubicBezTo>
                  <a:pt x="1" y="8"/>
                  <a:pt x="1" y="5"/>
                  <a:pt x="1" y="3"/>
                </a:cubicBezTo>
                <a:cubicBezTo>
                  <a:pt x="1" y="2"/>
                  <a:pt x="0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1" name="íšļíḍè"/>
          <p:cNvSpPr>
            <a:spLocks/>
          </p:cNvSpPr>
          <p:nvPr/>
        </p:nvSpPr>
        <p:spPr bwMode="auto">
          <a:xfrm>
            <a:off x="8306994" y="4160304"/>
            <a:ext cx="14025" cy="23374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8" y="12"/>
              </a:cxn>
              <a:cxn ang="0">
                <a:pos x="0" y="2"/>
              </a:cxn>
              <a:cxn ang="0">
                <a:pos x="0" y="0"/>
              </a:cxn>
              <a:cxn ang="0">
                <a:pos x="3" y="0"/>
              </a:cxn>
              <a:cxn ang="0">
                <a:pos x="3" y="2"/>
              </a:cxn>
              <a:cxn ang="0">
                <a:pos x="1" y="0"/>
              </a:cxn>
            </a:cxnLst>
            <a:rect l="0" t="0" r="r" b="b"/>
            <a:pathLst>
              <a:path w="8" h="12">
                <a:moveTo>
                  <a:pt x="1" y="0"/>
                </a:moveTo>
                <a:cubicBezTo>
                  <a:pt x="5" y="4"/>
                  <a:pt x="8" y="7"/>
                  <a:pt x="8" y="12"/>
                </a:cubicBezTo>
                <a:cubicBezTo>
                  <a:pt x="5" y="12"/>
                  <a:pt x="0" y="5"/>
                  <a:pt x="0" y="2"/>
                </a:cubicBezTo>
                <a:cubicBezTo>
                  <a:pt x="0" y="1"/>
                  <a:pt x="0" y="1"/>
                  <a:pt x="0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1"/>
                  <a:pt x="3" y="2"/>
                  <a:pt x="3" y="2"/>
                </a:cubicBezTo>
                <a:lnTo>
                  <a:pt x="1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2" name="iṩľíḋè"/>
          <p:cNvSpPr>
            <a:spLocks/>
          </p:cNvSpPr>
          <p:nvPr/>
        </p:nvSpPr>
        <p:spPr bwMode="auto">
          <a:xfrm>
            <a:off x="8274270" y="4106543"/>
            <a:ext cx="23374" cy="23374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8" y="11"/>
              </a:cxn>
              <a:cxn ang="0">
                <a:pos x="0" y="1"/>
              </a:cxn>
              <a:cxn ang="0">
                <a:pos x="0" y="1"/>
              </a:cxn>
              <a:cxn ang="0">
                <a:pos x="2" y="0"/>
              </a:cxn>
            </a:cxnLst>
            <a:rect l="0" t="0" r="r" b="b"/>
            <a:pathLst>
              <a:path w="12" h="11">
                <a:moveTo>
                  <a:pt x="2" y="0"/>
                </a:moveTo>
                <a:cubicBezTo>
                  <a:pt x="5" y="2"/>
                  <a:pt x="12" y="11"/>
                  <a:pt x="8" y="11"/>
                </a:cubicBezTo>
                <a:cubicBezTo>
                  <a:pt x="6" y="11"/>
                  <a:pt x="1" y="4"/>
                  <a:pt x="0" y="1"/>
                </a:cubicBezTo>
                <a:cubicBezTo>
                  <a:pt x="0" y="1"/>
                  <a:pt x="0" y="1"/>
                  <a:pt x="0" y="1"/>
                </a:cubicBezTo>
                <a:lnTo>
                  <a:pt x="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3" name="iŝ1ide"/>
          <p:cNvSpPr>
            <a:spLocks/>
          </p:cNvSpPr>
          <p:nvPr/>
        </p:nvSpPr>
        <p:spPr bwMode="auto">
          <a:xfrm>
            <a:off x="9061989" y="3265064"/>
            <a:ext cx="60774" cy="72461"/>
          </a:xfrm>
          <a:custGeom>
            <a:avLst/>
            <a:gdLst/>
            <a:ahLst/>
            <a:cxnLst>
              <a:cxn ang="0">
                <a:pos x="12" y="22"/>
              </a:cxn>
              <a:cxn ang="0">
                <a:pos x="14" y="16"/>
              </a:cxn>
              <a:cxn ang="0">
                <a:pos x="10" y="10"/>
              </a:cxn>
              <a:cxn ang="0">
                <a:pos x="10" y="14"/>
              </a:cxn>
              <a:cxn ang="0">
                <a:pos x="5" y="16"/>
              </a:cxn>
              <a:cxn ang="0">
                <a:pos x="0" y="11"/>
              </a:cxn>
              <a:cxn ang="0">
                <a:pos x="14" y="0"/>
              </a:cxn>
              <a:cxn ang="0">
                <a:pos x="26" y="3"/>
              </a:cxn>
              <a:cxn ang="0">
                <a:pos x="26" y="8"/>
              </a:cxn>
              <a:cxn ang="0">
                <a:pos x="30" y="11"/>
              </a:cxn>
              <a:cxn ang="0">
                <a:pos x="30" y="16"/>
              </a:cxn>
              <a:cxn ang="0">
                <a:pos x="26" y="16"/>
              </a:cxn>
              <a:cxn ang="0">
                <a:pos x="15" y="37"/>
              </a:cxn>
              <a:cxn ang="0">
                <a:pos x="14" y="33"/>
              </a:cxn>
              <a:cxn ang="0">
                <a:pos x="14" y="36"/>
              </a:cxn>
              <a:cxn ang="0">
                <a:pos x="7" y="29"/>
              </a:cxn>
              <a:cxn ang="0">
                <a:pos x="12" y="22"/>
              </a:cxn>
            </a:cxnLst>
            <a:rect l="0" t="0" r="r" b="b"/>
            <a:pathLst>
              <a:path w="30" h="37">
                <a:moveTo>
                  <a:pt x="12" y="22"/>
                </a:moveTo>
                <a:cubicBezTo>
                  <a:pt x="14" y="16"/>
                  <a:pt x="14" y="16"/>
                  <a:pt x="14" y="16"/>
                </a:cubicBezTo>
                <a:cubicBezTo>
                  <a:pt x="11" y="15"/>
                  <a:pt x="11" y="12"/>
                  <a:pt x="10" y="10"/>
                </a:cubicBezTo>
                <a:cubicBezTo>
                  <a:pt x="10" y="11"/>
                  <a:pt x="9" y="13"/>
                  <a:pt x="10" y="14"/>
                </a:cubicBezTo>
                <a:cubicBezTo>
                  <a:pt x="8" y="14"/>
                  <a:pt x="6" y="16"/>
                  <a:pt x="5" y="16"/>
                </a:cubicBezTo>
                <a:cubicBezTo>
                  <a:pt x="3" y="16"/>
                  <a:pt x="0" y="13"/>
                  <a:pt x="0" y="11"/>
                </a:cubicBezTo>
                <a:cubicBezTo>
                  <a:pt x="0" y="8"/>
                  <a:pt x="13" y="0"/>
                  <a:pt x="14" y="0"/>
                </a:cubicBezTo>
                <a:cubicBezTo>
                  <a:pt x="18" y="0"/>
                  <a:pt x="20" y="3"/>
                  <a:pt x="26" y="3"/>
                </a:cubicBezTo>
                <a:cubicBezTo>
                  <a:pt x="26" y="5"/>
                  <a:pt x="25" y="8"/>
                  <a:pt x="26" y="8"/>
                </a:cubicBezTo>
                <a:cubicBezTo>
                  <a:pt x="30" y="11"/>
                  <a:pt x="30" y="11"/>
                  <a:pt x="30" y="11"/>
                </a:cubicBezTo>
                <a:cubicBezTo>
                  <a:pt x="30" y="13"/>
                  <a:pt x="29" y="14"/>
                  <a:pt x="30" y="16"/>
                </a:cubicBezTo>
                <a:cubicBezTo>
                  <a:pt x="29" y="16"/>
                  <a:pt x="27" y="16"/>
                  <a:pt x="26" y="16"/>
                </a:cubicBezTo>
                <a:cubicBezTo>
                  <a:pt x="25" y="24"/>
                  <a:pt x="21" y="37"/>
                  <a:pt x="15" y="37"/>
                </a:cubicBezTo>
                <a:cubicBezTo>
                  <a:pt x="14" y="37"/>
                  <a:pt x="14" y="35"/>
                  <a:pt x="14" y="33"/>
                </a:cubicBezTo>
                <a:cubicBezTo>
                  <a:pt x="14" y="36"/>
                  <a:pt x="14" y="36"/>
                  <a:pt x="14" y="36"/>
                </a:cubicBezTo>
                <a:cubicBezTo>
                  <a:pt x="10" y="36"/>
                  <a:pt x="7" y="31"/>
                  <a:pt x="7" y="29"/>
                </a:cubicBezTo>
                <a:cubicBezTo>
                  <a:pt x="7" y="28"/>
                  <a:pt x="12" y="22"/>
                  <a:pt x="12" y="2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ïṡḷîdê"/>
          <p:cNvSpPr>
            <a:spLocks/>
          </p:cNvSpPr>
          <p:nvPr/>
        </p:nvSpPr>
        <p:spPr bwMode="auto">
          <a:xfrm>
            <a:off x="9132113" y="3246364"/>
            <a:ext cx="63112" cy="44412"/>
          </a:xfrm>
          <a:custGeom>
            <a:avLst/>
            <a:gdLst/>
            <a:ahLst/>
            <a:cxnLst>
              <a:cxn ang="0">
                <a:pos x="23" y="15"/>
              </a:cxn>
              <a:cxn ang="0">
                <a:pos x="17" y="12"/>
              </a:cxn>
              <a:cxn ang="0">
                <a:pos x="6" y="23"/>
              </a:cxn>
              <a:cxn ang="0">
                <a:pos x="3" y="17"/>
              </a:cxn>
              <a:cxn ang="0">
                <a:pos x="0" y="12"/>
              </a:cxn>
              <a:cxn ang="0">
                <a:pos x="8" y="5"/>
              </a:cxn>
              <a:cxn ang="0">
                <a:pos x="23" y="0"/>
              </a:cxn>
              <a:cxn ang="0">
                <a:pos x="23" y="15"/>
              </a:cxn>
            </a:cxnLst>
            <a:rect l="0" t="0" r="r" b="b"/>
            <a:pathLst>
              <a:path w="33" h="23">
                <a:moveTo>
                  <a:pt x="23" y="15"/>
                </a:moveTo>
                <a:cubicBezTo>
                  <a:pt x="20" y="15"/>
                  <a:pt x="18" y="13"/>
                  <a:pt x="17" y="12"/>
                </a:cubicBezTo>
                <a:cubicBezTo>
                  <a:pt x="13" y="16"/>
                  <a:pt x="12" y="23"/>
                  <a:pt x="6" y="23"/>
                </a:cubicBezTo>
                <a:cubicBezTo>
                  <a:pt x="4" y="23"/>
                  <a:pt x="3" y="19"/>
                  <a:pt x="3" y="17"/>
                </a:cubicBezTo>
                <a:cubicBezTo>
                  <a:pt x="1" y="15"/>
                  <a:pt x="0" y="14"/>
                  <a:pt x="0" y="12"/>
                </a:cubicBezTo>
                <a:cubicBezTo>
                  <a:pt x="0" y="12"/>
                  <a:pt x="8" y="6"/>
                  <a:pt x="8" y="5"/>
                </a:cubicBezTo>
                <a:cubicBezTo>
                  <a:pt x="16" y="7"/>
                  <a:pt x="17" y="0"/>
                  <a:pt x="23" y="0"/>
                </a:cubicBezTo>
                <a:cubicBezTo>
                  <a:pt x="33" y="0"/>
                  <a:pt x="28" y="15"/>
                  <a:pt x="23" y="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išlidê"/>
          <p:cNvSpPr>
            <a:spLocks/>
          </p:cNvSpPr>
          <p:nvPr/>
        </p:nvSpPr>
        <p:spPr bwMode="auto">
          <a:xfrm>
            <a:off x="9097050" y="3047681"/>
            <a:ext cx="273482" cy="226733"/>
          </a:xfrm>
          <a:custGeom>
            <a:avLst/>
            <a:gdLst/>
            <a:ahLst/>
            <a:cxnLst>
              <a:cxn ang="0">
                <a:pos x="55" y="110"/>
              </a:cxn>
              <a:cxn ang="0">
                <a:pos x="55" y="107"/>
              </a:cxn>
              <a:cxn ang="0">
                <a:pos x="56" y="99"/>
              </a:cxn>
              <a:cxn ang="0">
                <a:pos x="43" y="95"/>
              </a:cxn>
              <a:cxn ang="0">
                <a:pos x="39" y="99"/>
              </a:cxn>
              <a:cxn ang="0">
                <a:pos x="29" y="100"/>
              </a:cxn>
              <a:cxn ang="0">
                <a:pos x="6" y="106"/>
              </a:cxn>
              <a:cxn ang="0">
                <a:pos x="0" y="104"/>
              </a:cxn>
              <a:cxn ang="0">
                <a:pos x="5" y="101"/>
              </a:cxn>
              <a:cxn ang="0">
                <a:pos x="30" y="84"/>
              </a:cxn>
              <a:cxn ang="0">
                <a:pos x="57" y="84"/>
              </a:cxn>
              <a:cxn ang="0">
                <a:pos x="72" y="70"/>
              </a:cxn>
              <a:cxn ang="0">
                <a:pos x="79" y="59"/>
              </a:cxn>
              <a:cxn ang="0">
                <a:pos x="77" y="64"/>
              </a:cxn>
              <a:cxn ang="0">
                <a:pos x="79" y="66"/>
              </a:cxn>
              <a:cxn ang="0">
                <a:pos x="92" y="60"/>
              </a:cxn>
              <a:cxn ang="0">
                <a:pos x="116" y="25"/>
              </a:cxn>
              <a:cxn ang="0">
                <a:pos x="114" y="19"/>
              </a:cxn>
              <a:cxn ang="0">
                <a:pos x="125" y="3"/>
              </a:cxn>
              <a:cxn ang="0">
                <a:pos x="130" y="4"/>
              </a:cxn>
              <a:cxn ang="0">
                <a:pos x="129" y="4"/>
              </a:cxn>
              <a:cxn ang="0">
                <a:pos x="128" y="0"/>
              </a:cxn>
              <a:cxn ang="0">
                <a:pos x="133" y="2"/>
              </a:cxn>
              <a:cxn ang="0">
                <a:pos x="134" y="11"/>
              </a:cxn>
              <a:cxn ang="0">
                <a:pos x="140" y="26"/>
              </a:cxn>
              <a:cxn ang="0">
                <a:pos x="134" y="40"/>
              </a:cxn>
              <a:cxn ang="0">
                <a:pos x="134" y="43"/>
              </a:cxn>
              <a:cxn ang="0">
                <a:pos x="130" y="44"/>
              </a:cxn>
              <a:cxn ang="0">
                <a:pos x="127" y="63"/>
              </a:cxn>
              <a:cxn ang="0">
                <a:pos x="122" y="76"/>
              </a:cxn>
              <a:cxn ang="0">
                <a:pos x="125" y="84"/>
              </a:cxn>
              <a:cxn ang="0">
                <a:pos x="114" y="93"/>
              </a:cxn>
              <a:cxn ang="0">
                <a:pos x="114" y="86"/>
              </a:cxn>
              <a:cxn ang="0">
                <a:pos x="102" y="96"/>
              </a:cxn>
              <a:cxn ang="0">
                <a:pos x="100" y="94"/>
              </a:cxn>
              <a:cxn ang="0">
                <a:pos x="96" y="94"/>
              </a:cxn>
              <a:cxn ang="0">
                <a:pos x="87" y="100"/>
              </a:cxn>
              <a:cxn ang="0">
                <a:pos x="74" y="92"/>
              </a:cxn>
              <a:cxn ang="0">
                <a:pos x="72" y="96"/>
              </a:cxn>
              <a:cxn ang="0">
                <a:pos x="76" y="103"/>
              </a:cxn>
              <a:cxn ang="0">
                <a:pos x="72" y="103"/>
              </a:cxn>
              <a:cxn ang="0">
                <a:pos x="61" y="115"/>
              </a:cxn>
              <a:cxn ang="0">
                <a:pos x="55" y="110"/>
              </a:cxn>
            </a:cxnLst>
            <a:rect l="0" t="0" r="r" b="b"/>
            <a:pathLst>
              <a:path w="140" h="115">
                <a:moveTo>
                  <a:pt x="55" y="110"/>
                </a:moveTo>
                <a:cubicBezTo>
                  <a:pt x="53" y="110"/>
                  <a:pt x="55" y="108"/>
                  <a:pt x="55" y="107"/>
                </a:cubicBezTo>
                <a:cubicBezTo>
                  <a:pt x="55" y="104"/>
                  <a:pt x="56" y="101"/>
                  <a:pt x="56" y="99"/>
                </a:cubicBezTo>
                <a:cubicBezTo>
                  <a:pt x="51" y="98"/>
                  <a:pt x="48" y="95"/>
                  <a:pt x="43" y="95"/>
                </a:cubicBezTo>
                <a:cubicBezTo>
                  <a:pt x="40" y="95"/>
                  <a:pt x="40" y="98"/>
                  <a:pt x="39" y="99"/>
                </a:cubicBezTo>
                <a:cubicBezTo>
                  <a:pt x="35" y="100"/>
                  <a:pt x="32" y="98"/>
                  <a:pt x="29" y="100"/>
                </a:cubicBezTo>
                <a:cubicBezTo>
                  <a:pt x="23" y="103"/>
                  <a:pt x="15" y="106"/>
                  <a:pt x="6" y="106"/>
                </a:cubicBezTo>
                <a:cubicBezTo>
                  <a:pt x="3" y="106"/>
                  <a:pt x="0" y="106"/>
                  <a:pt x="0" y="104"/>
                </a:cubicBezTo>
                <a:cubicBezTo>
                  <a:pt x="0" y="103"/>
                  <a:pt x="4" y="102"/>
                  <a:pt x="5" y="101"/>
                </a:cubicBezTo>
                <a:cubicBezTo>
                  <a:pt x="15" y="95"/>
                  <a:pt x="19" y="84"/>
                  <a:pt x="30" y="84"/>
                </a:cubicBezTo>
                <a:cubicBezTo>
                  <a:pt x="43" y="84"/>
                  <a:pt x="47" y="84"/>
                  <a:pt x="57" y="84"/>
                </a:cubicBezTo>
                <a:cubicBezTo>
                  <a:pt x="65" y="84"/>
                  <a:pt x="68" y="70"/>
                  <a:pt x="72" y="70"/>
                </a:cubicBezTo>
                <a:cubicBezTo>
                  <a:pt x="72" y="70"/>
                  <a:pt x="78" y="60"/>
                  <a:pt x="79" y="59"/>
                </a:cubicBezTo>
                <a:cubicBezTo>
                  <a:pt x="78" y="61"/>
                  <a:pt x="77" y="62"/>
                  <a:pt x="77" y="64"/>
                </a:cubicBezTo>
                <a:cubicBezTo>
                  <a:pt x="77" y="65"/>
                  <a:pt x="78" y="66"/>
                  <a:pt x="79" y="66"/>
                </a:cubicBezTo>
                <a:cubicBezTo>
                  <a:pt x="86" y="66"/>
                  <a:pt x="87" y="62"/>
                  <a:pt x="92" y="60"/>
                </a:cubicBezTo>
                <a:cubicBezTo>
                  <a:pt x="101" y="57"/>
                  <a:pt x="116" y="39"/>
                  <a:pt x="116" y="25"/>
                </a:cubicBezTo>
                <a:cubicBezTo>
                  <a:pt x="116" y="22"/>
                  <a:pt x="114" y="22"/>
                  <a:pt x="114" y="19"/>
                </a:cubicBezTo>
                <a:cubicBezTo>
                  <a:pt x="114" y="14"/>
                  <a:pt x="119" y="3"/>
                  <a:pt x="125" y="3"/>
                </a:cubicBezTo>
                <a:cubicBezTo>
                  <a:pt x="125" y="3"/>
                  <a:pt x="125" y="9"/>
                  <a:pt x="130" y="4"/>
                </a:cubicBezTo>
                <a:cubicBezTo>
                  <a:pt x="130" y="4"/>
                  <a:pt x="129" y="4"/>
                  <a:pt x="129" y="4"/>
                </a:cubicBezTo>
                <a:cubicBezTo>
                  <a:pt x="128" y="4"/>
                  <a:pt x="127" y="0"/>
                  <a:pt x="128" y="0"/>
                </a:cubicBezTo>
                <a:cubicBezTo>
                  <a:pt x="131" y="0"/>
                  <a:pt x="133" y="1"/>
                  <a:pt x="133" y="2"/>
                </a:cubicBezTo>
                <a:cubicBezTo>
                  <a:pt x="135" y="5"/>
                  <a:pt x="134" y="8"/>
                  <a:pt x="134" y="11"/>
                </a:cubicBezTo>
                <a:cubicBezTo>
                  <a:pt x="134" y="17"/>
                  <a:pt x="140" y="20"/>
                  <a:pt x="140" y="26"/>
                </a:cubicBezTo>
                <a:cubicBezTo>
                  <a:pt x="140" y="33"/>
                  <a:pt x="134" y="34"/>
                  <a:pt x="134" y="40"/>
                </a:cubicBezTo>
                <a:cubicBezTo>
                  <a:pt x="134" y="41"/>
                  <a:pt x="134" y="42"/>
                  <a:pt x="134" y="43"/>
                </a:cubicBezTo>
                <a:cubicBezTo>
                  <a:pt x="133" y="44"/>
                  <a:pt x="132" y="43"/>
                  <a:pt x="130" y="44"/>
                </a:cubicBezTo>
                <a:cubicBezTo>
                  <a:pt x="126" y="45"/>
                  <a:pt x="127" y="59"/>
                  <a:pt x="127" y="63"/>
                </a:cubicBezTo>
                <a:cubicBezTo>
                  <a:pt x="127" y="67"/>
                  <a:pt x="122" y="70"/>
                  <a:pt x="122" y="76"/>
                </a:cubicBezTo>
                <a:cubicBezTo>
                  <a:pt x="122" y="80"/>
                  <a:pt x="124" y="81"/>
                  <a:pt x="125" y="84"/>
                </a:cubicBezTo>
                <a:cubicBezTo>
                  <a:pt x="119" y="87"/>
                  <a:pt x="119" y="91"/>
                  <a:pt x="114" y="93"/>
                </a:cubicBezTo>
                <a:cubicBezTo>
                  <a:pt x="112" y="89"/>
                  <a:pt x="114" y="89"/>
                  <a:pt x="114" y="86"/>
                </a:cubicBezTo>
                <a:cubicBezTo>
                  <a:pt x="108" y="90"/>
                  <a:pt x="104" y="90"/>
                  <a:pt x="102" y="96"/>
                </a:cubicBezTo>
                <a:cubicBezTo>
                  <a:pt x="102" y="96"/>
                  <a:pt x="100" y="95"/>
                  <a:pt x="100" y="94"/>
                </a:cubicBezTo>
                <a:cubicBezTo>
                  <a:pt x="96" y="94"/>
                  <a:pt x="96" y="94"/>
                  <a:pt x="96" y="94"/>
                </a:cubicBezTo>
                <a:cubicBezTo>
                  <a:pt x="93" y="97"/>
                  <a:pt x="91" y="100"/>
                  <a:pt x="87" y="100"/>
                </a:cubicBezTo>
                <a:cubicBezTo>
                  <a:pt x="78" y="100"/>
                  <a:pt x="78" y="92"/>
                  <a:pt x="74" y="92"/>
                </a:cubicBezTo>
                <a:cubicBezTo>
                  <a:pt x="73" y="92"/>
                  <a:pt x="72" y="94"/>
                  <a:pt x="72" y="96"/>
                </a:cubicBezTo>
                <a:cubicBezTo>
                  <a:pt x="72" y="97"/>
                  <a:pt x="76" y="103"/>
                  <a:pt x="76" y="103"/>
                </a:cubicBezTo>
                <a:cubicBezTo>
                  <a:pt x="75" y="103"/>
                  <a:pt x="73" y="103"/>
                  <a:pt x="72" y="103"/>
                </a:cubicBezTo>
                <a:cubicBezTo>
                  <a:pt x="68" y="103"/>
                  <a:pt x="63" y="110"/>
                  <a:pt x="61" y="115"/>
                </a:cubicBezTo>
                <a:cubicBezTo>
                  <a:pt x="57" y="114"/>
                  <a:pt x="58" y="110"/>
                  <a:pt x="55" y="1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6" name="íŝ1ïḓè"/>
          <p:cNvSpPr>
            <a:spLocks/>
          </p:cNvSpPr>
          <p:nvPr/>
        </p:nvSpPr>
        <p:spPr bwMode="auto">
          <a:xfrm>
            <a:off x="9316770" y="2926134"/>
            <a:ext cx="142585" cy="119210"/>
          </a:xfrm>
          <a:custGeom>
            <a:avLst/>
            <a:gdLst/>
            <a:ahLst/>
            <a:cxnLst>
              <a:cxn ang="0">
                <a:pos x="11" y="33"/>
              </a:cxn>
              <a:cxn ang="0">
                <a:pos x="15" y="33"/>
              </a:cxn>
              <a:cxn ang="0">
                <a:pos x="26" y="10"/>
              </a:cxn>
              <a:cxn ang="0">
                <a:pos x="23" y="6"/>
              </a:cxn>
              <a:cxn ang="0">
                <a:pos x="26" y="0"/>
              </a:cxn>
              <a:cxn ang="0">
                <a:pos x="60" y="22"/>
              </a:cxn>
              <a:cxn ang="0">
                <a:pos x="70" y="21"/>
              </a:cxn>
              <a:cxn ang="0">
                <a:pos x="67" y="26"/>
              </a:cxn>
              <a:cxn ang="0">
                <a:pos x="72" y="32"/>
              </a:cxn>
              <a:cxn ang="0">
                <a:pos x="59" y="36"/>
              </a:cxn>
              <a:cxn ang="0">
                <a:pos x="43" y="51"/>
              </a:cxn>
              <a:cxn ang="0">
                <a:pos x="24" y="41"/>
              </a:cxn>
              <a:cxn ang="0">
                <a:pos x="21" y="45"/>
              </a:cxn>
              <a:cxn ang="0">
                <a:pos x="8" y="48"/>
              </a:cxn>
              <a:cxn ang="0">
                <a:pos x="16" y="54"/>
              </a:cxn>
              <a:cxn ang="0">
                <a:pos x="5" y="61"/>
              </a:cxn>
              <a:cxn ang="0">
                <a:pos x="3" y="61"/>
              </a:cxn>
              <a:cxn ang="0">
                <a:pos x="3" y="51"/>
              </a:cxn>
              <a:cxn ang="0">
                <a:pos x="0" y="46"/>
              </a:cxn>
              <a:cxn ang="0">
                <a:pos x="8" y="35"/>
              </a:cxn>
              <a:cxn ang="0">
                <a:pos x="8" y="32"/>
              </a:cxn>
              <a:cxn ang="0">
                <a:pos x="12" y="34"/>
              </a:cxn>
              <a:cxn ang="0">
                <a:pos x="11" y="33"/>
              </a:cxn>
            </a:cxnLst>
            <a:rect l="0" t="0" r="r" b="b"/>
            <a:pathLst>
              <a:path w="72" h="61">
                <a:moveTo>
                  <a:pt x="11" y="33"/>
                </a:moveTo>
                <a:cubicBezTo>
                  <a:pt x="12" y="33"/>
                  <a:pt x="14" y="33"/>
                  <a:pt x="15" y="33"/>
                </a:cubicBezTo>
                <a:cubicBezTo>
                  <a:pt x="23" y="33"/>
                  <a:pt x="26" y="16"/>
                  <a:pt x="26" y="10"/>
                </a:cubicBezTo>
                <a:cubicBezTo>
                  <a:pt x="26" y="8"/>
                  <a:pt x="23" y="7"/>
                  <a:pt x="23" y="6"/>
                </a:cubicBezTo>
                <a:cubicBezTo>
                  <a:pt x="23" y="2"/>
                  <a:pt x="25" y="1"/>
                  <a:pt x="26" y="0"/>
                </a:cubicBezTo>
                <a:cubicBezTo>
                  <a:pt x="38" y="8"/>
                  <a:pt x="43" y="22"/>
                  <a:pt x="60" y="22"/>
                </a:cubicBezTo>
                <a:cubicBezTo>
                  <a:pt x="64" y="22"/>
                  <a:pt x="67" y="19"/>
                  <a:pt x="70" y="21"/>
                </a:cubicBezTo>
                <a:cubicBezTo>
                  <a:pt x="69" y="23"/>
                  <a:pt x="67" y="24"/>
                  <a:pt x="67" y="26"/>
                </a:cubicBezTo>
                <a:cubicBezTo>
                  <a:pt x="67" y="29"/>
                  <a:pt x="71" y="32"/>
                  <a:pt x="72" y="32"/>
                </a:cubicBezTo>
                <a:cubicBezTo>
                  <a:pt x="68" y="35"/>
                  <a:pt x="65" y="36"/>
                  <a:pt x="59" y="36"/>
                </a:cubicBezTo>
                <a:cubicBezTo>
                  <a:pt x="49" y="36"/>
                  <a:pt x="46" y="46"/>
                  <a:pt x="43" y="51"/>
                </a:cubicBezTo>
                <a:cubicBezTo>
                  <a:pt x="36" y="47"/>
                  <a:pt x="31" y="46"/>
                  <a:pt x="24" y="41"/>
                </a:cubicBezTo>
                <a:cubicBezTo>
                  <a:pt x="23" y="42"/>
                  <a:pt x="21" y="43"/>
                  <a:pt x="21" y="45"/>
                </a:cubicBezTo>
                <a:cubicBezTo>
                  <a:pt x="15" y="45"/>
                  <a:pt x="8" y="40"/>
                  <a:pt x="8" y="48"/>
                </a:cubicBezTo>
                <a:cubicBezTo>
                  <a:pt x="8" y="52"/>
                  <a:pt x="14" y="52"/>
                  <a:pt x="16" y="54"/>
                </a:cubicBezTo>
                <a:cubicBezTo>
                  <a:pt x="12" y="59"/>
                  <a:pt x="9" y="57"/>
                  <a:pt x="5" y="61"/>
                </a:cubicBezTo>
                <a:cubicBezTo>
                  <a:pt x="3" y="61"/>
                  <a:pt x="3" y="61"/>
                  <a:pt x="3" y="61"/>
                </a:cubicBezTo>
                <a:cubicBezTo>
                  <a:pt x="3" y="58"/>
                  <a:pt x="3" y="51"/>
                  <a:pt x="3" y="51"/>
                </a:cubicBezTo>
                <a:cubicBezTo>
                  <a:pt x="3" y="49"/>
                  <a:pt x="0" y="48"/>
                  <a:pt x="0" y="46"/>
                </a:cubicBezTo>
                <a:cubicBezTo>
                  <a:pt x="0" y="41"/>
                  <a:pt x="8" y="38"/>
                  <a:pt x="8" y="35"/>
                </a:cubicBezTo>
                <a:cubicBezTo>
                  <a:pt x="8" y="32"/>
                  <a:pt x="8" y="32"/>
                  <a:pt x="8" y="32"/>
                </a:cubicBezTo>
                <a:cubicBezTo>
                  <a:pt x="9" y="32"/>
                  <a:pt x="10" y="33"/>
                  <a:pt x="12" y="34"/>
                </a:cubicBezTo>
                <a:lnTo>
                  <a:pt x="11" y="3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7" name="iśḻîḑè"/>
          <p:cNvSpPr>
            <a:spLocks/>
          </p:cNvSpPr>
          <p:nvPr/>
        </p:nvSpPr>
        <p:spPr bwMode="auto">
          <a:xfrm>
            <a:off x="9457017" y="2954183"/>
            <a:ext cx="23374" cy="21038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2" y="2"/>
              </a:cxn>
              <a:cxn ang="0">
                <a:pos x="1" y="11"/>
              </a:cxn>
              <a:cxn ang="0">
                <a:pos x="1" y="7"/>
              </a:cxn>
              <a:cxn ang="0">
                <a:pos x="11" y="0"/>
              </a:cxn>
              <a:cxn ang="0">
                <a:pos x="10" y="0"/>
              </a:cxn>
            </a:cxnLst>
            <a:rect l="0" t="0" r="r" b="b"/>
            <a:pathLst>
              <a:path w="12" h="11">
                <a:moveTo>
                  <a:pt x="10" y="0"/>
                </a:moveTo>
                <a:cubicBezTo>
                  <a:pt x="12" y="2"/>
                  <a:pt x="12" y="2"/>
                  <a:pt x="12" y="2"/>
                </a:cubicBezTo>
                <a:cubicBezTo>
                  <a:pt x="10" y="4"/>
                  <a:pt x="5" y="11"/>
                  <a:pt x="1" y="11"/>
                </a:cubicBezTo>
                <a:cubicBezTo>
                  <a:pt x="0" y="11"/>
                  <a:pt x="0" y="8"/>
                  <a:pt x="1" y="7"/>
                </a:cubicBezTo>
                <a:cubicBezTo>
                  <a:pt x="3" y="4"/>
                  <a:pt x="8" y="0"/>
                  <a:pt x="11" y="0"/>
                </a:cubicBezTo>
                <a:lnTo>
                  <a:pt x="1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8" name="ï$1îḑè"/>
          <p:cNvSpPr>
            <a:spLocks/>
          </p:cNvSpPr>
          <p:nvPr/>
        </p:nvSpPr>
        <p:spPr bwMode="auto">
          <a:xfrm>
            <a:off x="9503766" y="2923797"/>
            <a:ext cx="32724" cy="23374"/>
          </a:xfrm>
          <a:custGeom>
            <a:avLst/>
            <a:gdLst/>
            <a:ahLst/>
            <a:cxnLst>
              <a:cxn ang="0">
                <a:pos x="17" y="3"/>
              </a:cxn>
              <a:cxn ang="0">
                <a:pos x="1" y="12"/>
              </a:cxn>
              <a:cxn ang="0">
                <a:pos x="1" y="10"/>
              </a:cxn>
              <a:cxn ang="0">
                <a:pos x="10" y="0"/>
              </a:cxn>
              <a:cxn ang="0">
                <a:pos x="17" y="0"/>
              </a:cxn>
              <a:cxn ang="0">
                <a:pos x="17" y="3"/>
              </a:cxn>
            </a:cxnLst>
            <a:rect l="0" t="0" r="r" b="b"/>
            <a:pathLst>
              <a:path w="17" h="12">
                <a:moveTo>
                  <a:pt x="17" y="3"/>
                </a:moveTo>
                <a:cubicBezTo>
                  <a:pt x="7" y="3"/>
                  <a:pt x="7" y="12"/>
                  <a:pt x="1" y="12"/>
                </a:cubicBezTo>
                <a:cubicBezTo>
                  <a:pt x="0" y="12"/>
                  <a:pt x="1" y="10"/>
                  <a:pt x="1" y="10"/>
                </a:cubicBezTo>
                <a:cubicBezTo>
                  <a:pt x="1" y="10"/>
                  <a:pt x="5" y="0"/>
                  <a:pt x="10" y="0"/>
                </a:cubicBezTo>
                <a:cubicBezTo>
                  <a:pt x="13" y="0"/>
                  <a:pt x="15" y="0"/>
                  <a:pt x="17" y="0"/>
                </a:cubicBezTo>
                <a:lnTo>
                  <a:pt x="17" y="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9" name="iś1iḑé"/>
          <p:cNvSpPr>
            <a:spLocks/>
          </p:cNvSpPr>
          <p:nvPr/>
        </p:nvSpPr>
        <p:spPr bwMode="auto">
          <a:xfrm>
            <a:off x="9562202" y="2898084"/>
            <a:ext cx="18700" cy="16363"/>
          </a:xfrm>
          <a:custGeom>
            <a:avLst/>
            <a:gdLst/>
            <a:ahLst/>
            <a:cxnLst>
              <a:cxn ang="0">
                <a:pos x="1" y="6"/>
              </a:cxn>
              <a:cxn ang="0">
                <a:pos x="2" y="3"/>
              </a:cxn>
              <a:cxn ang="0">
                <a:pos x="9" y="0"/>
              </a:cxn>
              <a:cxn ang="0">
                <a:pos x="1" y="9"/>
              </a:cxn>
              <a:cxn ang="0">
                <a:pos x="1" y="6"/>
              </a:cxn>
            </a:cxnLst>
            <a:rect l="0" t="0" r="r" b="b"/>
            <a:pathLst>
              <a:path w="9" h="9">
                <a:moveTo>
                  <a:pt x="1" y="6"/>
                </a:moveTo>
                <a:cubicBezTo>
                  <a:pt x="3" y="6"/>
                  <a:pt x="1" y="4"/>
                  <a:pt x="2" y="3"/>
                </a:cubicBezTo>
                <a:cubicBezTo>
                  <a:pt x="3" y="0"/>
                  <a:pt x="8" y="0"/>
                  <a:pt x="9" y="0"/>
                </a:cubicBezTo>
                <a:cubicBezTo>
                  <a:pt x="8" y="3"/>
                  <a:pt x="5" y="9"/>
                  <a:pt x="1" y="9"/>
                </a:cubicBezTo>
                <a:cubicBezTo>
                  <a:pt x="0" y="9"/>
                  <a:pt x="0" y="6"/>
                  <a:pt x="1" y="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0" name="iṥḷîḋé"/>
          <p:cNvSpPr>
            <a:spLocks/>
          </p:cNvSpPr>
          <p:nvPr/>
        </p:nvSpPr>
        <p:spPr bwMode="auto">
          <a:xfrm>
            <a:off x="9363519" y="2633954"/>
            <a:ext cx="70123" cy="271143"/>
          </a:xfrm>
          <a:custGeom>
            <a:avLst/>
            <a:gdLst/>
            <a:ahLst/>
            <a:cxnLst>
              <a:cxn ang="0">
                <a:pos x="26" y="84"/>
              </a:cxn>
              <a:cxn ang="0">
                <a:pos x="13" y="109"/>
              </a:cxn>
              <a:cxn ang="0">
                <a:pos x="26" y="132"/>
              </a:cxn>
              <a:cxn ang="0">
                <a:pos x="25" y="132"/>
              </a:cxn>
              <a:cxn ang="0">
                <a:pos x="20" y="128"/>
              </a:cxn>
              <a:cxn ang="0">
                <a:pos x="16" y="128"/>
              </a:cxn>
              <a:cxn ang="0">
                <a:pos x="5" y="138"/>
              </a:cxn>
              <a:cxn ang="0">
                <a:pos x="5" y="125"/>
              </a:cxn>
              <a:cxn ang="0">
                <a:pos x="7" y="105"/>
              </a:cxn>
              <a:cxn ang="0">
                <a:pos x="4" y="93"/>
              </a:cxn>
              <a:cxn ang="0">
                <a:pos x="7" y="79"/>
              </a:cxn>
              <a:cxn ang="0">
                <a:pos x="7" y="53"/>
              </a:cxn>
              <a:cxn ang="0">
                <a:pos x="0" y="37"/>
              </a:cxn>
              <a:cxn ang="0">
                <a:pos x="9" y="15"/>
              </a:cxn>
              <a:cxn ang="0">
                <a:pos x="11" y="9"/>
              </a:cxn>
              <a:cxn ang="0">
                <a:pos x="11" y="0"/>
              </a:cxn>
              <a:cxn ang="0">
                <a:pos x="14" y="0"/>
              </a:cxn>
              <a:cxn ang="0">
                <a:pos x="19" y="20"/>
              </a:cxn>
              <a:cxn ang="0">
                <a:pos x="21" y="37"/>
              </a:cxn>
              <a:cxn ang="0">
                <a:pos x="21" y="47"/>
              </a:cxn>
              <a:cxn ang="0">
                <a:pos x="24" y="59"/>
              </a:cxn>
              <a:cxn ang="0">
                <a:pos x="36" y="90"/>
              </a:cxn>
              <a:cxn ang="0">
                <a:pos x="26" y="84"/>
              </a:cxn>
            </a:cxnLst>
            <a:rect l="0" t="0" r="r" b="b"/>
            <a:pathLst>
              <a:path w="36" h="138">
                <a:moveTo>
                  <a:pt x="26" y="84"/>
                </a:moveTo>
                <a:cubicBezTo>
                  <a:pt x="15" y="84"/>
                  <a:pt x="13" y="98"/>
                  <a:pt x="13" y="109"/>
                </a:cubicBezTo>
                <a:cubicBezTo>
                  <a:pt x="13" y="120"/>
                  <a:pt x="22" y="124"/>
                  <a:pt x="26" y="132"/>
                </a:cubicBezTo>
                <a:cubicBezTo>
                  <a:pt x="26" y="132"/>
                  <a:pt x="25" y="132"/>
                  <a:pt x="25" y="132"/>
                </a:cubicBezTo>
                <a:cubicBezTo>
                  <a:pt x="23" y="133"/>
                  <a:pt x="21" y="130"/>
                  <a:pt x="20" y="128"/>
                </a:cubicBezTo>
                <a:cubicBezTo>
                  <a:pt x="19" y="128"/>
                  <a:pt x="17" y="128"/>
                  <a:pt x="16" y="128"/>
                </a:cubicBezTo>
                <a:cubicBezTo>
                  <a:pt x="11" y="128"/>
                  <a:pt x="11" y="138"/>
                  <a:pt x="5" y="138"/>
                </a:cubicBezTo>
                <a:cubicBezTo>
                  <a:pt x="4" y="138"/>
                  <a:pt x="5" y="127"/>
                  <a:pt x="5" y="125"/>
                </a:cubicBezTo>
                <a:cubicBezTo>
                  <a:pt x="5" y="117"/>
                  <a:pt x="7" y="112"/>
                  <a:pt x="7" y="105"/>
                </a:cubicBezTo>
                <a:cubicBezTo>
                  <a:pt x="7" y="99"/>
                  <a:pt x="4" y="98"/>
                  <a:pt x="4" y="93"/>
                </a:cubicBezTo>
                <a:cubicBezTo>
                  <a:pt x="4" y="86"/>
                  <a:pt x="7" y="84"/>
                  <a:pt x="7" y="79"/>
                </a:cubicBezTo>
                <a:cubicBezTo>
                  <a:pt x="7" y="68"/>
                  <a:pt x="7" y="64"/>
                  <a:pt x="7" y="53"/>
                </a:cubicBezTo>
                <a:cubicBezTo>
                  <a:pt x="7" y="46"/>
                  <a:pt x="0" y="44"/>
                  <a:pt x="0" y="37"/>
                </a:cubicBezTo>
                <a:cubicBezTo>
                  <a:pt x="0" y="28"/>
                  <a:pt x="3" y="16"/>
                  <a:pt x="9" y="15"/>
                </a:cubicBezTo>
                <a:cubicBezTo>
                  <a:pt x="9" y="12"/>
                  <a:pt x="11" y="11"/>
                  <a:pt x="11" y="9"/>
                </a:cubicBezTo>
                <a:cubicBezTo>
                  <a:pt x="11" y="4"/>
                  <a:pt x="11" y="3"/>
                  <a:pt x="11" y="0"/>
                </a:cubicBezTo>
                <a:cubicBezTo>
                  <a:pt x="12" y="0"/>
                  <a:pt x="13" y="0"/>
                  <a:pt x="14" y="0"/>
                </a:cubicBezTo>
                <a:cubicBezTo>
                  <a:pt x="14" y="8"/>
                  <a:pt x="18" y="14"/>
                  <a:pt x="19" y="20"/>
                </a:cubicBezTo>
                <a:cubicBezTo>
                  <a:pt x="21" y="26"/>
                  <a:pt x="18" y="30"/>
                  <a:pt x="21" y="37"/>
                </a:cubicBezTo>
                <a:cubicBezTo>
                  <a:pt x="21" y="47"/>
                  <a:pt x="21" y="47"/>
                  <a:pt x="21" y="47"/>
                </a:cubicBezTo>
                <a:cubicBezTo>
                  <a:pt x="20" y="52"/>
                  <a:pt x="23" y="57"/>
                  <a:pt x="24" y="59"/>
                </a:cubicBezTo>
                <a:cubicBezTo>
                  <a:pt x="27" y="70"/>
                  <a:pt x="33" y="79"/>
                  <a:pt x="36" y="90"/>
                </a:cubicBezTo>
                <a:cubicBezTo>
                  <a:pt x="34" y="86"/>
                  <a:pt x="30" y="84"/>
                  <a:pt x="26" y="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1" name="iSľîďé"/>
          <p:cNvSpPr>
            <a:spLocks/>
          </p:cNvSpPr>
          <p:nvPr/>
        </p:nvSpPr>
        <p:spPr bwMode="auto">
          <a:xfrm>
            <a:off x="7138271" y="1696639"/>
            <a:ext cx="430090" cy="315556"/>
          </a:xfrm>
          <a:custGeom>
            <a:avLst/>
            <a:gdLst/>
            <a:ahLst/>
            <a:cxnLst>
              <a:cxn ang="0">
                <a:pos x="76" y="161"/>
              </a:cxn>
              <a:cxn ang="0">
                <a:pos x="50" y="131"/>
              </a:cxn>
              <a:cxn ang="0">
                <a:pos x="103" y="67"/>
              </a:cxn>
              <a:cxn ang="0">
                <a:pos x="125" y="55"/>
              </a:cxn>
              <a:cxn ang="0">
                <a:pos x="134" y="45"/>
              </a:cxn>
              <a:cxn ang="0">
                <a:pos x="175" y="34"/>
              </a:cxn>
              <a:cxn ang="0">
                <a:pos x="220" y="11"/>
              </a:cxn>
              <a:cxn ang="0">
                <a:pos x="203" y="0"/>
              </a:cxn>
              <a:cxn ang="0">
                <a:pos x="136" y="25"/>
              </a:cxn>
              <a:cxn ang="0">
                <a:pos x="123" y="19"/>
              </a:cxn>
              <a:cxn ang="0">
                <a:pos x="109" y="25"/>
              </a:cxn>
              <a:cxn ang="0">
                <a:pos x="69" y="46"/>
              </a:cxn>
              <a:cxn ang="0">
                <a:pos x="52" y="49"/>
              </a:cxn>
              <a:cxn ang="0">
                <a:pos x="47" y="53"/>
              </a:cxn>
              <a:cxn ang="0">
                <a:pos x="50" y="61"/>
              </a:cxn>
              <a:cxn ang="0">
                <a:pos x="27" y="88"/>
              </a:cxn>
              <a:cxn ang="0">
                <a:pos x="34" y="98"/>
              </a:cxn>
              <a:cxn ang="0">
                <a:pos x="13" y="110"/>
              </a:cxn>
              <a:cxn ang="0">
                <a:pos x="13" y="117"/>
              </a:cxn>
              <a:cxn ang="0">
                <a:pos x="0" y="134"/>
              </a:cxn>
              <a:cxn ang="0">
                <a:pos x="8" y="143"/>
              </a:cxn>
              <a:cxn ang="0">
                <a:pos x="21" y="143"/>
              </a:cxn>
              <a:cxn ang="0">
                <a:pos x="27" y="158"/>
              </a:cxn>
              <a:cxn ang="0">
                <a:pos x="39" y="158"/>
              </a:cxn>
              <a:cxn ang="0">
                <a:pos x="42" y="161"/>
              </a:cxn>
              <a:cxn ang="0">
                <a:pos x="76" y="161"/>
              </a:cxn>
              <a:cxn ang="0">
                <a:pos x="72" y="156"/>
              </a:cxn>
              <a:cxn ang="0">
                <a:pos x="76" y="161"/>
              </a:cxn>
            </a:cxnLst>
            <a:rect l="0" t="0" r="r" b="b"/>
            <a:pathLst>
              <a:path w="220" h="161">
                <a:moveTo>
                  <a:pt x="76" y="161"/>
                </a:moveTo>
                <a:cubicBezTo>
                  <a:pt x="66" y="151"/>
                  <a:pt x="50" y="147"/>
                  <a:pt x="50" y="131"/>
                </a:cubicBezTo>
                <a:cubicBezTo>
                  <a:pt x="50" y="102"/>
                  <a:pt x="81" y="73"/>
                  <a:pt x="103" y="67"/>
                </a:cubicBezTo>
                <a:cubicBezTo>
                  <a:pt x="111" y="64"/>
                  <a:pt x="113" y="55"/>
                  <a:pt x="125" y="55"/>
                </a:cubicBezTo>
                <a:cubicBezTo>
                  <a:pt x="130" y="55"/>
                  <a:pt x="132" y="46"/>
                  <a:pt x="134" y="45"/>
                </a:cubicBezTo>
                <a:cubicBezTo>
                  <a:pt x="149" y="38"/>
                  <a:pt x="160" y="41"/>
                  <a:pt x="175" y="34"/>
                </a:cubicBezTo>
                <a:cubicBezTo>
                  <a:pt x="186" y="28"/>
                  <a:pt x="220" y="26"/>
                  <a:pt x="220" y="11"/>
                </a:cubicBezTo>
                <a:cubicBezTo>
                  <a:pt x="220" y="6"/>
                  <a:pt x="208" y="0"/>
                  <a:pt x="203" y="0"/>
                </a:cubicBezTo>
                <a:cubicBezTo>
                  <a:pt x="181" y="0"/>
                  <a:pt x="160" y="25"/>
                  <a:pt x="136" y="25"/>
                </a:cubicBezTo>
                <a:cubicBezTo>
                  <a:pt x="131" y="25"/>
                  <a:pt x="128" y="19"/>
                  <a:pt x="123" y="19"/>
                </a:cubicBezTo>
                <a:cubicBezTo>
                  <a:pt x="115" y="19"/>
                  <a:pt x="115" y="25"/>
                  <a:pt x="109" y="25"/>
                </a:cubicBezTo>
                <a:cubicBezTo>
                  <a:pt x="93" y="25"/>
                  <a:pt x="80" y="46"/>
                  <a:pt x="69" y="46"/>
                </a:cubicBezTo>
                <a:cubicBezTo>
                  <a:pt x="63" y="46"/>
                  <a:pt x="58" y="49"/>
                  <a:pt x="52" y="49"/>
                </a:cubicBezTo>
                <a:cubicBezTo>
                  <a:pt x="49" y="49"/>
                  <a:pt x="47" y="52"/>
                  <a:pt x="47" y="53"/>
                </a:cubicBezTo>
                <a:cubicBezTo>
                  <a:pt x="47" y="56"/>
                  <a:pt x="50" y="58"/>
                  <a:pt x="50" y="61"/>
                </a:cubicBezTo>
                <a:cubicBezTo>
                  <a:pt x="50" y="74"/>
                  <a:pt x="27" y="80"/>
                  <a:pt x="27" y="88"/>
                </a:cubicBezTo>
                <a:cubicBezTo>
                  <a:pt x="27" y="91"/>
                  <a:pt x="34" y="92"/>
                  <a:pt x="34" y="98"/>
                </a:cubicBezTo>
                <a:cubicBezTo>
                  <a:pt x="27" y="99"/>
                  <a:pt x="13" y="102"/>
                  <a:pt x="13" y="110"/>
                </a:cubicBezTo>
                <a:cubicBezTo>
                  <a:pt x="13" y="115"/>
                  <a:pt x="13" y="117"/>
                  <a:pt x="13" y="117"/>
                </a:cubicBezTo>
                <a:cubicBezTo>
                  <a:pt x="13" y="124"/>
                  <a:pt x="0" y="124"/>
                  <a:pt x="0" y="134"/>
                </a:cubicBezTo>
                <a:cubicBezTo>
                  <a:pt x="0" y="139"/>
                  <a:pt x="8" y="143"/>
                  <a:pt x="8" y="143"/>
                </a:cubicBezTo>
                <a:cubicBezTo>
                  <a:pt x="8" y="143"/>
                  <a:pt x="20" y="143"/>
                  <a:pt x="21" y="143"/>
                </a:cubicBezTo>
                <a:cubicBezTo>
                  <a:pt x="28" y="145"/>
                  <a:pt x="24" y="152"/>
                  <a:pt x="27" y="158"/>
                </a:cubicBezTo>
                <a:cubicBezTo>
                  <a:pt x="28" y="161"/>
                  <a:pt x="35" y="158"/>
                  <a:pt x="39" y="158"/>
                </a:cubicBezTo>
                <a:cubicBezTo>
                  <a:pt x="40" y="158"/>
                  <a:pt x="41" y="161"/>
                  <a:pt x="42" y="161"/>
                </a:cubicBezTo>
                <a:cubicBezTo>
                  <a:pt x="76" y="161"/>
                  <a:pt x="76" y="161"/>
                  <a:pt x="76" y="161"/>
                </a:cubicBezTo>
                <a:cubicBezTo>
                  <a:pt x="75" y="159"/>
                  <a:pt x="73" y="157"/>
                  <a:pt x="72" y="156"/>
                </a:cubicBezTo>
                <a:lnTo>
                  <a:pt x="76" y="16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2" name="ísḻïďê"/>
          <p:cNvSpPr>
            <a:spLocks/>
          </p:cNvSpPr>
          <p:nvPr/>
        </p:nvSpPr>
        <p:spPr bwMode="auto">
          <a:xfrm>
            <a:off x="6359903" y="1663914"/>
            <a:ext cx="4193376" cy="1559075"/>
          </a:xfrm>
          <a:custGeom>
            <a:avLst/>
            <a:gdLst/>
            <a:ahLst/>
            <a:cxnLst>
              <a:cxn ang="0">
                <a:pos x="1515" y="585"/>
              </a:cxn>
              <a:cxn ang="0">
                <a:pos x="1460" y="485"/>
              </a:cxn>
              <a:cxn ang="0">
                <a:pos x="1665" y="408"/>
              </a:cxn>
              <a:cxn ang="0">
                <a:pos x="1804" y="346"/>
              </a:cxn>
              <a:cxn ang="0">
                <a:pos x="1709" y="465"/>
              </a:cxn>
              <a:cxn ang="0">
                <a:pos x="1793" y="452"/>
              </a:cxn>
              <a:cxn ang="0">
                <a:pos x="1989" y="313"/>
              </a:cxn>
              <a:cxn ang="0">
                <a:pos x="2112" y="287"/>
              </a:cxn>
              <a:cxn ang="0">
                <a:pos x="1892" y="194"/>
              </a:cxn>
              <a:cxn ang="0">
                <a:pos x="1660" y="159"/>
              </a:cxn>
              <a:cxn ang="0">
                <a:pos x="1435" y="157"/>
              </a:cxn>
              <a:cxn ang="0">
                <a:pos x="1314" y="97"/>
              </a:cxn>
              <a:cxn ang="0">
                <a:pos x="1102" y="104"/>
              </a:cxn>
              <a:cxn ang="0">
                <a:pos x="1016" y="27"/>
              </a:cxn>
              <a:cxn ang="0">
                <a:pos x="758" y="117"/>
              </a:cxn>
              <a:cxn ang="0">
                <a:pos x="668" y="148"/>
              </a:cxn>
              <a:cxn ang="0">
                <a:pos x="644" y="121"/>
              </a:cxn>
              <a:cxn ang="0">
                <a:pos x="511" y="207"/>
              </a:cxn>
              <a:cxn ang="0">
                <a:pos x="322" y="247"/>
              </a:cxn>
              <a:cxn ang="0">
                <a:pos x="214" y="296"/>
              </a:cxn>
              <a:cxn ang="0">
                <a:pos x="229" y="227"/>
              </a:cxn>
              <a:cxn ang="0">
                <a:pos x="127" y="236"/>
              </a:cxn>
              <a:cxn ang="0">
                <a:pos x="136" y="312"/>
              </a:cxn>
              <a:cxn ang="0">
                <a:pos x="117" y="395"/>
              </a:cxn>
              <a:cxn ang="0">
                <a:pos x="50" y="446"/>
              </a:cxn>
              <a:cxn ang="0">
                <a:pos x="16" y="495"/>
              </a:cxn>
              <a:cxn ang="0">
                <a:pos x="54" y="558"/>
              </a:cxn>
              <a:cxn ang="0">
                <a:pos x="88" y="597"/>
              </a:cxn>
              <a:cxn ang="0">
                <a:pos x="112" y="644"/>
              </a:cxn>
              <a:cxn ang="0">
                <a:pos x="208" y="647"/>
              </a:cxn>
              <a:cxn ang="0">
                <a:pos x="225" y="626"/>
              </a:cxn>
              <a:cxn ang="0">
                <a:pos x="284" y="701"/>
              </a:cxn>
              <a:cxn ang="0">
                <a:pos x="350" y="732"/>
              </a:cxn>
              <a:cxn ang="0">
                <a:pos x="366" y="742"/>
              </a:cxn>
              <a:cxn ang="0">
                <a:pos x="349" y="634"/>
              </a:cxn>
              <a:cxn ang="0">
                <a:pos x="412" y="645"/>
              </a:cxn>
              <a:cxn ang="0">
                <a:pos x="427" y="700"/>
              </a:cxn>
              <a:cxn ang="0">
                <a:pos x="428" y="746"/>
              </a:cxn>
              <a:cxn ang="0">
                <a:pos x="447" y="755"/>
              </a:cxn>
              <a:cxn ang="0">
                <a:pos x="522" y="777"/>
              </a:cxn>
              <a:cxn ang="0">
                <a:pos x="559" y="781"/>
              </a:cxn>
              <a:cxn ang="0">
                <a:pos x="608" y="770"/>
              </a:cxn>
              <a:cxn ang="0">
                <a:pos x="654" y="772"/>
              </a:cxn>
              <a:cxn ang="0">
                <a:pos x="677" y="748"/>
              </a:cxn>
              <a:cxn ang="0">
                <a:pos x="829" y="593"/>
              </a:cxn>
              <a:cxn ang="0">
                <a:pos x="994" y="534"/>
              </a:cxn>
              <a:cxn ang="0">
                <a:pos x="1224" y="569"/>
              </a:cxn>
              <a:cxn ang="0">
                <a:pos x="1411" y="607"/>
              </a:cxn>
              <a:cxn ang="0">
                <a:pos x="1400" y="655"/>
              </a:cxn>
            </a:cxnLst>
            <a:rect l="0" t="0" r="r" b="b"/>
            <a:pathLst>
              <a:path w="2139" h="795">
                <a:moveTo>
                  <a:pt x="1398" y="684"/>
                </a:moveTo>
                <a:cubicBezTo>
                  <a:pt x="1398" y="684"/>
                  <a:pt x="1415" y="688"/>
                  <a:pt x="1429" y="688"/>
                </a:cubicBezTo>
                <a:cubicBezTo>
                  <a:pt x="1454" y="688"/>
                  <a:pt x="1478" y="635"/>
                  <a:pt x="1495" y="618"/>
                </a:cubicBezTo>
                <a:cubicBezTo>
                  <a:pt x="1502" y="610"/>
                  <a:pt x="1512" y="596"/>
                  <a:pt x="1515" y="585"/>
                </a:cubicBezTo>
                <a:cubicBezTo>
                  <a:pt x="1518" y="572"/>
                  <a:pt x="1513" y="564"/>
                  <a:pt x="1520" y="551"/>
                </a:cubicBezTo>
                <a:cubicBezTo>
                  <a:pt x="1522" y="547"/>
                  <a:pt x="1527" y="537"/>
                  <a:pt x="1527" y="527"/>
                </a:cubicBezTo>
                <a:cubicBezTo>
                  <a:pt x="1527" y="515"/>
                  <a:pt x="1508" y="492"/>
                  <a:pt x="1499" y="499"/>
                </a:cubicBezTo>
                <a:cubicBezTo>
                  <a:pt x="1473" y="518"/>
                  <a:pt x="1460" y="488"/>
                  <a:pt x="1460" y="485"/>
                </a:cubicBezTo>
                <a:cubicBezTo>
                  <a:pt x="1460" y="473"/>
                  <a:pt x="1483" y="459"/>
                  <a:pt x="1493" y="450"/>
                </a:cubicBezTo>
                <a:cubicBezTo>
                  <a:pt x="1506" y="436"/>
                  <a:pt x="1524" y="413"/>
                  <a:pt x="1543" y="408"/>
                </a:cubicBezTo>
                <a:cubicBezTo>
                  <a:pt x="1560" y="404"/>
                  <a:pt x="1613" y="399"/>
                  <a:pt x="1627" y="399"/>
                </a:cubicBezTo>
                <a:cubicBezTo>
                  <a:pt x="1645" y="399"/>
                  <a:pt x="1654" y="408"/>
                  <a:pt x="1665" y="408"/>
                </a:cubicBezTo>
                <a:cubicBezTo>
                  <a:pt x="1671" y="408"/>
                  <a:pt x="1675" y="408"/>
                  <a:pt x="1689" y="408"/>
                </a:cubicBezTo>
                <a:cubicBezTo>
                  <a:pt x="1696" y="379"/>
                  <a:pt x="1709" y="362"/>
                  <a:pt x="1740" y="362"/>
                </a:cubicBezTo>
                <a:cubicBezTo>
                  <a:pt x="1748" y="362"/>
                  <a:pt x="1751" y="360"/>
                  <a:pt x="1766" y="362"/>
                </a:cubicBezTo>
                <a:cubicBezTo>
                  <a:pt x="1759" y="368"/>
                  <a:pt x="1756" y="406"/>
                  <a:pt x="1804" y="346"/>
                </a:cubicBezTo>
                <a:cubicBezTo>
                  <a:pt x="1809" y="346"/>
                  <a:pt x="1832" y="355"/>
                  <a:pt x="1797" y="377"/>
                </a:cubicBezTo>
                <a:cubicBezTo>
                  <a:pt x="1785" y="385"/>
                  <a:pt x="1774" y="381"/>
                  <a:pt x="1766" y="393"/>
                </a:cubicBezTo>
                <a:cubicBezTo>
                  <a:pt x="1757" y="406"/>
                  <a:pt x="1749" y="423"/>
                  <a:pt x="1735" y="430"/>
                </a:cubicBezTo>
                <a:cubicBezTo>
                  <a:pt x="1724" y="436"/>
                  <a:pt x="1709" y="447"/>
                  <a:pt x="1709" y="465"/>
                </a:cubicBezTo>
                <a:cubicBezTo>
                  <a:pt x="1709" y="482"/>
                  <a:pt x="1714" y="535"/>
                  <a:pt x="1726" y="545"/>
                </a:cubicBezTo>
                <a:cubicBezTo>
                  <a:pt x="1735" y="532"/>
                  <a:pt x="1741" y="507"/>
                  <a:pt x="1760" y="503"/>
                </a:cubicBezTo>
                <a:cubicBezTo>
                  <a:pt x="1757" y="491"/>
                  <a:pt x="1777" y="488"/>
                  <a:pt x="1777" y="479"/>
                </a:cubicBezTo>
                <a:cubicBezTo>
                  <a:pt x="1777" y="464"/>
                  <a:pt x="1793" y="460"/>
                  <a:pt x="1793" y="452"/>
                </a:cubicBezTo>
                <a:cubicBezTo>
                  <a:pt x="1793" y="447"/>
                  <a:pt x="1788" y="442"/>
                  <a:pt x="1793" y="432"/>
                </a:cubicBezTo>
                <a:cubicBezTo>
                  <a:pt x="1828" y="356"/>
                  <a:pt x="1861" y="397"/>
                  <a:pt x="1874" y="397"/>
                </a:cubicBezTo>
                <a:cubicBezTo>
                  <a:pt x="1914" y="397"/>
                  <a:pt x="1941" y="347"/>
                  <a:pt x="1976" y="346"/>
                </a:cubicBezTo>
                <a:cubicBezTo>
                  <a:pt x="2041" y="345"/>
                  <a:pt x="1989" y="320"/>
                  <a:pt x="1989" y="313"/>
                </a:cubicBezTo>
                <a:cubicBezTo>
                  <a:pt x="1989" y="294"/>
                  <a:pt x="2015" y="297"/>
                  <a:pt x="2020" y="287"/>
                </a:cubicBezTo>
                <a:cubicBezTo>
                  <a:pt x="2022" y="282"/>
                  <a:pt x="2018" y="271"/>
                  <a:pt x="2026" y="271"/>
                </a:cubicBezTo>
                <a:cubicBezTo>
                  <a:pt x="2054" y="271"/>
                  <a:pt x="2077" y="309"/>
                  <a:pt x="2097" y="309"/>
                </a:cubicBezTo>
                <a:cubicBezTo>
                  <a:pt x="2106" y="309"/>
                  <a:pt x="2108" y="293"/>
                  <a:pt x="2112" y="287"/>
                </a:cubicBezTo>
                <a:cubicBezTo>
                  <a:pt x="2120" y="278"/>
                  <a:pt x="2127" y="279"/>
                  <a:pt x="2139" y="275"/>
                </a:cubicBezTo>
                <a:cubicBezTo>
                  <a:pt x="2123" y="254"/>
                  <a:pt x="2071" y="242"/>
                  <a:pt x="2046" y="227"/>
                </a:cubicBezTo>
                <a:cubicBezTo>
                  <a:pt x="2011" y="207"/>
                  <a:pt x="1965" y="185"/>
                  <a:pt x="1914" y="185"/>
                </a:cubicBezTo>
                <a:cubicBezTo>
                  <a:pt x="1900" y="185"/>
                  <a:pt x="1890" y="188"/>
                  <a:pt x="1892" y="194"/>
                </a:cubicBezTo>
                <a:cubicBezTo>
                  <a:pt x="1906" y="237"/>
                  <a:pt x="1872" y="194"/>
                  <a:pt x="1863" y="194"/>
                </a:cubicBezTo>
                <a:cubicBezTo>
                  <a:pt x="1762" y="192"/>
                  <a:pt x="1762" y="192"/>
                  <a:pt x="1762" y="192"/>
                </a:cubicBezTo>
                <a:cubicBezTo>
                  <a:pt x="1756" y="169"/>
                  <a:pt x="1741" y="161"/>
                  <a:pt x="1711" y="161"/>
                </a:cubicBezTo>
                <a:cubicBezTo>
                  <a:pt x="1695" y="161"/>
                  <a:pt x="1670" y="167"/>
                  <a:pt x="1660" y="159"/>
                </a:cubicBezTo>
                <a:cubicBezTo>
                  <a:pt x="1652" y="151"/>
                  <a:pt x="1651" y="141"/>
                  <a:pt x="1638" y="137"/>
                </a:cubicBezTo>
                <a:cubicBezTo>
                  <a:pt x="1611" y="128"/>
                  <a:pt x="1582" y="121"/>
                  <a:pt x="1548" y="121"/>
                </a:cubicBezTo>
                <a:cubicBezTo>
                  <a:pt x="1513" y="121"/>
                  <a:pt x="1509" y="140"/>
                  <a:pt x="1506" y="157"/>
                </a:cubicBezTo>
                <a:cubicBezTo>
                  <a:pt x="1473" y="157"/>
                  <a:pt x="1457" y="157"/>
                  <a:pt x="1435" y="157"/>
                </a:cubicBezTo>
                <a:cubicBezTo>
                  <a:pt x="1423" y="157"/>
                  <a:pt x="1421" y="147"/>
                  <a:pt x="1407" y="146"/>
                </a:cubicBezTo>
                <a:cubicBezTo>
                  <a:pt x="1405" y="152"/>
                  <a:pt x="1403" y="166"/>
                  <a:pt x="1396" y="166"/>
                </a:cubicBezTo>
                <a:cubicBezTo>
                  <a:pt x="1377" y="166"/>
                  <a:pt x="1369" y="143"/>
                  <a:pt x="1369" y="130"/>
                </a:cubicBezTo>
                <a:cubicBezTo>
                  <a:pt x="1369" y="127"/>
                  <a:pt x="1405" y="105"/>
                  <a:pt x="1314" y="97"/>
                </a:cubicBezTo>
                <a:cubicBezTo>
                  <a:pt x="1303" y="96"/>
                  <a:pt x="1296" y="101"/>
                  <a:pt x="1296" y="115"/>
                </a:cubicBezTo>
                <a:cubicBezTo>
                  <a:pt x="1248" y="115"/>
                  <a:pt x="1248" y="115"/>
                  <a:pt x="1248" y="115"/>
                </a:cubicBezTo>
                <a:cubicBezTo>
                  <a:pt x="1233" y="111"/>
                  <a:pt x="1157" y="102"/>
                  <a:pt x="1147" y="86"/>
                </a:cubicBezTo>
                <a:cubicBezTo>
                  <a:pt x="1089" y="133"/>
                  <a:pt x="1102" y="104"/>
                  <a:pt x="1102" y="104"/>
                </a:cubicBezTo>
                <a:cubicBezTo>
                  <a:pt x="1116" y="87"/>
                  <a:pt x="1249" y="51"/>
                  <a:pt x="1140" y="24"/>
                </a:cubicBezTo>
                <a:cubicBezTo>
                  <a:pt x="1094" y="24"/>
                  <a:pt x="1094" y="24"/>
                  <a:pt x="1094" y="24"/>
                </a:cubicBezTo>
                <a:cubicBezTo>
                  <a:pt x="1089" y="12"/>
                  <a:pt x="1079" y="0"/>
                  <a:pt x="1060" y="0"/>
                </a:cubicBezTo>
                <a:cubicBezTo>
                  <a:pt x="1038" y="0"/>
                  <a:pt x="1028" y="17"/>
                  <a:pt x="1016" y="27"/>
                </a:cubicBezTo>
                <a:cubicBezTo>
                  <a:pt x="1008" y="33"/>
                  <a:pt x="951" y="56"/>
                  <a:pt x="956" y="35"/>
                </a:cubicBezTo>
                <a:cubicBezTo>
                  <a:pt x="941" y="40"/>
                  <a:pt x="879" y="44"/>
                  <a:pt x="847" y="73"/>
                </a:cubicBezTo>
                <a:cubicBezTo>
                  <a:pt x="840" y="79"/>
                  <a:pt x="838" y="97"/>
                  <a:pt x="828" y="97"/>
                </a:cubicBezTo>
                <a:cubicBezTo>
                  <a:pt x="813" y="97"/>
                  <a:pt x="758" y="92"/>
                  <a:pt x="758" y="117"/>
                </a:cubicBezTo>
                <a:cubicBezTo>
                  <a:pt x="758" y="122"/>
                  <a:pt x="763" y="128"/>
                  <a:pt x="765" y="135"/>
                </a:cubicBezTo>
                <a:cubicBezTo>
                  <a:pt x="755" y="141"/>
                  <a:pt x="752" y="135"/>
                  <a:pt x="721" y="135"/>
                </a:cubicBezTo>
                <a:cubicBezTo>
                  <a:pt x="695" y="170"/>
                  <a:pt x="697" y="129"/>
                  <a:pt x="691" y="121"/>
                </a:cubicBezTo>
                <a:cubicBezTo>
                  <a:pt x="689" y="136"/>
                  <a:pt x="679" y="142"/>
                  <a:pt x="668" y="148"/>
                </a:cubicBezTo>
                <a:cubicBezTo>
                  <a:pt x="671" y="160"/>
                  <a:pt x="690" y="173"/>
                  <a:pt x="677" y="188"/>
                </a:cubicBezTo>
                <a:cubicBezTo>
                  <a:pt x="667" y="198"/>
                  <a:pt x="695" y="230"/>
                  <a:pt x="680" y="230"/>
                </a:cubicBezTo>
                <a:cubicBezTo>
                  <a:pt x="662" y="230"/>
                  <a:pt x="657" y="164"/>
                  <a:pt x="657" y="150"/>
                </a:cubicBezTo>
                <a:cubicBezTo>
                  <a:pt x="657" y="135"/>
                  <a:pt x="681" y="129"/>
                  <a:pt x="644" y="121"/>
                </a:cubicBezTo>
                <a:cubicBezTo>
                  <a:pt x="625" y="118"/>
                  <a:pt x="589" y="149"/>
                  <a:pt x="589" y="166"/>
                </a:cubicBezTo>
                <a:cubicBezTo>
                  <a:pt x="589" y="186"/>
                  <a:pt x="598" y="199"/>
                  <a:pt x="608" y="210"/>
                </a:cubicBezTo>
                <a:cubicBezTo>
                  <a:pt x="633" y="248"/>
                  <a:pt x="574" y="205"/>
                  <a:pt x="552" y="200"/>
                </a:cubicBezTo>
                <a:cubicBezTo>
                  <a:pt x="492" y="184"/>
                  <a:pt x="512" y="204"/>
                  <a:pt x="511" y="207"/>
                </a:cubicBezTo>
                <a:cubicBezTo>
                  <a:pt x="509" y="241"/>
                  <a:pt x="495" y="214"/>
                  <a:pt x="487" y="214"/>
                </a:cubicBezTo>
                <a:cubicBezTo>
                  <a:pt x="473" y="214"/>
                  <a:pt x="445" y="233"/>
                  <a:pt x="425" y="223"/>
                </a:cubicBezTo>
                <a:cubicBezTo>
                  <a:pt x="415" y="197"/>
                  <a:pt x="349" y="256"/>
                  <a:pt x="333" y="256"/>
                </a:cubicBezTo>
                <a:cubicBezTo>
                  <a:pt x="327" y="256"/>
                  <a:pt x="320" y="252"/>
                  <a:pt x="322" y="247"/>
                </a:cubicBezTo>
                <a:cubicBezTo>
                  <a:pt x="329" y="229"/>
                  <a:pt x="319" y="191"/>
                  <a:pt x="300" y="249"/>
                </a:cubicBezTo>
                <a:cubicBezTo>
                  <a:pt x="298" y="253"/>
                  <a:pt x="306" y="255"/>
                  <a:pt x="306" y="263"/>
                </a:cubicBezTo>
                <a:cubicBezTo>
                  <a:pt x="306" y="278"/>
                  <a:pt x="283" y="267"/>
                  <a:pt x="271" y="271"/>
                </a:cubicBezTo>
                <a:cubicBezTo>
                  <a:pt x="259" y="275"/>
                  <a:pt x="265" y="318"/>
                  <a:pt x="214" y="296"/>
                </a:cubicBezTo>
                <a:cubicBezTo>
                  <a:pt x="214" y="313"/>
                  <a:pt x="214" y="313"/>
                  <a:pt x="214" y="313"/>
                </a:cubicBezTo>
                <a:cubicBezTo>
                  <a:pt x="189" y="311"/>
                  <a:pt x="192" y="284"/>
                  <a:pt x="183" y="271"/>
                </a:cubicBezTo>
                <a:cubicBezTo>
                  <a:pt x="202" y="271"/>
                  <a:pt x="212" y="271"/>
                  <a:pt x="230" y="276"/>
                </a:cubicBezTo>
                <a:cubicBezTo>
                  <a:pt x="255" y="282"/>
                  <a:pt x="304" y="251"/>
                  <a:pt x="229" y="227"/>
                </a:cubicBezTo>
                <a:cubicBezTo>
                  <a:pt x="208" y="220"/>
                  <a:pt x="160" y="196"/>
                  <a:pt x="145" y="196"/>
                </a:cubicBezTo>
                <a:cubicBezTo>
                  <a:pt x="144" y="196"/>
                  <a:pt x="144" y="195"/>
                  <a:pt x="133" y="196"/>
                </a:cubicBezTo>
                <a:cubicBezTo>
                  <a:pt x="127" y="200"/>
                  <a:pt x="111" y="208"/>
                  <a:pt x="111" y="219"/>
                </a:cubicBezTo>
                <a:cubicBezTo>
                  <a:pt x="111" y="227"/>
                  <a:pt x="127" y="226"/>
                  <a:pt x="127" y="236"/>
                </a:cubicBezTo>
                <a:cubicBezTo>
                  <a:pt x="127" y="244"/>
                  <a:pt x="119" y="247"/>
                  <a:pt x="119" y="255"/>
                </a:cubicBezTo>
                <a:cubicBezTo>
                  <a:pt x="119" y="263"/>
                  <a:pt x="128" y="268"/>
                  <a:pt x="128" y="277"/>
                </a:cubicBezTo>
                <a:cubicBezTo>
                  <a:pt x="128" y="282"/>
                  <a:pt x="123" y="285"/>
                  <a:pt x="123" y="290"/>
                </a:cubicBezTo>
                <a:cubicBezTo>
                  <a:pt x="123" y="300"/>
                  <a:pt x="136" y="302"/>
                  <a:pt x="136" y="312"/>
                </a:cubicBezTo>
                <a:cubicBezTo>
                  <a:pt x="136" y="315"/>
                  <a:pt x="132" y="317"/>
                  <a:pt x="131" y="318"/>
                </a:cubicBezTo>
                <a:cubicBezTo>
                  <a:pt x="135" y="325"/>
                  <a:pt x="145" y="327"/>
                  <a:pt x="145" y="336"/>
                </a:cubicBezTo>
                <a:cubicBezTo>
                  <a:pt x="145" y="351"/>
                  <a:pt x="115" y="367"/>
                  <a:pt x="106" y="379"/>
                </a:cubicBezTo>
                <a:cubicBezTo>
                  <a:pt x="109" y="384"/>
                  <a:pt x="114" y="387"/>
                  <a:pt x="117" y="395"/>
                </a:cubicBezTo>
                <a:cubicBezTo>
                  <a:pt x="111" y="398"/>
                  <a:pt x="98" y="405"/>
                  <a:pt x="92" y="405"/>
                </a:cubicBezTo>
                <a:cubicBezTo>
                  <a:pt x="85" y="405"/>
                  <a:pt x="80" y="402"/>
                  <a:pt x="70" y="402"/>
                </a:cubicBezTo>
                <a:cubicBezTo>
                  <a:pt x="61" y="402"/>
                  <a:pt x="38" y="410"/>
                  <a:pt x="45" y="417"/>
                </a:cubicBezTo>
                <a:cubicBezTo>
                  <a:pt x="67" y="438"/>
                  <a:pt x="56" y="446"/>
                  <a:pt x="50" y="446"/>
                </a:cubicBezTo>
                <a:cubicBezTo>
                  <a:pt x="42" y="446"/>
                  <a:pt x="40" y="435"/>
                  <a:pt x="33" y="435"/>
                </a:cubicBezTo>
                <a:cubicBezTo>
                  <a:pt x="25" y="435"/>
                  <a:pt x="15" y="455"/>
                  <a:pt x="15" y="465"/>
                </a:cubicBezTo>
                <a:cubicBezTo>
                  <a:pt x="15" y="483"/>
                  <a:pt x="1" y="480"/>
                  <a:pt x="0" y="496"/>
                </a:cubicBezTo>
                <a:cubicBezTo>
                  <a:pt x="6" y="495"/>
                  <a:pt x="11" y="495"/>
                  <a:pt x="16" y="495"/>
                </a:cubicBezTo>
                <a:cubicBezTo>
                  <a:pt x="24" y="495"/>
                  <a:pt x="30" y="494"/>
                  <a:pt x="39" y="494"/>
                </a:cubicBezTo>
                <a:cubicBezTo>
                  <a:pt x="48" y="494"/>
                  <a:pt x="52" y="510"/>
                  <a:pt x="52" y="520"/>
                </a:cubicBezTo>
                <a:cubicBezTo>
                  <a:pt x="52" y="526"/>
                  <a:pt x="46" y="529"/>
                  <a:pt x="46" y="535"/>
                </a:cubicBezTo>
                <a:cubicBezTo>
                  <a:pt x="46" y="544"/>
                  <a:pt x="54" y="550"/>
                  <a:pt x="54" y="558"/>
                </a:cubicBezTo>
                <a:cubicBezTo>
                  <a:pt x="54" y="563"/>
                  <a:pt x="46" y="565"/>
                  <a:pt x="44" y="568"/>
                </a:cubicBezTo>
                <a:cubicBezTo>
                  <a:pt x="39" y="576"/>
                  <a:pt x="37" y="583"/>
                  <a:pt x="37" y="593"/>
                </a:cubicBezTo>
                <a:cubicBezTo>
                  <a:pt x="37" y="606"/>
                  <a:pt x="46" y="603"/>
                  <a:pt x="56" y="603"/>
                </a:cubicBezTo>
                <a:cubicBezTo>
                  <a:pt x="70" y="603"/>
                  <a:pt x="77" y="597"/>
                  <a:pt x="88" y="597"/>
                </a:cubicBezTo>
                <a:cubicBezTo>
                  <a:pt x="99" y="597"/>
                  <a:pt x="97" y="620"/>
                  <a:pt x="108" y="620"/>
                </a:cubicBezTo>
                <a:cubicBezTo>
                  <a:pt x="108" y="638"/>
                  <a:pt x="108" y="638"/>
                  <a:pt x="108" y="638"/>
                </a:cubicBezTo>
                <a:cubicBezTo>
                  <a:pt x="108" y="640"/>
                  <a:pt x="109" y="641"/>
                  <a:pt x="110" y="641"/>
                </a:cubicBezTo>
                <a:cubicBezTo>
                  <a:pt x="112" y="644"/>
                  <a:pt x="112" y="644"/>
                  <a:pt x="112" y="644"/>
                </a:cubicBezTo>
                <a:cubicBezTo>
                  <a:pt x="114" y="644"/>
                  <a:pt x="120" y="642"/>
                  <a:pt x="123" y="641"/>
                </a:cubicBezTo>
                <a:cubicBezTo>
                  <a:pt x="132" y="639"/>
                  <a:pt x="133" y="627"/>
                  <a:pt x="143" y="627"/>
                </a:cubicBezTo>
                <a:cubicBezTo>
                  <a:pt x="151" y="627"/>
                  <a:pt x="171" y="660"/>
                  <a:pt x="177" y="660"/>
                </a:cubicBezTo>
                <a:cubicBezTo>
                  <a:pt x="184" y="660"/>
                  <a:pt x="205" y="651"/>
                  <a:pt x="208" y="647"/>
                </a:cubicBezTo>
                <a:cubicBezTo>
                  <a:pt x="207" y="647"/>
                  <a:pt x="196" y="645"/>
                  <a:pt x="196" y="645"/>
                </a:cubicBezTo>
                <a:cubicBezTo>
                  <a:pt x="194" y="645"/>
                  <a:pt x="189" y="644"/>
                  <a:pt x="189" y="638"/>
                </a:cubicBezTo>
                <a:cubicBezTo>
                  <a:pt x="189" y="635"/>
                  <a:pt x="221" y="623"/>
                  <a:pt x="233" y="619"/>
                </a:cubicBezTo>
                <a:cubicBezTo>
                  <a:pt x="233" y="619"/>
                  <a:pt x="227" y="625"/>
                  <a:pt x="225" y="626"/>
                </a:cubicBezTo>
                <a:cubicBezTo>
                  <a:pt x="226" y="629"/>
                  <a:pt x="237" y="641"/>
                  <a:pt x="211" y="647"/>
                </a:cubicBezTo>
                <a:cubicBezTo>
                  <a:pt x="223" y="673"/>
                  <a:pt x="273" y="669"/>
                  <a:pt x="273" y="704"/>
                </a:cubicBezTo>
                <a:cubicBezTo>
                  <a:pt x="275" y="703"/>
                  <a:pt x="275" y="703"/>
                  <a:pt x="275" y="703"/>
                </a:cubicBezTo>
                <a:cubicBezTo>
                  <a:pt x="278" y="702"/>
                  <a:pt x="280" y="701"/>
                  <a:pt x="284" y="701"/>
                </a:cubicBezTo>
                <a:cubicBezTo>
                  <a:pt x="298" y="701"/>
                  <a:pt x="297" y="710"/>
                  <a:pt x="302" y="719"/>
                </a:cubicBezTo>
                <a:cubicBezTo>
                  <a:pt x="303" y="721"/>
                  <a:pt x="312" y="726"/>
                  <a:pt x="312" y="726"/>
                </a:cubicBezTo>
                <a:cubicBezTo>
                  <a:pt x="320" y="729"/>
                  <a:pt x="322" y="742"/>
                  <a:pt x="335" y="742"/>
                </a:cubicBezTo>
                <a:cubicBezTo>
                  <a:pt x="344" y="742"/>
                  <a:pt x="344" y="734"/>
                  <a:pt x="350" y="732"/>
                </a:cubicBezTo>
                <a:cubicBezTo>
                  <a:pt x="354" y="731"/>
                  <a:pt x="353" y="731"/>
                  <a:pt x="357" y="731"/>
                </a:cubicBezTo>
                <a:cubicBezTo>
                  <a:pt x="358" y="733"/>
                  <a:pt x="358" y="737"/>
                  <a:pt x="360" y="739"/>
                </a:cubicBezTo>
                <a:cubicBezTo>
                  <a:pt x="359" y="739"/>
                  <a:pt x="360" y="740"/>
                  <a:pt x="360" y="741"/>
                </a:cubicBezTo>
                <a:cubicBezTo>
                  <a:pt x="366" y="742"/>
                  <a:pt x="366" y="742"/>
                  <a:pt x="366" y="742"/>
                </a:cubicBezTo>
                <a:cubicBezTo>
                  <a:pt x="371" y="735"/>
                  <a:pt x="371" y="724"/>
                  <a:pt x="378" y="721"/>
                </a:cubicBezTo>
                <a:cubicBezTo>
                  <a:pt x="366" y="714"/>
                  <a:pt x="348" y="688"/>
                  <a:pt x="348" y="673"/>
                </a:cubicBezTo>
                <a:cubicBezTo>
                  <a:pt x="348" y="668"/>
                  <a:pt x="338" y="662"/>
                  <a:pt x="338" y="655"/>
                </a:cubicBezTo>
                <a:cubicBezTo>
                  <a:pt x="338" y="653"/>
                  <a:pt x="347" y="637"/>
                  <a:pt x="349" y="634"/>
                </a:cubicBezTo>
                <a:cubicBezTo>
                  <a:pt x="351" y="635"/>
                  <a:pt x="365" y="628"/>
                  <a:pt x="366" y="627"/>
                </a:cubicBezTo>
                <a:cubicBezTo>
                  <a:pt x="377" y="623"/>
                  <a:pt x="384" y="620"/>
                  <a:pt x="399" y="620"/>
                </a:cubicBezTo>
                <a:cubicBezTo>
                  <a:pt x="423" y="620"/>
                  <a:pt x="427" y="631"/>
                  <a:pt x="436" y="645"/>
                </a:cubicBezTo>
                <a:cubicBezTo>
                  <a:pt x="429" y="650"/>
                  <a:pt x="420" y="645"/>
                  <a:pt x="412" y="645"/>
                </a:cubicBezTo>
                <a:cubicBezTo>
                  <a:pt x="400" y="645"/>
                  <a:pt x="383" y="656"/>
                  <a:pt x="381" y="656"/>
                </a:cubicBezTo>
                <a:cubicBezTo>
                  <a:pt x="382" y="665"/>
                  <a:pt x="389" y="664"/>
                  <a:pt x="391" y="669"/>
                </a:cubicBezTo>
                <a:cubicBezTo>
                  <a:pt x="400" y="684"/>
                  <a:pt x="412" y="690"/>
                  <a:pt x="412" y="707"/>
                </a:cubicBezTo>
                <a:cubicBezTo>
                  <a:pt x="415" y="705"/>
                  <a:pt x="424" y="701"/>
                  <a:pt x="427" y="700"/>
                </a:cubicBezTo>
                <a:cubicBezTo>
                  <a:pt x="427" y="707"/>
                  <a:pt x="434" y="710"/>
                  <a:pt x="434" y="717"/>
                </a:cubicBezTo>
                <a:cubicBezTo>
                  <a:pt x="421" y="717"/>
                  <a:pt x="421" y="717"/>
                  <a:pt x="421" y="717"/>
                </a:cubicBezTo>
                <a:cubicBezTo>
                  <a:pt x="417" y="717"/>
                  <a:pt x="413" y="721"/>
                  <a:pt x="412" y="728"/>
                </a:cubicBezTo>
                <a:cubicBezTo>
                  <a:pt x="421" y="729"/>
                  <a:pt x="428" y="738"/>
                  <a:pt x="428" y="746"/>
                </a:cubicBezTo>
                <a:cubicBezTo>
                  <a:pt x="428" y="751"/>
                  <a:pt x="424" y="753"/>
                  <a:pt x="424" y="757"/>
                </a:cubicBezTo>
                <a:cubicBezTo>
                  <a:pt x="424" y="761"/>
                  <a:pt x="428" y="765"/>
                  <a:pt x="429" y="766"/>
                </a:cubicBezTo>
                <a:cubicBezTo>
                  <a:pt x="429" y="762"/>
                  <a:pt x="434" y="762"/>
                  <a:pt x="438" y="761"/>
                </a:cubicBezTo>
                <a:cubicBezTo>
                  <a:pt x="443" y="759"/>
                  <a:pt x="442" y="757"/>
                  <a:pt x="447" y="755"/>
                </a:cubicBezTo>
                <a:cubicBezTo>
                  <a:pt x="455" y="752"/>
                  <a:pt x="460" y="754"/>
                  <a:pt x="466" y="749"/>
                </a:cubicBezTo>
                <a:cubicBezTo>
                  <a:pt x="476" y="755"/>
                  <a:pt x="482" y="755"/>
                  <a:pt x="491" y="758"/>
                </a:cubicBezTo>
                <a:cubicBezTo>
                  <a:pt x="502" y="762"/>
                  <a:pt x="505" y="772"/>
                  <a:pt x="518" y="772"/>
                </a:cubicBezTo>
                <a:cubicBezTo>
                  <a:pt x="518" y="774"/>
                  <a:pt x="521" y="775"/>
                  <a:pt x="522" y="777"/>
                </a:cubicBezTo>
                <a:cubicBezTo>
                  <a:pt x="523" y="781"/>
                  <a:pt x="522" y="787"/>
                  <a:pt x="524" y="793"/>
                </a:cubicBezTo>
                <a:cubicBezTo>
                  <a:pt x="529" y="787"/>
                  <a:pt x="533" y="795"/>
                  <a:pt x="537" y="795"/>
                </a:cubicBezTo>
                <a:cubicBezTo>
                  <a:pt x="542" y="795"/>
                  <a:pt x="544" y="791"/>
                  <a:pt x="547" y="788"/>
                </a:cubicBezTo>
                <a:cubicBezTo>
                  <a:pt x="551" y="784"/>
                  <a:pt x="556" y="784"/>
                  <a:pt x="559" y="781"/>
                </a:cubicBezTo>
                <a:cubicBezTo>
                  <a:pt x="567" y="773"/>
                  <a:pt x="568" y="762"/>
                  <a:pt x="579" y="762"/>
                </a:cubicBezTo>
                <a:cubicBezTo>
                  <a:pt x="583" y="762"/>
                  <a:pt x="582" y="764"/>
                  <a:pt x="586" y="764"/>
                </a:cubicBezTo>
                <a:cubicBezTo>
                  <a:pt x="587" y="769"/>
                  <a:pt x="597" y="765"/>
                  <a:pt x="600" y="765"/>
                </a:cubicBezTo>
                <a:cubicBezTo>
                  <a:pt x="604" y="765"/>
                  <a:pt x="605" y="770"/>
                  <a:pt x="608" y="770"/>
                </a:cubicBezTo>
                <a:cubicBezTo>
                  <a:pt x="617" y="770"/>
                  <a:pt x="624" y="765"/>
                  <a:pt x="627" y="759"/>
                </a:cubicBezTo>
                <a:cubicBezTo>
                  <a:pt x="628" y="760"/>
                  <a:pt x="629" y="759"/>
                  <a:pt x="630" y="759"/>
                </a:cubicBezTo>
                <a:cubicBezTo>
                  <a:pt x="634" y="759"/>
                  <a:pt x="636" y="749"/>
                  <a:pt x="645" y="749"/>
                </a:cubicBezTo>
                <a:cubicBezTo>
                  <a:pt x="654" y="749"/>
                  <a:pt x="644" y="772"/>
                  <a:pt x="654" y="772"/>
                </a:cubicBezTo>
                <a:cubicBezTo>
                  <a:pt x="664" y="772"/>
                  <a:pt x="668" y="764"/>
                  <a:pt x="677" y="764"/>
                </a:cubicBezTo>
                <a:cubicBezTo>
                  <a:pt x="682" y="764"/>
                  <a:pt x="686" y="764"/>
                  <a:pt x="692" y="765"/>
                </a:cubicBezTo>
                <a:cubicBezTo>
                  <a:pt x="692" y="763"/>
                  <a:pt x="692" y="763"/>
                  <a:pt x="692" y="763"/>
                </a:cubicBezTo>
                <a:cubicBezTo>
                  <a:pt x="690" y="753"/>
                  <a:pt x="688" y="750"/>
                  <a:pt x="677" y="748"/>
                </a:cubicBezTo>
                <a:cubicBezTo>
                  <a:pt x="678" y="739"/>
                  <a:pt x="687" y="719"/>
                  <a:pt x="694" y="719"/>
                </a:cubicBezTo>
                <a:cubicBezTo>
                  <a:pt x="735" y="719"/>
                  <a:pt x="763" y="698"/>
                  <a:pt x="763" y="649"/>
                </a:cubicBezTo>
                <a:cubicBezTo>
                  <a:pt x="785" y="645"/>
                  <a:pt x="787" y="618"/>
                  <a:pt x="800" y="620"/>
                </a:cubicBezTo>
                <a:cubicBezTo>
                  <a:pt x="836" y="624"/>
                  <a:pt x="822" y="600"/>
                  <a:pt x="829" y="593"/>
                </a:cubicBezTo>
                <a:cubicBezTo>
                  <a:pt x="847" y="578"/>
                  <a:pt x="873" y="578"/>
                  <a:pt x="895" y="565"/>
                </a:cubicBezTo>
                <a:cubicBezTo>
                  <a:pt x="898" y="563"/>
                  <a:pt x="906" y="554"/>
                  <a:pt x="913" y="554"/>
                </a:cubicBezTo>
                <a:cubicBezTo>
                  <a:pt x="924" y="554"/>
                  <a:pt x="943" y="567"/>
                  <a:pt x="961" y="567"/>
                </a:cubicBezTo>
                <a:cubicBezTo>
                  <a:pt x="986" y="567"/>
                  <a:pt x="981" y="534"/>
                  <a:pt x="994" y="534"/>
                </a:cubicBezTo>
                <a:cubicBezTo>
                  <a:pt x="1002" y="534"/>
                  <a:pt x="1029" y="538"/>
                  <a:pt x="1032" y="545"/>
                </a:cubicBezTo>
                <a:cubicBezTo>
                  <a:pt x="1042" y="573"/>
                  <a:pt x="1060" y="558"/>
                  <a:pt x="1072" y="558"/>
                </a:cubicBezTo>
                <a:cubicBezTo>
                  <a:pt x="1099" y="558"/>
                  <a:pt x="1107" y="580"/>
                  <a:pt x="1135" y="580"/>
                </a:cubicBezTo>
                <a:cubicBezTo>
                  <a:pt x="1160" y="580"/>
                  <a:pt x="1192" y="557"/>
                  <a:pt x="1224" y="569"/>
                </a:cubicBezTo>
                <a:cubicBezTo>
                  <a:pt x="1266" y="586"/>
                  <a:pt x="1245" y="512"/>
                  <a:pt x="1301" y="512"/>
                </a:cubicBezTo>
                <a:cubicBezTo>
                  <a:pt x="1340" y="512"/>
                  <a:pt x="1339" y="543"/>
                  <a:pt x="1354" y="567"/>
                </a:cubicBezTo>
                <a:cubicBezTo>
                  <a:pt x="1360" y="576"/>
                  <a:pt x="1379" y="577"/>
                  <a:pt x="1387" y="585"/>
                </a:cubicBezTo>
                <a:cubicBezTo>
                  <a:pt x="1393" y="590"/>
                  <a:pt x="1398" y="607"/>
                  <a:pt x="1411" y="607"/>
                </a:cubicBezTo>
                <a:cubicBezTo>
                  <a:pt x="1426" y="607"/>
                  <a:pt x="1428" y="593"/>
                  <a:pt x="1446" y="593"/>
                </a:cubicBezTo>
                <a:cubicBezTo>
                  <a:pt x="1446" y="604"/>
                  <a:pt x="1446" y="604"/>
                  <a:pt x="1446" y="604"/>
                </a:cubicBezTo>
                <a:cubicBezTo>
                  <a:pt x="1437" y="614"/>
                  <a:pt x="1433" y="638"/>
                  <a:pt x="1422" y="644"/>
                </a:cubicBezTo>
                <a:cubicBezTo>
                  <a:pt x="1412" y="650"/>
                  <a:pt x="1394" y="651"/>
                  <a:pt x="1400" y="655"/>
                </a:cubicBezTo>
                <a:cubicBezTo>
                  <a:pt x="1415" y="665"/>
                  <a:pt x="1398" y="684"/>
                  <a:pt x="1398" y="6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3" name="ísḷíďê"/>
          <p:cNvSpPr>
            <a:spLocks/>
          </p:cNvSpPr>
          <p:nvPr/>
        </p:nvSpPr>
        <p:spPr bwMode="auto">
          <a:xfrm>
            <a:off x="7687572" y="2669015"/>
            <a:ext cx="1507653" cy="951340"/>
          </a:xfrm>
          <a:custGeom>
            <a:avLst/>
            <a:gdLst/>
            <a:ahLst/>
            <a:cxnLst>
              <a:cxn ang="0">
                <a:pos x="585" y="307"/>
              </a:cxn>
              <a:cxn ang="0">
                <a:pos x="573" y="287"/>
              </a:cxn>
              <a:cxn ang="0">
                <a:pos x="614" y="256"/>
              </a:cxn>
              <a:cxn ang="0">
                <a:pos x="588" y="246"/>
              </a:cxn>
              <a:cxn ang="0">
                <a:pos x="570" y="255"/>
              </a:cxn>
              <a:cxn ang="0">
                <a:pos x="552" y="236"/>
              </a:cxn>
              <a:cxn ang="0">
                <a:pos x="590" y="209"/>
              </a:cxn>
              <a:cxn ang="0">
                <a:pos x="606" y="212"/>
              </a:cxn>
              <a:cxn ang="0">
                <a:pos x="634" y="216"/>
              </a:cxn>
              <a:cxn ang="0">
                <a:pos x="648" y="231"/>
              </a:cxn>
              <a:cxn ang="0">
                <a:pos x="648" y="248"/>
              </a:cxn>
              <a:cxn ang="0">
                <a:pos x="666" y="254"/>
              </a:cxn>
              <a:cxn ang="0">
                <a:pos x="659" y="264"/>
              </a:cxn>
              <a:cxn ang="0">
                <a:pos x="665" y="275"/>
              </a:cxn>
              <a:cxn ang="0">
                <a:pos x="664" y="290"/>
              </a:cxn>
              <a:cxn ang="0">
                <a:pos x="668" y="295"/>
              </a:cxn>
              <a:cxn ang="0">
                <a:pos x="690" y="286"/>
              </a:cxn>
              <a:cxn ang="0">
                <a:pos x="683" y="232"/>
              </a:cxn>
              <a:cxn ang="0">
                <a:pos x="688" y="210"/>
              </a:cxn>
              <a:cxn ang="0">
                <a:pos x="721" y="172"/>
              </a:cxn>
              <a:cxn ang="0">
                <a:pos x="745" y="132"/>
              </a:cxn>
              <a:cxn ang="0">
                <a:pos x="769" y="81"/>
              </a:cxn>
              <a:cxn ang="0">
                <a:pos x="710" y="73"/>
              </a:cxn>
              <a:cxn ang="0">
                <a:pos x="624" y="0"/>
              </a:cxn>
              <a:cxn ang="0">
                <a:pos x="458" y="68"/>
              </a:cxn>
              <a:cxn ang="0">
                <a:pos x="355" y="33"/>
              </a:cxn>
              <a:cxn ang="0">
                <a:pos x="284" y="55"/>
              </a:cxn>
              <a:cxn ang="0">
                <a:pos x="218" y="53"/>
              </a:cxn>
              <a:cxn ang="0">
                <a:pos x="123" y="108"/>
              </a:cxn>
              <a:cxn ang="0">
                <a:pos x="17" y="207"/>
              </a:cxn>
              <a:cxn ang="0">
                <a:pos x="15" y="251"/>
              </a:cxn>
              <a:cxn ang="0">
                <a:pos x="25" y="261"/>
              </a:cxn>
              <a:cxn ang="0">
                <a:pos x="50" y="280"/>
              </a:cxn>
              <a:cxn ang="0">
                <a:pos x="83" y="284"/>
              </a:cxn>
              <a:cxn ang="0">
                <a:pos x="73" y="317"/>
              </a:cxn>
              <a:cxn ang="0">
                <a:pos x="63" y="326"/>
              </a:cxn>
              <a:cxn ang="0">
                <a:pos x="73" y="343"/>
              </a:cxn>
              <a:cxn ang="0">
                <a:pos x="110" y="357"/>
              </a:cxn>
              <a:cxn ang="0">
                <a:pos x="132" y="373"/>
              </a:cxn>
              <a:cxn ang="0">
                <a:pos x="160" y="384"/>
              </a:cxn>
              <a:cxn ang="0">
                <a:pos x="186" y="382"/>
              </a:cxn>
              <a:cxn ang="0">
                <a:pos x="210" y="381"/>
              </a:cxn>
              <a:cxn ang="0">
                <a:pos x="255" y="372"/>
              </a:cxn>
              <a:cxn ang="0">
                <a:pos x="275" y="366"/>
              </a:cxn>
              <a:cxn ang="0">
                <a:pos x="282" y="362"/>
              </a:cxn>
              <a:cxn ang="0">
                <a:pos x="316" y="400"/>
              </a:cxn>
              <a:cxn ang="0">
                <a:pos x="306" y="439"/>
              </a:cxn>
              <a:cxn ang="0">
                <a:pos x="324" y="450"/>
              </a:cxn>
              <a:cxn ang="0">
                <a:pos x="346" y="467"/>
              </a:cxn>
              <a:cxn ang="0">
                <a:pos x="351" y="472"/>
              </a:cxn>
              <a:cxn ang="0">
                <a:pos x="353" y="457"/>
              </a:cxn>
              <a:cxn ang="0">
                <a:pos x="379" y="454"/>
              </a:cxn>
              <a:cxn ang="0">
                <a:pos x="416" y="453"/>
              </a:cxn>
              <a:cxn ang="0">
                <a:pos x="431" y="470"/>
              </a:cxn>
              <a:cxn ang="0">
                <a:pos x="454" y="486"/>
              </a:cxn>
              <a:cxn ang="0">
                <a:pos x="476" y="470"/>
              </a:cxn>
              <a:cxn ang="0">
                <a:pos x="503" y="455"/>
              </a:cxn>
              <a:cxn ang="0">
                <a:pos x="552" y="439"/>
              </a:cxn>
              <a:cxn ang="0">
                <a:pos x="576" y="406"/>
              </a:cxn>
              <a:cxn ang="0">
                <a:pos x="604" y="355"/>
              </a:cxn>
              <a:cxn ang="0">
                <a:pos x="586" y="307"/>
              </a:cxn>
            </a:cxnLst>
            <a:rect l="0" t="0" r="r" b="b"/>
            <a:pathLst>
              <a:path w="769" h="486">
                <a:moveTo>
                  <a:pt x="586" y="307"/>
                </a:moveTo>
                <a:cubicBezTo>
                  <a:pt x="585" y="307"/>
                  <a:pt x="585" y="307"/>
                  <a:pt x="585" y="307"/>
                </a:cubicBezTo>
                <a:cubicBezTo>
                  <a:pt x="585" y="307"/>
                  <a:pt x="585" y="300"/>
                  <a:pt x="585" y="298"/>
                </a:cubicBezTo>
                <a:cubicBezTo>
                  <a:pt x="582" y="298"/>
                  <a:pt x="573" y="294"/>
                  <a:pt x="573" y="287"/>
                </a:cubicBezTo>
                <a:cubicBezTo>
                  <a:pt x="573" y="282"/>
                  <a:pt x="581" y="282"/>
                  <a:pt x="582" y="276"/>
                </a:cubicBezTo>
                <a:cubicBezTo>
                  <a:pt x="586" y="264"/>
                  <a:pt x="605" y="264"/>
                  <a:pt x="614" y="256"/>
                </a:cubicBezTo>
                <a:cubicBezTo>
                  <a:pt x="611" y="251"/>
                  <a:pt x="604" y="256"/>
                  <a:pt x="598" y="252"/>
                </a:cubicBezTo>
                <a:cubicBezTo>
                  <a:pt x="595" y="250"/>
                  <a:pt x="593" y="246"/>
                  <a:pt x="588" y="246"/>
                </a:cubicBezTo>
                <a:cubicBezTo>
                  <a:pt x="585" y="246"/>
                  <a:pt x="585" y="256"/>
                  <a:pt x="582" y="256"/>
                </a:cubicBezTo>
                <a:cubicBezTo>
                  <a:pt x="578" y="256"/>
                  <a:pt x="574" y="257"/>
                  <a:pt x="570" y="255"/>
                </a:cubicBezTo>
                <a:cubicBezTo>
                  <a:pt x="565" y="252"/>
                  <a:pt x="567" y="247"/>
                  <a:pt x="562" y="243"/>
                </a:cubicBezTo>
                <a:cubicBezTo>
                  <a:pt x="560" y="242"/>
                  <a:pt x="552" y="240"/>
                  <a:pt x="552" y="236"/>
                </a:cubicBezTo>
                <a:cubicBezTo>
                  <a:pt x="552" y="227"/>
                  <a:pt x="565" y="230"/>
                  <a:pt x="571" y="225"/>
                </a:cubicBezTo>
                <a:cubicBezTo>
                  <a:pt x="577" y="221"/>
                  <a:pt x="587" y="215"/>
                  <a:pt x="590" y="209"/>
                </a:cubicBezTo>
                <a:cubicBezTo>
                  <a:pt x="591" y="208"/>
                  <a:pt x="593" y="203"/>
                  <a:pt x="597" y="203"/>
                </a:cubicBezTo>
                <a:cubicBezTo>
                  <a:pt x="601" y="203"/>
                  <a:pt x="606" y="209"/>
                  <a:pt x="606" y="212"/>
                </a:cubicBezTo>
                <a:cubicBezTo>
                  <a:pt x="606" y="219"/>
                  <a:pt x="597" y="222"/>
                  <a:pt x="597" y="230"/>
                </a:cubicBezTo>
                <a:cubicBezTo>
                  <a:pt x="610" y="230"/>
                  <a:pt x="620" y="216"/>
                  <a:pt x="634" y="216"/>
                </a:cubicBezTo>
                <a:cubicBezTo>
                  <a:pt x="639" y="216"/>
                  <a:pt x="641" y="221"/>
                  <a:pt x="648" y="221"/>
                </a:cubicBezTo>
                <a:cubicBezTo>
                  <a:pt x="646" y="226"/>
                  <a:pt x="648" y="226"/>
                  <a:pt x="648" y="231"/>
                </a:cubicBezTo>
                <a:cubicBezTo>
                  <a:pt x="648" y="235"/>
                  <a:pt x="643" y="235"/>
                  <a:pt x="643" y="240"/>
                </a:cubicBezTo>
                <a:cubicBezTo>
                  <a:pt x="643" y="242"/>
                  <a:pt x="645" y="248"/>
                  <a:pt x="648" y="248"/>
                </a:cubicBezTo>
                <a:cubicBezTo>
                  <a:pt x="649" y="248"/>
                  <a:pt x="651" y="245"/>
                  <a:pt x="654" y="245"/>
                </a:cubicBezTo>
                <a:cubicBezTo>
                  <a:pt x="659" y="245"/>
                  <a:pt x="666" y="249"/>
                  <a:pt x="666" y="254"/>
                </a:cubicBezTo>
                <a:cubicBezTo>
                  <a:pt x="666" y="257"/>
                  <a:pt x="662" y="260"/>
                  <a:pt x="659" y="260"/>
                </a:cubicBezTo>
                <a:cubicBezTo>
                  <a:pt x="659" y="264"/>
                  <a:pt x="659" y="264"/>
                  <a:pt x="659" y="264"/>
                </a:cubicBezTo>
                <a:cubicBezTo>
                  <a:pt x="660" y="265"/>
                  <a:pt x="660" y="267"/>
                  <a:pt x="663" y="268"/>
                </a:cubicBezTo>
                <a:cubicBezTo>
                  <a:pt x="663" y="270"/>
                  <a:pt x="665" y="272"/>
                  <a:pt x="665" y="275"/>
                </a:cubicBezTo>
                <a:cubicBezTo>
                  <a:pt x="665" y="276"/>
                  <a:pt x="661" y="282"/>
                  <a:pt x="661" y="285"/>
                </a:cubicBezTo>
                <a:cubicBezTo>
                  <a:pt x="661" y="287"/>
                  <a:pt x="661" y="289"/>
                  <a:pt x="664" y="290"/>
                </a:cubicBezTo>
                <a:cubicBezTo>
                  <a:pt x="663" y="292"/>
                  <a:pt x="661" y="293"/>
                  <a:pt x="661" y="295"/>
                </a:cubicBezTo>
                <a:cubicBezTo>
                  <a:pt x="668" y="295"/>
                  <a:pt x="668" y="295"/>
                  <a:pt x="668" y="295"/>
                </a:cubicBezTo>
                <a:cubicBezTo>
                  <a:pt x="670" y="293"/>
                  <a:pt x="671" y="293"/>
                  <a:pt x="676" y="291"/>
                </a:cubicBezTo>
                <a:cubicBezTo>
                  <a:pt x="676" y="287"/>
                  <a:pt x="687" y="287"/>
                  <a:pt x="690" y="286"/>
                </a:cubicBezTo>
                <a:cubicBezTo>
                  <a:pt x="696" y="284"/>
                  <a:pt x="699" y="279"/>
                  <a:pt x="699" y="269"/>
                </a:cubicBezTo>
                <a:cubicBezTo>
                  <a:pt x="699" y="252"/>
                  <a:pt x="692" y="242"/>
                  <a:pt x="683" y="232"/>
                </a:cubicBezTo>
                <a:cubicBezTo>
                  <a:pt x="679" y="228"/>
                  <a:pt x="674" y="224"/>
                  <a:pt x="675" y="217"/>
                </a:cubicBezTo>
                <a:cubicBezTo>
                  <a:pt x="680" y="217"/>
                  <a:pt x="685" y="214"/>
                  <a:pt x="688" y="210"/>
                </a:cubicBezTo>
                <a:cubicBezTo>
                  <a:pt x="691" y="207"/>
                  <a:pt x="699" y="203"/>
                  <a:pt x="701" y="199"/>
                </a:cubicBezTo>
                <a:cubicBezTo>
                  <a:pt x="707" y="187"/>
                  <a:pt x="710" y="180"/>
                  <a:pt x="721" y="172"/>
                </a:cubicBezTo>
                <a:cubicBezTo>
                  <a:pt x="721" y="172"/>
                  <a:pt x="738" y="153"/>
                  <a:pt x="723" y="143"/>
                </a:cubicBezTo>
                <a:cubicBezTo>
                  <a:pt x="717" y="139"/>
                  <a:pt x="735" y="138"/>
                  <a:pt x="745" y="132"/>
                </a:cubicBezTo>
                <a:cubicBezTo>
                  <a:pt x="756" y="126"/>
                  <a:pt x="760" y="102"/>
                  <a:pt x="769" y="92"/>
                </a:cubicBezTo>
                <a:cubicBezTo>
                  <a:pt x="769" y="81"/>
                  <a:pt x="769" y="81"/>
                  <a:pt x="769" y="81"/>
                </a:cubicBezTo>
                <a:cubicBezTo>
                  <a:pt x="751" y="81"/>
                  <a:pt x="749" y="95"/>
                  <a:pt x="734" y="95"/>
                </a:cubicBezTo>
                <a:cubicBezTo>
                  <a:pt x="721" y="95"/>
                  <a:pt x="716" y="78"/>
                  <a:pt x="710" y="73"/>
                </a:cubicBezTo>
                <a:cubicBezTo>
                  <a:pt x="702" y="65"/>
                  <a:pt x="683" y="64"/>
                  <a:pt x="677" y="55"/>
                </a:cubicBezTo>
                <a:cubicBezTo>
                  <a:pt x="662" y="31"/>
                  <a:pt x="663" y="0"/>
                  <a:pt x="624" y="0"/>
                </a:cubicBezTo>
                <a:cubicBezTo>
                  <a:pt x="568" y="0"/>
                  <a:pt x="589" y="74"/>
                  <a:pt x="547" y="57"/>
                </a:cubicBezTo>
                <a:cubicBezTo>
                  <a:pt x="515" y="45"/>
                  <a:pt x="483" y="68"/>
                  <a:pt x="458" y="68"/>
                </a:cubicBezTo>
                <a:cubicBezTo>
                  <a:pt x="430" y="68"/>
                  <a:pt x="422" y="46"/>
                  <a:pt x="395" y="46"/>
                </a:cubicBezTo>
                <a:cubicBezTo>
                  <a:pt x="383" y="46"/>
                  <a:pt x="365" y="61"/>
                  <a:pt x="355" y="33"/>
                </a:cubicBezTo>
                <a:cubicBezTo>
                  <a:pt x="352" y="26"/>
                  <a:pt x="325" y="22"/>
                  <a:pt x="317" y="22"/>
                </a:cubicBezTo>
                <a:cubicBezTo>
                  <a:pt x="304" y="22"/>
                  <a:pt x="309" y="55"/>
                  <a:pt x="284" y="55"/>
                </a:cubicBezTo>
                <a:cubicBezTo>
                  <a:pt x="266" y="55"/>
                  <a:pt x="247" y="42"/>
                  <a:pt x="236" y="42"/>
                </a:cubicBezTo>
                <a:cubicBezTo>
                  <a:pt x="229" y="42"/>
                  <a:pt x="221" y="51"/>
                  <a:pt x="218" y="53"/>
                </a:cubicBezTo>
                <a:cubicBezTo>
                  <a:pt x="196" y="66"/>
                  <a:pt x="170" y="66"/>
                  <a:pt x="152" y="81"/>
                </a:cubicBezTo>
                <a:cubicBezTo>
                  <a:pt x="145" y="88"/>
                  <a:pt x="159" y="112"/>
                  <a:pt x="123" y="108"/>
                </a:cubicBezTo>
                <a:cubicBezTo>
                  <a:pt x="110" y="106"/>
                  <a:pt x="108" y="133"/>
                  <a:pt x="86" y="137"/>
                </a:cubicBezTo>
                <a:cubicBezTo>
                  <a:pt x="86" y="186"/>
                  <a:pt x="58" y="207"/>
                  <a:pt x="17" y="207"/>
                </a:cubicBezTo>
                <a:cubicBezTo>
                  <a:pt x="10" y="207"/>
                  <a:pt x="1" y="227"/>
                  <a:pt x="0" y="236"/>
                </a:cubicBezTo>
                <a:cubicBezTo>
                  <a:pt x="11" y="238"/>
                  <a:pt x="13" y="241"/>
                  <a:pt x="15" y="251"/>
                </a:cubicBezTo>
                <a:cubicBezTo>
                  <a:pt x="15" y="253"/>
                  <a:pt x="15" y="253"/>
                  <a:pt x="15" y="253"/>
                </a:cubicBezTo>
                <a:cubicBezTo>
                  <a:pt x="15" y="261"/>
                  <a:pt x="19" y="259"/>
                  <a:pt x="25" y="261"/>
                </a:cubicBezTo>
                <a:cubicBezTo>
                  <a:pt x="30" y="262"/>
                  <a:pt x="28" y="268"/>
                  <a:pt x="31" y="271"/>
                </a:cubicBezTo>
                <a:cubicBezTo>
                  <a:pt x="37" y="277"/>
                  <a:pt x="42" y="277"/>
                  <a:pt x="50" y="280"/>
                </a:cubicBezTo>
                <a:cubicBezTo>
                  <a:pt x="58" y="279"/>
                  <a:pt x="61" y="272"/>
                  <a:pt x="69" y="272"/>
                </a:cubicBezTo>
                <a:cubicBezTo>
                  <a:pt x="73" y="272"/>
                  <a:pt x="83" y="280"/>
                  <a:pt x="83" y="284"/>
                </a:cubicBezTo>
                <a:cubicBezTo>
                  <a:pt x="83" y="296"/>
                  <a:pt x="66" y="294"/>
                  <a:pt x="66" y="306"/>
                </a:cubicBezTo>
                <a:cubicBezTo>
                  <a:pt x="66" y="311"/>
                  <a:pt x="73" y="312"/>
                  <a:pt x="73" y="317"/>
                </a:cubicBezTo>
                <a:cubicBezTo>
                  <a:pt x="73" y="323"/>
                  <a:pt x="68" y="322"/>
                  <a:pt x="63" y="322"/>
                </a:cubicBezTo>
                <a:cubicBezTo>
                  <a:pt x="63" y="326"/>
                  <a:pt x="63" y="326"/>
                  <a:pt x="63" y="326"/>
                </a:cubicBezTo>
                <a:cubicBezTo>
                  <a:pt x="64" y="331"/>
                  <a:pt x="64" y="335"/>
                  <a:pt x="65" y="340"/>
                </a:cubicBezTo>
                <a:cubicBezTo>
                  <a:pt x="66" y="343"/>
                  <a:pt x="71" y="342"/>
                  <a:pt x="73" y="343"/>
                </a:cubicBezTo>
                <a:cubicBezTo>
                  <a:pt x="80" y="345"/>
                  <a:pt x="83" y="351"/>
                  <a:pt x="91" y="353"/>
                </a:cubicBezTo>
                <a:cubicBezTo>
                  <a:pt x="100" y="355"/>
                  <a:pt x="105" y="352"/>
                  <a:pt x="110" y="357"/>
                </a:cubicBezTo>
                <a:cubicBezTo>
                  <a:pt x="116" y="363"/>
                  <a:pt x="120" y="361"/>
                  <a:pt x="127" y="364"/>
                </a:cubicBezTo>
                <a:cubicBezTo>
                  <a:pt x="130" y="366"/>
                  <a:pt x="130" y="369"/>
                  <a:pt x="132" y="373"/>
                </a:cubicBezTo>
                <a:cubicBezTo>
                  <a:pt x="133" y="376"/>
                  <a:pt x="137" y="372"/>
                  <a:pt x="139" y="373"/>
                </a:cubicBezTo>
                <a:cubicBezTo>
                  <a:pt x="146" y="378"/>
                  <a:pt x="150" y="384"/>
                  <a:pt x="160" y="384"/>
                </a:cubicBezTo>
                <a:cubicBezTo>
                  <a:pt x="166" y="384"/>
                  <a:pt x="172" y="384"/>
                  <a:pt x="178" y="384"/>
                </a:cubicBezTo>
                <a:cubicBezTo>
                  <a:pt x="182" y="384"/>
                  <a:pt x="184" y="382"/>
                  <a:pt x="186" y="382"/>
                </a:cubicBezTo>
                <a:cubicBezTo>
                  <a:pt x="189" y="382"/>
                  <a:pt x="190" y="389"/>
                  <a:pt x="191" y="392"/>
                </a:cubicBezTo>
                <a:cubicBezTo>
                  <a:pt x="197" y="389"/>
                  <a:pt x="199" y="381"/>
                  <a:pt x="210" y="381"/>
                </a:cubicBezTo>
                <a:cubicBezTo>
                  <a:pt x="219" y="381"/>
                  <a:pt x="224" y="386"/>
                  <a:pt x="231" y="386"/>
                </a:cubicBezTo>
                <a:cubicBezTo>
                  <a:pt x="238" y="386"/>
                  <a:pt x="252" y="374"/>
                  <a:pt x="255" y="372"/>
                </a:cubicBezTo>
                <a:cubicBezTo>
                  <a:pt x="258" y="370"/>
                  <a:pt x="259" y="369"/>
                  <a:pt x="260" y="367"/>
                </a:cubicBezTo>
                <a:cubicBezTo>
                  <a:pt x="264" y="363"/>
                  <a:pt x="270" y="368"/>
                  <a:pt x="275" y="366"/>
                </a:cubicBezTo>
                <a:cubicBezTo>
                  <a:pt x="279" y="362"/>
                  <a:pt x="279" y="362"/>
                  <a:pt x="279" y="362"/>
                </a:cubicBezTo>
                <a:cubicBezTo>
                  <a:pt x="282" y="362"/>
                  <a:pt x="282" y="362"/>
                  <a:pt x="282" y="362"/>
                </a:cubicBezTo>
                <a:cubicBezTo>
                  <a:pt x="285" y="377"/>
                  <a:pt x="294" y="376"/>
                  <a:pt x="305" y="381"/>
                </a:cubicBezTo>
                <a:cubicBezTo>
                  <a:pt x="309" y="388"/>
                  <a:pt x="316" y="391"/>
                  <a:pt x="316" y="400"/>
                </a:cubicBezTo>
                <a:cubicBezTo>
                  <a:pt x="316" y="417"/>
                  <a:pt x="304" y="418"/>
                  <a:pt x="304" y="434"/>
                </a:cubicBezTo>
                <a:cubicBezTo>
                  <a:pt x="304" y="436"/>
                  <a:pt x="305" y="439"/>
                  <a:pt x="306" y="439"/>
                </a:cubicBezTo>
                <a:cubicBezTo>
                  <a:pt x="309" y="439"/>
                  <a:pt x="312" y="436"/>
                  <a:pt x="315" y="436"/>
                </a:cubicBezTo>
                <a:cubicBezTo>
                  <a:pt x="319" y="436"/>
                  <a:pt x="320" y="449"/>
                  <a:pt x="324" y="450"/>
                </a:cubicBezTo>
                <a:cubicBezTo>
                  <a:pt x="324" y="459"/>
                  <a:pt x="330" y="468"/>
                  <a:pt x="338" y="468"/>
                </a:cubicBezTo>
                <a:cubicBezTo>
                  <a:pt x="342" y="468"/>
                  <a:pt x="343" y="467"/>
                  <a:pt x="346" y="467"/>
                </a:cubicBezTo>
                <a:cubicBezTo>
                  <a:pt x="348" y="467"/>
                  <a:pt x="348" y="467"/>
                  <a:pt x="348" y="467"/>
                </a:cubicBezTo>
                <a:cubicBezTo>
                  <a:pt x="348" y="471"/>
                  <a:pt x="350" y="472"/>
                  <a:pt x="351" y="472"/>
                </a:cubicBezTo>
                <a:cubicBezTo>
                  <a:pt x="352" y="472"/>
                  <a:pt x="353" y="470"/>
                  <a:pt x="353" y="468"/>
                </a:cubicBezTo>
                <a:cubicBezTo>
                  <a:pt x="353" y="464"/>
                  <a:pt x="353" y="461"/>
                  <a:pt x="353" y="457"/>
                </a:cubicBezTo>
                <a:cubicBezTo>
                  <a:pt x="353" y="457"/>
                  <a:pt x="363" y="454"/>
                  <a:pt x="365" y="454"/>
                </a:cubicBezTo>
                <a:cubicBezTo>
                  <a:pt x="379" y="454"/>
                  <a:pt x="379" y="454"/>
                  <a:pt x="379" y="454"/>
                </a:cubicBezTo>
                <a:cubicBezTo>
                  <a:pt x="385" y="457"/>
                  <a:pt x="390" y="448"/>
                  <a:pt x="397" y="448"/>
                </a:cubicBezTo>
                <a:cubicBezTo>
                  <a:pt x="404" y="448"/>
                  <a:pt x="408" y="453"/>
                  <a:pt x="416" y="453"/>
                </a:cubicBezTo>
                <a:cubicBezTo>
                  <a:pt x="416" y="464"/>
                  <a:pt x="424" y="468"/>
                  <a:pt x="431" y="470"/>
                </a:cubicBezTo>
                <a:cubicBezTo>
                  <a:pt x="431" y="470"/>
                  <a:pt x="431" y="470"/>
                  <a:pt x="431" y="470"/>
                </a:cubicBezTo>
                <a:cubicBezTo>
                  <a:pt x="439" y="474"/>
                  <a:pt x="444" y="471"/>
                  <a:pt x="452" y="475"/>
                </a:cubicBezTo>
                <a:cubicBezTo>
                  <a:pt x="452" y="477"/>
                  <a:pt x="451" y="486"/>
                  <a:pt x="454" y="486"/>
                </a:cubicBezTo>
                <a:cubicBezTo>
                  <a:pt x="459" y="486"/>
                  <a:pt x="457" y="480"/>
                  <a:pt x="460" y="477"/>
                </a:cubicBezTo>
                <a:cubicBezTo>
                  <a:pt x="463" y="474"/>
                  <a:pt x="472" y="472"/>
                  <a:pt x="476" y="470"/>
                </a:cubicBezTo>
                <a:cubicBezTo>
                  <a:pt x="484" y="466"/>
                  <a:pt x="492" y="468"/>
                  <a:pt x="498" y="463"/>
                </a:cubicBezTo>
                <a:cubicBezTo>
                  <a:pt x="498" y="463"/>
                  <a:pt x="502" y="455"/>
                  <a:pt x="503" y="455"/>
                </a:cubicBezTo>
                <a:cubicBezTo>
                  <a:pt x="507" y="455"/>
                  <a:pt x="510" y="458"/>
                  <a:pt x="514" y="458"/>
                </a:cubicBezTo>
                <a:cubicBezTo>
                  <a:pt x="534" y="458"/>
                  <a:pt x="539" y="446"/>
                  <a:pt x="552" y="439"/>
                </a:cubicBezTo>
                <a:cubicBezTo>
                  <a:pt x="555" y="437"/>
                  <a:pt x="557" y="435"/>
                  <a:pt x="558" y="431"/>
                </a:cubicBezTo>
                <a:cubicBezTo>
                  <a:pt x="569" y="431"/>
                  <a:pt x="572" y="414"/>
                  <a:pt x="576" y="406"/>
                </a:cubicBezTo>
                <a:cubicBezTo>
                  <a:pt x="578" y="401"/>
                  <a:pt x="590" y="383"/>
                  <a:pt x="597" y="382"/>
                </a:cubicBezTo>
                <a:cubicBezTo>
                  <a:pt x="597" y="372"/>
                  <a:pt x="604" y="368"/>
                  <a:pt x="604" y="355"/>
                </a:cubicBezTo>
                <a:cubicBezTo>
                  <a:pt x="604" y="336"/>
                  <a:pt x="599" y="329"/>
                  <a:pt x="591" y="317"/>
                </a:cubicBezTo>
                <a:cubicBezTo>
                  <a:pt x="590" y="315"/>
                  <a:pt x="590" y="309"/>
                  <a:pt x="586" y="30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4" name="ïṩlïďê"/>
          <p:cNvSpPr>
            <a:spLocks/>
          </p:cNvSpPr>
          <p:nvPr/>
        </p:nvSpPr>
        <p:spPr bwMode="auto">
          <a:xfrm>
            <a:off x="10270447" y="1956095"/>
            <a:ext cx="86486" cy="37399"/>
          </a:xfrm>
          <a:custGeom>
            <a:avLst/>
            <a:gdLst/>
            <a:ahLst/>
            <a:cxnLst>
              <a:cxn ang="0">
                <a:pos x="4" y="19"/>
              </a:cxn>
              <a:cxn ang="0">
                <a:pos x="0" y="14"/>
              </a:cxn>
              <a:cxn ang="0">
                <a:pos x="20" y="0"/>
              </a:cxn>
              <a:cxn ang="0">
                <a:pos x="44" y="11"/>
              </a:cxn>
              <a:cxn ang="0">
                <a:pos x="4" y="19"/>
              </a:cxn>
            </a:cxnLst>
            <a:rect l="0" t="0" r="r" b="b"/>
            <a:pathLst>
              <a:path w="44" h="19">
                <a:moveTo>
                  <a:pt x="4" y="19"/>
                </a:moveTo>
                <a:cubicBezTo>
                  <a:pt x="1" y="19"/>
                  <a:pt x="0" y="17"/>
                  <a:pt x="0" y="14"/>
                </a:cubicBezTo>
                <a:cubicBezTo>
                  <a:pt x="0" y="8"/>
                  <a:pt x="13" y="0"/>
                  <a:pt x="20" y="0"/>
                </a:cubicBezTo>
                <a:cubicBezTo>
                  <a:pt x="27" y="0"/>
                  <a:pt x="44" y="4"/>
                  <a:pt x="44" y="11"/>
                </a:cubicBezTo>
                <a:cubicBezTo>
                  <a:pt x="44" y="17"/>
                  <a:pt x="9" y="19"/>
                  <a:pt x="4" y="1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5" name="î$1îďe"/>
          <p:cNvSpPr>
            <a:spLocks/>
          </p:cNvSpPr>
          <p:nvPr/>
        </p:nvSpPr>
        <p:spPr bwMode="auto">
          <a:xfrm>
            <a:off x="10008654" y="2026219"/>
            <a:ext cx="35062" cy="21038"/>
          </a:xfrm>
          <a:custGeom>
            <a:avLst/>
            <a:gdLst/>
            <a:ahLst/>
            <a:cxnLst>
              <a:cxn ang="0">
                <a:pos x="13" y="10"/>
              </a:cxn>
              <a:cxn ang="0">
                <a:pos x="18" y="6"/>
              </a:cxn>
              <a:cxn ang="0">
                <a:pos x="15" y="0"/>
              </a:cxn>
              <a:cxn ang="0">
                <a:pos x="0" y="0"/>
              </a:cxn>
              <a:cxn ang="0">
                <a:pos x="13" y="10"/>
              </a:cxn>
            </a:cxnLst>
            <a:rect l="0" t="0" r="r" b="b"/>
            <a:pathLst>
              <a:path w="18" h="10">
                <a:moveTo>
                  <a:pt x="13" y="10"/>
                </a:moveTo>
                <a:cubicBezTo>
                  <a:pt x="15" y="10"/>
                  <a:pt x="18" y="8"/>
                  <a:pt x="18" y="6"/>
                </a:cubicBezTo>
                <a:cubicBezTo>
                  <a:pt x="18" y="3"/>
                  <a:pt x="15" y="2"/>
                  <a:pt x="15" y="0"/>
                </a:cubicBezTo>
                <a:cubicBezTo>
                  <a:pt x="0" y="0"/>
                  <a:pt x="0" y="0"/>
                  <a:pt x="0" y="0"/>
                </a:cubicBezTo>
                <a:cubicBezTo>
                  <a:pt x="3" y="6"/>
                  <a:pt x="7" y="10"/>
                  <a:pt x="13" y="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6" name="íṥ1íḑé"/>
          <p:cNvSpPr>
            <a:spLocks/>
          </p:cNvSpPr>
          <p:nvPr/>
        </p:nvSpPr>
        <p:spPr bwMode="auto">
          <a:xfrm>
            <a:off x="9204573" y="1752737"/>
            <a:ext cx="16363" cy="18700"/>
          </a:xfrm>
          <a:custGeom>
            <a:avLst/>
            <a:gdLst/>
            <a:ahLst/>
            <a:cxnLst>
              <a:cxn ang="0">
                <a:pos x="8" y="5"/>
              </a:cxn>
              <a:cxn ang="0">
                <a:pos x="3" y="0"/>
              </a:cxn>
              <a:cxn ang="0">
                <a:pos x="0" y="7"/>
              </a:cxn>
              <a:cxn ang="0">
                <a:pos x="3" y="10"/>
              </a:cxn>
              <a:cxn ang="0">
                <a:pos x="8" y="4"/>
              </a:cxn>
              <a:cxn ang="0">
                <a:pos x="6" y="4"/>
              </a:cxn>
              <a:cxn ang="0">
                <a:pos x="8" y="5"/>
              </a:cxn>
            </a:cxnLst>
            <a:rect l="0" t="0" r="r" b="b"/>
            <a:pathLst>
              <a:path w="8" h="10">
                <a:moveTo>
                  <a:pt x="8" y="5"/>
                </a:moveTo>
                <a:cubicBezTo>
                  <a:pt x="3" y="0"/>
                  <a:pt x="3" y="0"/>
                  <a:pt x="3" y="0"/>
                </a:cubicBezTo>
                <a:cubicBezTo>
                  <a:pt x="2" y="2"/>
                  <a:pt x="0" y="4"/>
                  <a:pt x="0" y="7"/>
                </a:cubicBezTo>
                <a:cubicBezTo>
                  <a:pt x="0" y="9"/>
                  <a:pt x="1" y="10"/>
                  <a:pt x="3" y="10"/>
                </a:cubicBezTo>
                <a:cubicBezTo>
                  <a:pt x="7" y="10"/>
                  <a:pt x="7" y="6"/>
                  <a:pt x="8" y="4"/>
                </a:cubicBezTo>
                <a:cubicBezTo>
                  <a:pt x="6" y="4"/>
                  <a:pt x="6" y="4"/>
                  <a:pt x="6" y="4"/>
                </a:cubicBezTo>
                <a:lnTo>
                  <a:pt x="8" y="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7" name="i$líḍé"/>
          <p:cNvSpPr>
            <a:spLocks/>
          </p:cNvSpPr>
          <p:nvPr/>
        </p:nvSpPr>
        <p:spPr bwMode="auto">
          <a:xfrm>
            <a:off x="8622550" y="1815849"/>
            <a:ext cx="39737" cy="23374"/>
          </a:xfrm>
          <a:custGeom>
            <a:avLst/>
            <a:gdLst/>
            <a:ahLst/>
            <a:cxnLst>
              <a:cxn ang="0">
                <a:pos x="20" y="9"/>
              </a:cxn>
              <a:cxn ang="0">
                <a:pos x="10" y="12"/>
              </a:cxn>
              <a:cxn ang="0">
                <a:pos x="0" y="7"/>
              </a:cxn>
              <a:cxn ang="0">
                <a:pos x="10" y="0"/>
              </a:cxn>
              <a:cxn ang="0">
                <a:pos x="20" y="7"/>
              </a:cxn>
              <a:cxn ang="0">
                <a:pos x="17" y="12"/>
              </a:cxn>
              <a:cxn ang="0">
                <a:pos x="20" y="9"/>
              </a:cxn>
            </a:cxnLst>
            <a:rect l="0" t="0" r="r" b="b"/>
            <a:pathLst>
              <a:path w="20" h="12">
                <a:moveTo>
                  <a:pt x="20" y="9"/>
                </a:moveTo>
                <a:cubicBezTo>
                  <a:pt x="17" y="11"/>
                  <a:pt x="14" y="12"/>
                  <a:pt x="10" y="12"/>
                </a:cubicBezTo>
                <a:cubicBezTo>
                  <a:pt x="5" y="12"/>
                  <a:pt x="0" y="11"/>
                  <a:pt x="0" y="7"/>
                </a:cubicBezTo>
                <a:cubicBezTo>
                  <a:pt x="0" y="3"/>
                  <a:pt x="6" y="0"/>
                  <a:pt x="10" y="0"/>
                </a:cubicBezTo>
                <a:cubicBezTo>
                  <a:pt x="16" y="0"/>
                  <a:pt x="20" y="2"/>
                  <a:pt x="20" y="7"/>
                </a:cubicBezTo>
                <a:cubicBezTo>
                  <a:pt x="20" y="10"/>
                  <a:pt x="18" y="11"/>
                  <a:pt x="17" y="12"/>
                </a:cubicBezTo>
                <a:lnTo>
                  <a:pt x="20" y="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8" name="íśľíḓè"/>
          <p:cNvSpPr>
            <a:spLocks/>
          </p:cNvSpPr>
          <p:nvPr/>
        </p:nvSpPr>
        <p:spPr bwMode="auto">
          <a:xfrm>
            <a:off x="8318682" y="1563405"/>
            <a:ext cx="147260" cy="84148"/>
          </a:xfrm>
          <a:custGeom>
            <a:avLst/>
            <a:gdLst/>
            <a:ahLst/>
            <a:cxnLst>
              <a:cxn ang="0">
                <a:pos x="6" y="43"/>
              </a:cxn>
              <a:cxn ang="0">
                <a:pos x="0" y="37"/>
              </a:cxn>
              <a:cxn ang="0">
                <a:pos x="8" y="27"/>
              </a:cxn>
              <a:cxn ang="0">
                <a:pos x="39" y="0"/>
              </a:cxn>
              <a:cxn ang="0">
                <a:pos x="45" y="0"/>
              </a:cxn>
              <a:cxn ang="0">
                <a:pos x="44" y="10"/>
              </a:cxn>
              <a:cxn ang="0">
                <a:pos x="52" y="6"/>
              </a:cxn>
              <a:cxn ang="0">
                <a:pos x="76" y="23"/>
              </a:cxn>
              <a:cxn ang="0">
                <a:pos x="45" y="34"/>
              </a:cxn>
              <a:cxn ang="0">
                <a:pos x="30" y="37"/>
              </a:cxn>
              <a:cxn ang="0">
                <a:pos x="6" y="43"/>
              </a:cxn>
            </a:cxnLst>
            <a:rect l="0" t="0" r="r" b="b"/>
            <a:pathLst>
              <a:path w="76" h="43">
                <a:moveTo>
                  <a:pt x="6" y="43"/>
                </a:moveTo>
                <a:cubicBezTo>
                  <a:pt x="1" y="43"/>
                  <a:pt x="0" y="41"/>
                  <a:pt x="0" y="37"/>
                </a:cubicBezTo>
                <a:cubicBezTo>
                  <a:pt x="0" y="30"/>
                  <a:pt x="5" y="30"/>
                  <a:pt x="8" y="27"/>
                </a:cubicBezTo>
                <a:cubicBezTo>
                  <a:pt x="18" y="17"/>
                  <a:pt x="22" y="0"/>
                  <a:pt x="39" y="0"/>
                </a:cubicBezTo>
                <a:cubicBezTo>
                  <a:pt x="43" y="0"/>
                  <a:pt x="43" y="0"/>
                  <a:pt x="45" y="0"/>
                </a:cubicBezTo>
                <a:cubicBezTo>
                  <a:pt x="45" y="7"/>
                  <a:pt x="47" y="7"/>
                  <a:pt x="44" y="10"/>
                </a:cubicBezTo>
                <a:cubicBezTo>
                  <a:pt x="47" y="9"/>
                  <a:pt x="49" y="6"/>
                  <a:pt x="52" y="6"/>
                </a:cubicBezTo>
                <a:cubicBezTo>
                  <a:pt x="58" y="6"/>
                  <a:pt x="76" y="17"/>
                  <a:pt x="76" y="23"/>
                </a:cubicBezTo>
                <a:cubicBezTo>
                  <a:pt x="76" y="34"/>
                  <a:pt x="53" y="36"/>
                  <a:pt x="45" y="34"/>
                </a:cubicBezTo>
                <a:cubicBezTo>
                  <a:pt x="43" y="34"/>
                  <a:pt x="30" y="37"/>
                  <a:pt x="30" y="37"/>
                </a:cubicBezTo>
                <a:lnTo>
                  <a:pt x="6" y="4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9" name="ïŝḷiḓé"/>
          <p:cNvSpPr>
            <a:spLocks/>
          </p:cNvSpPr>
          <p:nvPr/>
        </p:nvSpPr>
        <p:spPr bwMode="auto">
          <a:xfrm>
            <a:off x="8108312" y="1523668"/>
            <a:ext cx="58437" cy="30387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30" y="7"/>
              </a:cxn>
              <a:cxn ang="0">
                <a:pos x="9" y="16"/>
              </a:cxn>
              <a:cxn ang="0">
                <a:pos x="0" y="5"/>
              </a:cxn>
              <a:cxn ang="0">
                <a:pos x="12" y="0"/>
              </a:cxn>
            </a:cxnLst>
            <a:rect l="0" t="0" r="r" b="b"/>
            <a:pathLst>
              <a:path w="30" h="16">
                <a:moveTo>
                  <a:pt x="12" y="0"/>
                </a:moveTo>
                <a:cubicBezTo>
                  <a:pt x="14" y="0"/>
                  <a:pt x="26" y="6"/>
                  <a:pt x="30" y="7"/>
                </a:cubicBezTo>
                <a:cubicBezTo>
                  <a:pt x="29" y="15"/>
                  <a:pt x="14" y="16"/>
                  <a:pt x="9" y="16"/>
                </a:cubicBezTo>
                <a:cubicBezTo>
                  <a:pt x="6" y="16"/>
                  <a:pt x="0" y="9"/>
                  <a:pt x="0" y="5"/>
                </a:cubicBezTo>
                <a:cubicBezTo>
                  <a:pt x="0" y="0"/>
                  <a:pt x="9" y="0"/>
                  <a:pt x="1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0" name="ís1îďê"/>
          <p:cNvSpPr>
            <a:spLocks/>
          </p:cNvSpPr>
          <p:nvPr/>
        </p:nvSpPr>
        <p:spPr bwMode="auto">
          <a:xfrm>
            <a:off x="8127011" y="1458219"/>
            <a:ext cx="205695" cy="144921"/>
          </a:xfrm>
          <a:custGeom>
            <a:avLst/>
            <a:gdLst/>
            <a:ahLst/>
            <a:cxnLst>
              <a:cxn ang="0">
                <a:pos x="99" y="68"/>
              </a:cxn>
              <a:cxn ang="0">
                <a:pos x="90" y="74"/>
              </a:cxn>
              <a:cxn ang="0">
                <a:pos x="41" y="66"/>
              </a:cxn>
              <a:cxn ang="0">
                <a:pos x="17" y="50"/>
              </a:cxn>
              <a:cxn ang="0">
                <a:pos x="50" y="36"/>
              </a:cxn>
              <a:cxn ang="0">
                <a:pos x="32" y="36"/>
              </a:cxn>
              <a:cxn ang="0">
                <a:pos x="0" y="26"/>
              </a:cxn>
              <a:cxn ang="0">
                <a:pos x="46" y="0"/>
              </a:cxn>
              <a:cxn ang="0">
                <a:pos x="72" y="17"/>
              </a:cxn>
              <a:cxn ang="0">
                <a:pos x="67" y="18"/>
              </a:cxn>
              <a:cxn ang="0">
                <a:pos x="67" y="27"/>
              </a:cxn>
              <a:cxn ang="0">
                <a:pos x="59" y="35"/>
              </a:cxn>
              <a:cxn ang="0">
                <a:pos x="68" y="35"/>
              </a:cxn>
              <a:cxn ang="0">
                <a:pos x="81" y="39"/>
              </a:cxn>
              <a:cxn ang="0">
                <a:pos x="90" y="39"/>
              </a:cxn>
              <a:cxn ang="0">
                <a:pos x="105" y="48"/>
              </a:cxn>
              <a:cxn ang="0">
                <a:pos x="101" y="57"/>
              </a:cxn>
              <a:cxn ang="0">
                <a:pos x="92" y="62"/>
              </a:cxn>
              <a:cxn ang="0">
                <a:pos x="99" y="68"/>
              </a:cxn>
            </a:cxnLst>
            <a:rect l="0" t="0" r="r" b="b"/>
            <a:pathLst>
              <a:path w="105" h="74">
                <a:moveTo>
                  <a:pt x="99" y="68"/>
                </a:moveTo>
                <a:cubicBezTo>
                  <a:pt x="99" y="72"/>
                  <a:pt x="94" y="74"/>
                  <a:pt x="90" y="74"/>
                </a:cubicBezTo>
                <a:cubicBezTo>
                  <a:pt x="71" y="74"/>
                  <a:pt x="57" y="66"/>
                  <a:pt x="41" y="66"/>
                </a:cubicBezTo>
                <a:cubicBezTo>
                  <a:pt x="35" y="66"/>
                  <a:pt x="24" y="54"/>
                  <a:pt x="17" y="50"/>
                </a:cubicBezTo>
                <a:cubicBezTo>
                  <a:pt x="32" y="46"/>
                  <a:pt x="36" y="41"/>
                  <a:pt x="50" y="36"/>
                </a:cubicBezTo>
                <a:cubicBezTo>
                  <a:pt x="46" y="36"/>
                  <a:pt x="35" y="36"/>
                  <a:pt x="32" y="36"/>
                </a:cubicBezTo>
                <a:cubicBezTo>
                  <a:pt x="20" y="36"/>
                  <a:pt x="11" y="32"/>
                  <a:pt x="0" y="26"/>
                </a:cubicBezTo>
                <a:cubicBezTo>
                  <a:pt x="18" y="21"/>
                  <a:pt x="25" y="0"/>
                  <a:pt x="46" y="0"/>
                </a:cubicBezTo>
                <a:cubicBezTo>
                  <a:pt x="58" y="0"/>
                  <a:pt x="65" y="12"/>
                  <a:pt x="72" y="17"/>
                </a:cubicBezTo>
                <a:cubicBezTo>
                  <a:pt x="68" y="19"/>
                  <a:pt x="69" y="18"/>
                  <a:pt x="67" y="18"/>
                </a:cubicBezTo>
                <a:cubicBezTo>
                  <a:pt x="68" y="23"/>
                  <a:pt x="67" y="24"/>
                  <a:pt x="67" y="27"/>
                </a:cubicBezTo>
                <a:cubicBezTo>
                  <a:pt x="67" y="29"/>
                  <a:pt x="62" y="33"/>
                  <a:pt x="59" y="35"/>
                </a:cubicBezTo>
                <a:cubicBezTo>
                  <a:pt x="63" y="33"/>
                  <a:pt x="65" y="35"/>
                  <a:pt x="68" y="35"/>
                </a:cubicBezTo>
                <a:cubicBezTo>
                  <a:pt x="73" y="35"/>
                  <a:pt x="76" y="39"/>
                  <a:pt x="81" y="39"/>
                </a:cubicBezTo>
                <a:cubicBezTo>
                  <a:pt x="84" y="39"/>
                  <a:pt x="87" y="39"/>
                  <a:pt x="90" y="39"/>
                </a:cubicBezTo>
                <a:cubicBezTo>
                  <a:pt x="99" y="39"/>
                  <a:pt x="99" y="42"/>
                  <a:pt x="105" y="48"/>
                </a:cubicBezTo>
                <a:cubicBezTo>
                  <a:pt x="100" y="51"/>
                  <a:pt x="101" y="52"/>
                  <a:pt x="101" y="57"/>
                </a:cubicBezTo>
                <a:cubicBezTo>
                  <a:pt x="101" y="61"/>
                  <a:pt x="95" y="62"/>
                  <a:pt x="92" y="62"/>
                </a:cubicBezTo>
                <a:cubicBezTo>
                  <a:pt x="95" y="63"/>
                  <a:pt x="99" y="65"/>
                  <a:pt x="99" y="6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1" name="íŝ1îḍè"/>
          <p:cNvSpPr>
            <a:spLocks/>
          </p:cNvSpPr>
          <p:nvPr/>
        </p:nvSpPr>
        <p:spPr bwMode="auto">
          <a:xfrm>
            <a:off x="8215834" y="1687289"/>
            <a:ext cx="25713" cy="18700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7" y="0"/>
              </a:cxn>
              <a:cxn ang="0">
                <a:pos x="13" y="0"/>
              </a:cxn>
              <a:cxn ang="0">
                <a:pos x="5" y="9"/>
              </a:cxn>
              <a:cxn ang="0">
                <a:pos x="0" y="5"/>
              </a:cxn>
            </a:cxnLst>
            <a:rect l="0" t="0" r="r" b="b"/>
            <a:pathLst>
              <a:path w="13" h="9">
                <a:moveTo>
                  <a:pt x="0" y="5"/>
                </a:moveTo>
                <a:cubicBezTo>
                  <a:pt x="3" y="3"/>
                  <a:pt x="5" y="1"/>
                  <a:pt x="7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6"/>
                  <a:pt x="10" y="9"/>
                  <a:pt x="5" y="9"/>
                </a:cubicBezTo>
                <a:cubicBezTo>
                  <a:pt x="2" y="9"/>
                  <a:pt x="1" y="7"/>
                  <a:pt x="0" y="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" name="îšľiḋé"/>
          <p:cNvSpPr>
            <a:spLocks/>
          </p:cNvSpPr>
          <p:nvPr/>
        </p:nvSpPr>
        <p:spPr bwMode="auto">
          <a:xfrm>
            <a:off x="8087274" y="1462894"/>
            <a:ext cx="35062" cy="11688"/>
          </a:xfrm>
          <a:custGeom>
            <a:avLst/>
            <a:gdLst/>
            <a:ahLst/>
            <a:cxnLst>
              <a:cxn ang="0">
                <a:pos x="18" y="4"/>
              </a:cxn>
              <a:cxn ang="0">
                <a:pos x="0" y="0"/>
              </a:cxn>
              <a:cxn ang="0">
                <a:pos x="16" y="0"/>
              </a:cxn>
              <a:cxn ang="0">
                <a:pos x="18" y="4"/>
              </a:cxn>
            </a:cxnLst>
            <a:rect l="0" t="0" r="r" b="b"/>
            <a:pathLst>
              <a:path w="18" h="6">
                <a:moveTo>
                  <a:pt x="18" y="4"/>
                </a:moveTo>
                <a:cubicBezTo>
                  <a:pt x="11" y="5"/>
                  <a:pt x="3" y="6"/>
                  <a:pt x="0" y="0"/>
                </a:cubicBezTo>
                <a:cubicBezTo>
                  <a:pt x="16" y="0"/>
                  <a:pt x="16" y="0"/>
                  <a:pt x="16" y="0"/>
                </a:cubicBezTo>
                <a:lnTo>
                  <a:pt x="18" y="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3" name="îṥ1îḍé"/>
          <p:cNvSpPr>
            <a:spLocks/>
          </p:cNvSpPr>
          <p:nvPr/>
        </p:nvSpPr>
        <p:spPr bwMode="auto">
          <a:xfrm>
            <a:off x="8493989" y="1628853"/>
            <a:ext cx="30388" cy="14025"/>
          </a:xfrm>
          <a:custGeom>
            <a:avLst/>
            <a:gdLst/>
            <a:ahLst/>
            <a:cxnLst>
              <a:cxn ang="0">
                <a:pos x="15" y="1"/>
              </a:cxn>
              <a:cxn ang="0">
                <a:pos x="9" y="7"/>
              </a:cxn>
              <a:cxn ang="0">
                <a:pos x="0" y="2"/>
              </a:cxn>
              <a:cxn ang="0">
                <a:pos x="15" y="1"/>
              </a:cxn>
            </a:cxnLst>
            <a:rect l="0" t="0" r="r" b="b"/>
            <a:pathLst>
              <a:path w="15" h="7">
                <a:moveTo>
                  <a:pt x="15" y="1"/>
                </a:moveTo>
                <a:cubicBezTo>
                  <a:pt x="14" y="4"/>
                  <a:pt x="12" y="7"/>
                  <a:pt x="9" y="7"/>
                </a:cubicBezTo>
                <a:cubicBezTo>
                  <a:pt x="4" y="7"/>
                  <a:pt x="1" y="4"/>
                  <a:pt x="0" y="2"/>
                </a:cubicBezTo>
                <a:cubicBezTo>
                  <a:pt x="9" y="0"/>
                  <a:pt x="11" y="2"/>
                  <a:pt x="15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4" name="íṩľïḓè"/>
          <p:cNvSpPr>
            <a:spLocks/>
          </p:cNvSpPr>
          <p:nvPr/>
        </p:nvSpPr>
        <p:spPr bwMode="auto">
          <a:xfrm>
            <a:off x="6958289" y="1483932"/>
            <a:ext cx="172971" cy="53762"/>
          </a:xfrm>
          <a:custGeom>
            <a:avLst/>
            <a:gdLst/>
            <a:ahLst/>
            <a:cxnLst>
              <a:cxn ang="0">
                <a:pos x="76" y="14"/>
              </a:cxn>
              <a:cxn ang="0">
                <a:pos x="58" y="17"/>
              </a:cxn>
              <a:cxn ang="0">
                <a:pos x="49" y="27"/>
              </a:cxn>
              <a:cxn ang="0">
                <a:pos x="44" y="23"/>
              </a:cxn>
              <a:cxn ang="0">
                <a:pos x="44" y="23"/>
              </a:cxn>
              <a:cxn ang="0">
                <a:pos x="32" y="17"/>
              </a:cxn>
              <a:cxn ang="0">
                <a:pos x="41" y="14"/>
              </a:cxn>
              <a:cxn ang="0">
                <a:pos x="33" y="13"/>
              </a:cxn>
              <a:cxn ang="0">
                <a:pos x="40" y="9"/>
              </a:cxn>
              <a:cxn ang="0">
                <a:pos x="30" y="5"/>
              </a:cxn>
              <a:cxn ang="0">
                <a:pos x="10" y="11"/>
              </a:cxn>
              <a:cxn ang="0">
                <a:pos x="0" y="9"/>
              </a:cxn>
              <a:cxn ang="0">
                <a:pos x="34" y="0"/>
              </a:cxn>
              <a:cxn ang="0">
                <a:pos x="60" y="6"/>
              </a:cxn>
              <a:cxn ang="0">
                <a:pos x="76" y="0"/>
              </a:cxn>
              <a:cxn ang="0">
                <a:pos x="89" y="5"/>
              </a:cxn>
              <a:cxn ang="0">
                <a:pos x="78" y="13"/>
              </a:cxn>
              <a:cxn ang="0">
                <a:pos x="73" y="13"/>
              </a:cxn>
              <a:cxn ang="0">
                <a:pos x="73" y="17"/>
              </a:cxn>
              <a:cxn ang="0">
                <a:pos x="76" y="14"/>
              </a:cxn>
            </a:cxnLst>
            <a:rect l="0" t="0" r="r" b="b"/>
            <a:pathLst>
              <a:path w="89" h="27">
                <a:moveTo>
                  <a:pt x="76" y="14"/>
                </a:moveTo>
                <a:cubicBezTo>
                  <a:pt x="69" y="19"/>
                  <a:pt x="65" y="13"/>
                  <a:pt x="58" y="17"/>
                </a:cubicBezTo>
                <a:cubicBezTo>
                  <a:pt x="54" y="19"/>
                  <a:pt x="53" y="27"/>
                  <a:pt x="49" y="27"/>
                </a:cubicBezTo>
                <a:cubicBezTo>
                  <a:pt x="47" y="26"/>
                  <a:pt x="45" y="24"/>
                  <a:pt x="44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38" y="23"/>
                  <a:pt x="33" y="21"/>
                  <a:pt x="32" y="17"/>
                </a:cubicBezTo>
                <a:cubicBezTo>
                  <a:pt x="36" y="15"/>
                  <a:pt x="38" y="15"/>
                  <a:pt x="41" y="14"/>
                </a:cubicBezTo>
                <a:cubicBezTo>
                  <a:pt x="37" y="14"/>
                  <a:pt x="35" y="13"/>
                  <a:pt x="33" y="13"/>
                </a:cubicBezTo>
                <a:cubicBezTo>
                  <a:pt x="36" y="11"/>
                  <a:pt x="38" y="11"/>
                  <a:pt x="40" y="9"/>
                </a:cubicBezTo>
                <a:cubicBezTo>
                  <a:pt x="36" y="8"/>
                  <a:pt x="34" y="5"/>
                  <a:pt x="30" y="5"/>
                </a:cubicBezTo>
                <a:cubicBezTo>
                  <a:pt x="25" y="5"/>
                  <a:pt x="17" y="11"/>
                  <a:pt x="10" y="11"/>
                </a:cubicBezTo>
                <a:cubicBezTo>
                  <a:pt x="7" y="11"/>
                  <a:pt x="4" y="9"/>
                  <a:pt x="0" y="9"/>
                </a:cubicBezTo>
                <a:cubicBezTo>
                  <a:pt x="4" y="2"/>
                  <a:pt x="25" y="0"/>
                  <a:pt x="34" y="0"/>
                </a:cubicBezTo>
                <a:cubicBezTo>
                  <a:pt x="45" y="0"/>
                  <a:pt x="52" y="6"/>
                  <a:pt x="60" y="6"/>
                </a:cubicBezTo>
                <a:cubicBezTo>
                  <a:pt x="67" y="6"/>
                  <a:pt x="70" y="0"/>
                  <a:pt x="76" y="0"/>
                </a:cubicBezTo>
                <a:cubicBezTo>
                  <a:pt x="82" y="0"/>
                  <a:pt x="87" y="4"/>
                  <a:pt x="89" y="5"/>
                </a:cubicBezTo>
                <a:cubicBezTo>
                  <a:pt x="89" y="13"/>
                  <a:pt x="83" y="9"/>
                  <a:pt x="78" y="13"/>
                </a:cubicBezTo>
                <a:cubicBezTo>
                  <a:pt x="76" y="13"/>
                  <a:pt x="75" y="13"/>
                  <a:pt x="73" y="13"/>
                </a:cubicBezTo>
                <a:cubicBezTo>
                  <a:pt x="73" y="17"/>
                  <a:pt x="73" y="17"/>
                  <a:pt x="73" y="17"/>
                </a:cubicBezTo>
                <a:lnTo>
                  <a:pt x="76" y="1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5" name="îṡḷídé"/>
          <p:cNvSpPr>
            <a:spLocks/>
          </p:cNvSpPr>
          <p:nvPr/>
        </p:nvSpPr>
        <p:spPr bwMode="auto">
          <a:xfrm>
            <a:off x="7411753" y="1451208"/>
            <a:ext cx="60774" cy="39737"/>
          </a:xfrm>
          <a:custGeom>
            <a:avLst/>
            <a:gdLst/>
            <a:ahLst/>
            <a:cxnLst>
              <a:cxn ang="0">
                <a:pos x="7" y="20"/>
              </a:cxn>
              <a:cxn ang="0">
                <a:pos x="0" y="13"/>
              </a:cxn>
              <a:cxn ang="0">
                <a:pos x="25" y="0"/>
              </a:cxn>
              <a:cxn ang="0">
                <a:pos x="31" y="14"/>
              </a:cxn>
              <a:cxn ang="0">
                <a:pos x="7" y="20"/>
              </a:cxn>
            </a:cxnLst>
            <a:rect l="0" t="0" r="r" b="b"/>
            <a:pathLst>
              <a:path w="31" h="20">
                <a:moveTo>
                  <a:pt x="7" y="20"/>
                </a:moveTo>
                <a:cubicBezTo>
                  <a:pt x="2" y="20"/>
                  <a:pt x="0" y="17"/>
                  <a:pt x="0" y="13"/>
                </a:cubicBezTo>
                <a:cubicBezTo>
                  <a:pt x="0" y="7"/>
                  <a:pt x="18" y="0"/>
                  <a:pt x="25" y="0"/>
                </a:cubicBezTo>
                <a:cubicBezTo>
                  <a:pt x="31" y="14"/>
                  <a:pt x="31" y="14"/>
                  <a:pt x="31" y="14"/>
                </a:cubicBezTo>
                <a:cubicBezTo>
                  <a:pt x="28" y="16"/>
                  <a:pt x="11" y="20"/>
                  <a:pt x="7" y="2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6" name="îṥlíďé"/>
          <p:cNvSpPr>
            <a:spLocks/>
          </p:cNvSpPr>
          <p:nvPr/>
        </p:nvSpPr>
        <p:spPr bwMode="auto">
          <a:xfrm>
            <a:off x="7332280" y="1476919"/>
            <a:ext cx="65448" cy="37399"/>
          </a:xfrm>
          <a:custGeom>
            <a:avLst/>
            <a:gdLst/>
            <a:ahLst/>
            <a:cxnLst>
              <a:cxn ang="0">
                <a:pos x="33" y="4"/>
              </a:cxn>
              <a:cxn ang="0">
                <a:pos x="33" y="10"/>
              </a:cxn>
              <a:cxn ang="0">
                <a:pos x="22" y="12"/>
              </a:cxn>
              <a:cxn ang="0">
                <a:pos x="24" y="18"/>
              </a:cxn>
              <a:cxn ang="0">
                <a:pos x="0" y="18"/>
              </a:cxn>
              <a:cxn ang="0">
                <a:pos x="9" y="6"/>
              </a:cxn>
              <a:cxn ang="0">
                <a:pos x="9" y="0"/>
              </a:cxn>
              <a:cxn ang="0">
                <a:pos x="23" y="0"/>
              </a:cxn>
              <a:cxn ang="0">
                <a:pos x="19" y="4"/>
              </a:cxn>
              <a:cxn ang="0">
                <a:pos x="33" y="4"/>
              </a:cxn>
            </a:cxnLst>
            <a:rect l="0" t="0" r="r" b="b"/>
            <a:pathLst>
              <a:path w="33" h="20">
                <a:moveTo>
                  <a:pt x="33" y="4"/>
                </a:moveTo>
                <a:cubicBezTo>
                  <a:pt x="33" y="8"/>
                  <a:pt x="33" y="8"/>
                  <a:pt x="33" y="10"/>
                </a:cubicBezTo>
                <a:cubicBezTo>
                  <a:pt x="30" y="14"/>
                  <a:pt x="26" y="12"/>
                  <a:pt x="22" y="12"/>
                </a:cubicBezTo>
                <a:cubicBezTo>
                  <a:pt x="24" y="18"/>
                  <a:pt x="24" y="18"/>
                  <a:pt x="24" y="18"/>
                </a:cubicBezTo>
                <a:cubicBezTo>
                  <a:pt x="22" y="19"/>
                  <a:pt x="0" y="20"/>
                  <a:pt x="0" y="18"/>
                </a:cubicBezTo>
                <a:cubicBezTo>
                  <a:pt x="0" y="11"/>
                  <a:pt x="3" y="8"/>
                  <a:pt x="9" y="6"/>
                </a:cubicBezTo>
                <a:cubicBezTo>
                  <a:pt x="8" y="2"/>
                  <a:pt x="9" y="1"/>
                  <a:pt x="9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2" y="2"/>
                  <a:pt x="20" y="4"/>
                  <a:pt x="19" y="4"/>
                </a:cubicBezTo>
                <a:cubicBezTo>
                  <a:pt x="22" y="4"/>
                  <a:pt x="29" y="4"/>
                  <a:pt x="33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7" name="íṧḻiḑê"/>
          <p:cNvSpPr>
            <a:spLocks/>
          </p:cNvSpPr>
          <p:nvPr/>
        </p:nvSpPr>
        <p:spPr bwMode="auto">
          <a:xfrm>
            <a:off x="7245794" y="1509643"/>
            <a:ext cx="65448" cy="23374"/>
          </a:xfrm>
          <a:custGeom>
            <a:avLst/>
            <a:gdLst/>
            <a:ahLst/>
            <a:cxnLst>
              <a:cxn ang="0">
                <a:pos x="20" y="12"/>
              </a:cxn>
              <a:cxn ang="0">
                <a:pos x="11" y="7"/>
              </a:cxn>
              <a:cxn ang="0">
                <a:pos x="4" y="12"/>
              </a:cxn>
              <a:cxn ang="0">
                <a:pos x="0" y="9"/>
              </a:cxn>
              <a:cxn ang="0">
                <a:pos x="22" y="0"/>
              </a:cxn>
              <a:cxn ang="0">
                <a:pos x="34" y="5"/>
              </a:cxn>
              <a:cxn ang="0">
                <a:pos x="20" y="12"/>
              </a:cxn>
            </a:cxnLst>
            <a:rect l="0" t="0" r="r" b="b"/>
            <a:pathLst>
              <a:path w="34" h="12">
                <a:moveTo>
                  <a:pt x="20" y="12"/>
                </a:moveTo>
                <a:cubicBezTo>
                  <a:pt x="17" y="12"/>
                  <a:pt x="14" y="7"/>
                  <a:pt x="11" y="7"/>
                </a:cubicBezTo>
                <a:cubicBezTo>
                  <a:pt x="10" y="12"/>
                  <a:pt x="8" y="12"/>
                  <a:pt x="4" y="12"/>
                </a:cubicBezTo>
                <a:cubicBezTo>
                  <a:pt x="2" y="12"/>
                  <a:pt x="0" y="10"/>
                  <a:pt x="0" y="9"/>
                </a:cubicBezTo>
                <a:cubicBezTo>
                  <a:pt x="0" y="2"/>
                  <a:pt x="17" y="0"/>
                  <a:pt x="22" y="0"/>
                </a:cubicBezTo>
                <a:cubicBezTo>
                  <a:pt x="28" y="0"/>
                  <a:pt x="32" y="2"/>
                  <a:pt x="34" y="5"/>
                </a:cubicBezTo>
                <a:cubicBezTo>
                  <a:pt x="25" y="5"/>
                  <a:pt x="26" y="12"/>
                  <a:pt x="20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8" name="ïṧľiḑe"/>
          <p:cNvSpPr>
            <a:spLocks/>
          </p:cNvSpPr>
          <p:nvPr/>
        </p:nvSpPr>
        <p:spPr bwMode="auto">
          <a:xfrm>
            <a:off x="7206058" y="1430170"/>
            <a:ext cx="105186" cy="72461"/>
          </a:xfrm>
          <a:custGeom>
            <a:avLst/>
            <a:gdLst/>
            <a:ahLst/>
            <a:cxnLst>
              <a:cxn ang="0">
                <a:pos x="40" y="31"/>
              </a:cxn>
              <a:cxn ang="0">
                <a:pos x="22" y="36"/>
              </a:cxn>
              <a:cxn ang="0">
                <a:pos x="0" y="28"/>
              </a:cxn>
              <a:cxn ang="0">
                <a:pos x="6" y="23"/>
              </a:cxn>
              <a:cxn ang="0">
                <a:pos x="24" y="23"/>
              </a:cxn>
              <a:cxn ang="0">
                <a:pos x="17" y="22"/>
              </a:cxn>
              <a:cxn ang="0">
                <a:pos x="17" y="16"/>
              </a:cxn>
              <a:cxn ang="0">
                <a:pos x="43" y="8"/>
              </a:cxn>
              <a:cxn ang="0">
                <a:pos x="51" y="0"/>
              </a:cxn>
              <a:cxn ang="0">
                <a:pos x="52" y="5"/>
              </a:cxn>
              <a:cxn ang="0">
                <a:pos x="48" y="11"/>
              </a:cxn>
              <a:cxn ang="0">
                <a:pos x="28" y="23"/>
              </a:cxn>
              <a:cxn ang="0">
                <a:pos x="53" y="29"/>
              </a:cxn>
              <a:cxn ang="0">
                <a:pos x="40" y="31"/>
              </a:cxn>
            </a:cxnLst>
            <a:rect l="0" t="0" r="r" b="b"/>
            <a:pathLst>
              <a:path w="53" h="36">
                <a:moveTo>
                  <a:pt x="40" y="31"/>
                </a:moveTo>
                <a:cubicBezTo>
                  <a:pt x="34" y="31"/>
                  <a:pt x="27" y="36"/>
                  <a:pt x="22" y="36"/>
                </a:cubicBezTo>
                <a:cubicBezTo>
                  <a:pt x="19" y="36"/>
                  <a:pt x="1" y="28"/>
                  <a:pt x="0" y="28"/>
                </a:cubicBezTo>
                <a:cubicBezTo>
                  <a:pt x="3" y="26"/>
                  <a:pt x="4" y="25"/>
                  <a:pt x="6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19" y="21"/>
                  <a:pt x="21" y="20"/>
                  <a:pt x="17" y="22"/>
                </a:cubicBezTo>
                <a:cubicBezTo>
                  <a:pt x="17" y="16"/>
                  <a:pt x="17" y="16"/>
                  <a:pt x="17" y="16"/>
                </a:cubicBezTo>
                <a:cubicBezTo>
                  <a:pt x="30" y="16"/>
                  <a:pt x="30" y="8"/>
                  <a:pt x="43" y="8"/>
                </a:cubicBezTo>
                <a:cubicBezTo>
                  <a:pt x="44" y="4"/>
                  <a:pt x="47" y="0"/>
                  <a:pt x="51" y="0"/>
                </a:cubicBezTo>
                <a:cubicBezTo>
                  <a:pt x="52" y="0"/>
                  <a:pt x="52" y="4"/>
                  <a:pt x="52" y="5"/>
                </a:cubicBezTo>
                <a:cubicBezTo>
                  <a:pt x="50" y="7"/>
                  <a:pt x="48" y="9"/>
                  <a:pt x="48" y="11"/>
                </a:cubicBezTo>
                <a:cubicBezTo>
                  <a:pt x="41" y="16"/>
                  <a:pt x="32" y="18"/>
                  <a:pt x="28" y="23"/>
                </a:cubicBezTo>
                <a:cubicBezTo>
                  <a:pt x="40" y="24"/>
                  <a:pt x="43" y="25"/>
                  <a:pt x="53" y="29"/>
                </a:cubicBezTo>
                <a:cubicBezTo>
                  <a:pt x="49" y="32"/>
                  <a:pt x="45" y="31"/>
                  <a:pt x="40" y="3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9" name="îṥḷídé"/>
          <p:cNvSpPr>
            <a:spLocks/>
          </p:cNvSpPr>
          <p:nvPr/>
        </p:nvSpPr>
        <p:spPr bwMode="auto">
          <a:xfrm>
            <a:off x="9248985" y="1734038"/>
            <a:ext cx="189334" cy="72461"/>
          </a:xfrm>
          <a:custGeom>
            <a:avLst/>
            <a:gdLst/>
            <a:ahLst/>
            <a:cxnLst>
              <a:cxn ang="0">
                <a:pos x="77" y="29"/>
              </a:cxn>
              <a:cxn ang="0">
                <a:pos x="66" y="34"/>
              </a:cxn>
              <a:cxn ang="0">
                <a:pos x="58" y="29"/>
              </a:cxn>
              <a:cxn ang="0">
                <a:pos x="50" y="32"/>
              </a:cxn>
              <a:cxn ang="0">
                <a:pos x="40" y="36"/>
              </a:cxn>
              <a:cxn ang="0">
                <a:pos x="32" y="31"/>
              </a:cxn>
              <a:cxn ang="0">
                <a:pos x="22" y="38"/>
              </a:cxn>
              <a:cxn ang="0">
                <a:pos x="0" y="18"/>
              </a:cxn>
              <a:cxn ang="0">
                <a:pos x="20" y="0"/>
              </a:cxn>
              <a:cxn ang="0">
                <a:pos x="47" y="15"/>
              </a:cxn>
              <a:cxn ang="0">
                <a:pos x="54" y="3"/>
              </a:cxn>
              <a:cxn ang="0">
                <a:pos x="97" y="15"/>
              </a:cxn>
              <a:cxn ang="0">
                <a:pos x="89" y="29"/>
              </a:cxn>
              <a:cxn ang="0">
                <a:pos x="77" y="29"/>
              </a:cxn>
            </a:cxnLst>
            <a:rect l="0" t="0" r="r" b="b"/>
            <a:pathLst>
              <a:path w="97" h="38">
                <a:moveTo>
                  <a:pt x="77" y="29"/>
                </a:moveTo>
                <a:cubicBezTo>
                  <a:pt x="74" y="29"/>
                  <a:pt x="72" y="34"/>
                  <a:pt x="66" y="34"/>
                </a:cubicBezTo>
                <a:cubicBezTo>
                  <a:pt x="63" y="34"/>
                  <a:pt x="62" y="29"/>
                  <a:pt x="58" y="29"/>
                </a:cubicBezTo>
                <a:cubicBezTo>
                  <a:pt x="55" y="29"/>
                  <a:pt x="53" y="32"/>
                  <a:pt x="50" y="32"/>
                </a:cubicBezTo>
                <a:cubicBezTo>
                  <a:pt x="47" y="32"/>
                  <a:pt x="44" y="36"/>
                  <a:pt x="40" y="36"/>
                </a:cubicBezTo>
                <a:cubicBezTo>
                  <a:pt x="36" y="36"/>
                  <a:pt x="34" y="34"/>
                  <a:pt x="32" y="31"/>
                </a:cubicBezTo>
                <a:cubicBezTo>
                  <a:pt x="29" y="34"/>
                  <a:pt x="27" y="38"/>
                  <a:pt x="22" y="38"/>
                </a:cubicBezTo>
                <a:cubicBezTo>
                  <a:pt x="11" y="38"/>
                  <a:pt x="0" y="29"/>
                  <a:pt x="0" y="18"/>
                </a:cubicBezTo>
                <a:cubicBezTo>
                  <a:pt x="0" y="8"/>
                  <a:pt x="11" y="0"/>
                  <a:pt x="20" y="0"/>
                </a:cubicBezTo>
                <a:cubicBezTo>
                  <a:pt x="34" y="0"/>
                  <a:pt x="35" y="15"/>
                  <a:pt x="47" y="15"/>
                </a:cubicBezTo>
                <a:cubicBezTo>
                  <a:pt x="47" y="8"/>
                  <a:pt x="49" y="3"/>
                  <a:pt x="54" y="3"/>
                </a:cubicBezTo>
                <a:cubicBezTo>
                  <a:pt x="62" y="3"/>
                  <a:pt x="88" y="12"/>
                  <a:pt x="97" y="15"/>
                </a:cubicBezTo>
                <a:cubicBezTo>
                  <a:pt x="95" y="21"/>
                  <a:pt x="89" y="26"/>
                  <a:pt x="89" y="29"/>
                </a:cubicBezTo>
                <a:lnTo>
                  <a:pt x="77" y="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0" name="íŝ1ïdê"/>
          <p:cNvSpPr>
            <a:spLocks/>
          </p:cNvSpPr>
          <p:nvPr/>
        </p:nvSpPr>
        <p:spPr bwMode="auto">
          <a:xfrm>
            <a:off x="6670782" y="3218315"/>
            <a:ext cx="51424" cy="25713"/>
          </a:xfrm>
          <a:custGeom>
            <a:avLst/>
            <a:gdLst/>
            <a:ahLst/>
            <a:cxnLst>
              <a:cxn ang="0">
                <a:pos x="5" y="13"/>
              </a:cxn>
              <a:cxn ang="0">
                <a:pos x="2" y="11"/>
              </a:cxn>
              <a:cxn ang="0">
                <a:pos x="0" y="9"/>
              </a:cxn>
              <a:cxn ang="0">
                <a:pos x="26" y="0"/>
              </a:cxn>
              <a:cxn ang="0">
                <a:pos x="20" y="4"/>
              </a:cxn>
              <a:cxn ang="0">
                <a:pos x="19" y="8"/>
              </a:cxn>
              <a:cxn ang="0">
                <a:pos x="5" y="13"/>
              </a:cxn>
            </a:cxnLst>
            <a:rect l="0" t="0" r="r" b="b"/>
            <a:pathLst>
              <a:path w="26" h="13">
                <a:moveTo>
                  <a:pt x="5" y="13"/>
                </a:moveTo>
                <a:cubicBezTo>
                  <a:pt x="4" y="13"/>
                  <a:pt x="2" y="12"/>
                  <a:pt x="2" y="11"/>
                </a:cubicBezTo>
                <a:cubicBezTo>
                  <a:pt x="1" y="11"/>
                  <a:pt x="0" y="9"/>
                  <a:pt x="0" y="9"/>
                </a:cubicBezTo>
                <a:cubicBezTo>
                  <a:pt x="7" y="6"/>
                  <a:pt x="18" y="1"/>
                  <a:pt x="26" y="0"/>
                </a:cubicBezTo>
                <a:cubicBezTo>
                  <a:pt x="25" y="4"/>
                  <a:pt x="22" y="2"/>
                  <a:pt x="20" y="4"/>
                </a:cubicBezTo>
                <a:cubicBezTo>
                  <a:pt x="18" y="4"/>
                  <a:pt x="19" y="7"/>
                  <a:pt x="19" y="8"/>
                </a:cubicBezTo>
                <a:cubicBezTo>
                  <a:pt x="18" y="11"/>
                  <a:pt x="9" y="13"/>
                  <a:pt x="5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1" name="íṡḷïḍê"/>
          <p:cNvSpPr>
            <a:spLocks/>
          </p:cNvSpPr>
          <p:nvPr/>
        </p:nvSpPr>
        <p:spPr bwMode="auto">
          <a:xfrm>
            <a:off x="7051787" y="2056605"/>
            <a:ext cx="51424" cy="37399"/>
          </a:xfrm>
          <a:custGeom>
            <a:avLst/>
            <a:gdLst/>
            <a:ahLst/>
            <a:cxnLst>
              <a:cxn ang="0">
                <a:pos x="5" y="4"/>
              </a:cxn>
              <a:cxn ang="0">
                <a:pos x="11" y="0"/>
              </a:cxn>
              <a:cxn ang="0">
                <a:pos x="26" y="6"/>
              </a:cxn>
              <a:cxn ang="0">
                <a:pos x="26" y="12"/>
              </a:cxn>
              <a:cxn ang="0">
                <a:pos x="8" y="19"/>
              </a:cxn>
              <a:cxn ang="0">
                <a:pos x="0" y="14"/>
              </a:cxn>
              <a:cxn ang="0">
                <a:pos x="5" y="4"/>
              </a:cxn>
            </a:cxnLst>
            <a:rect l="0" t="0" r="r" b="b"/>
            <a:pathLst>
              <a:path w="26" h="19">
                <a:moveTo>
                  <a:pt x="5" y="4"/>
                </a:moveTo>
                <a:cubicBezTo>
                  <a:pt x="8" y="4"/>
                  <a:pt x="8" y="0"/>
                  <a:pt x="11" y="0"/>
                </a:cubicBezTo>
                <a:cubicBezTo>
                  <a:pt x="17" y="0"/>
                  <a:pt x="20" y="5"/>
                  <a:pt x="26" y="6"/>
                </a:cubicBezTo>
                <a:cubicBezTo>
                  <a:pt x="26" y="12"/>
                  <a:pt x="26" y="12"/>
                  <a:pt x="26" y="12"/>
                </a:cubicBezTo>
                <a:cubicBezTo>
                  <a:pt x="20" y="15"/>
                  <a:pt x="15" y="19"/>
                  <a:pt x="8" y="19"/>
                </a:cubicBezTo>
                <a:cubicBezTo>
                  <a:pt x="2" y="19"/>
                  <a:pt x="0" y="19"/>
                  <a:pt x="0" y="14"/>
                </a:cubicBezTo>
                <a:cubicBezTo>
                  <a:pt x="0" y="12"/>
                  <a:pt x="4" y="4"/>
                  <a:pt x="5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2" name="íSļíḍé"/>
          <p:cNvSpPr>
            <a:spLocks/>
          </p:cNvSpPr>
          <p:nvPr/>
        </p:nvSpPr>
        <p:spPr bwMode="auto">
          <a:xfrm>
            <a:off x="7311242" y="2012194"/>
            <a:ext cx="39737" cy="37399"/>
          </a:xfrm>
          <a:custGeom>
            <a:avLst/>
            <a:gdLst/>
            <a:ahLst/>
            <a:cxnLst>
              <a:cxn ang="0">
                <a:pos x="21" y="17"/>
              </a:cxn>
              <a:cxn ang="0">
                <a:pos x="15" y="19"/>
              </a:cxn>
              <a:cxn ang="0">
                <a:pos x="0" y="8"/>
              </a:cxn>
              <a:cxn ang="0">
                <a:pos x="21" y="17"/>
              </a:cxn>
            </a:cxnLst>
            <a:rect l="0" t="0" r="r" b="b"/>
            <a:pathLst>
              <a:path w="21" h="20">
                <a:moveTo>
                  <a:pt x="21" y="17"/>
                </a:moveTo>
                <a:cubicBezTo>
                  <a:pt x="21" y="20"/>
                  <a:pt x="15" y="19"/>
                  <a:pt x="15" y="19"/>
                </a:cubicBezTo>
                <a:cubicBezTo>
                  <a:pt x="10" y="19"/>
                  <a:pt x="0" y="14"/>
                  <a:pt x="0" y="8"/>
                </a:cubicBezTo>
                <a:cubicBezTo>
                  <a:pt x="0" y="0"/>
                  <a:pt x="21" y="8"/>
                  <a:pt x="21" y="1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3" name="ï$ḻíďê"/>
          <p:cNvSpPr>
            <a:spLocks/>
          </p:cNvSpPr>
          <p:nvPr/>
        </p:nvSpPr>
        <p:spPr bwMode="auto">
          <a:xfrm>
            <a:off x="7591736" y="1871948"/>
            <a:ext cx="37399" cy="25713"/>
          </a:xfrm>
          <a:custGeom>
            <a:avLst/>
            <a:gdLst/>
            <a:ahLst/>
            <a:cxnLst>
              <a:cxn ang="0">
                <a:pos x="2" y="13"/>
              </a:cxn>
              <a:cxn ang="0">
                <a:pos x="19" y="8"/>
              </a:cxn>
              <a:cxn ang="0">
                <a:pos x="8" y="0"/>
              </a:cxn>
              <a:cxn ang="0">
                <a:pos x="2" y="9"/>
              </a:cxn>
              <a:cxn ang="0">
                <a:pos x="2" y="13"/>
              </a:cxn>
            </a:cxnLst>
            <a:rect l="0" t="0" r="r" b="b"/>
            <a:pathLst>
              <a:path w="19" h="13">
                <a:moveTo>
                  <a:pt x="2" y="13"/>
                </a:moveTo>
                <a:cubicBezTo>
                  <a:pt x="7" y="13"/>
                  <a:pt x="17" y="10"/>
                  <a:pt x="19" y="8"/>
                </a:cubicBezTo>
                <a:cubicBezTo>
                  <a:pt x="15" y="5"/>
                  <a:pt x="13" y="0"/>
                  <a:pt x="8" y="0"/>
                </a:cubicBezTo>
                <a:cubicBezTo>
                  <a:pt x="4" y="0"/>
                  <a:pt x="2" y="5"/>
                  <a:pt x="2" y="9"/>
                </a:cubicBezTo>
                <a:cubicBezTo>
                  <a:pt x="2" y="10"/>
                  <a:pt x="0" y="13"/>
                  <a:pt x="2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4" name="ïṩḻîḑé"/>
          <p:cNvSpPr>
            <a:spLocks/>
          </p:cNvSpPr>
          <p:nvPr/>
        </p:nvSpPr>
        <p:spPr bwMode="auto">
          <a:xfrm>
            <a:off x="9326120" y="1846235"/>
            <a:ext cx="79473" cy="32724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21" y="0"/>
              </a:cxn>
              <a:cxn ang="0">
                <a:pos x="41" y="17"/>
              </a:cxn>
              <a:cxn ang="0">
                <a:pos x="28" y="17"/>
              </a:cxn>
              <a:cxn ang="0">
                <a:pos x="2" y="11"/>
              </a:cxn>
              <a:cxn ang="0">
                <a:pos x="0" y="13"/>
              </a:cxn>
            </a:cxnLst>
            <a:rect l="0" t="0" r="r" b="b"/>
            <a:pathLst>
              <a:path w="41" h="17">
                <a:moveTo>
                  <a:pt x="0" y="13"/>
                </a:moveTo>
                <a:cubicBezTo>
                  <a:pt x="5" y="6"/>
                  <a:pt x="11" y="0"/>
                  <a:pt x="21" y="0"/>
                </a:cubicBezTo>
                <a:cubicBezTo>
                  <a:pt x="32" y="0"/>
                  <a:pt x="41" y="7"/>
                  <a:pt x="41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20" y="13"/>
                  <a:pt x="10" y="14"/>
                  <a:pt x="2" y="11"/>
                </a:cubicBezTo>
                <a:lnTo>
                  <a:pt x="0" y="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5" name="ï$ľïde"/>
          <p:cNvSpPr>
            <a:spLocks/>
          </p:cNvSpPr>
          <p:nvPr/>
        </p:nvSpPr>
        <p:spPr bwMode="auto">
          <a:xfrm>
            <a:off x="9480391" y="1766762"/>
            <a:ext cx="109861" cy="397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" y="9"/>
              </a:cxn>
              <a:cxn ang="0">
                <a:pos x="56" y="13"/>
              </a:cxn>
              <a:cxn ang="0">
                <a:pos x="37" y="20"/>
              </a:cxn>
              <a:cxn ang="0">
                <a:pos x="4" y="3"/>
              </a:cxn>
              <a:cxn ang="0">
                <a:pos x="0" y="0"/>
              </a:cxn>
            </a:cxnLst>
            <a:rect l="0" t="0" r="r" b="b"/>
            <a:pathLst>
              <a:path w="56" h="20">
                <a:moveTo>
                  <a:pt x="0" y="0"/>
                </a:moveTo>
                <a:cubicBezTo>
                  <a:pt x="4" y="3"/>
                  <a:pt x="50" y="9"/>
                  <a:pt x="52" y="9"/>
                </a:cubicBezTo>
                <a:cubicBezTo>
                  <a:pt x="55" y="9"/>
                  <a:pt x="56" y="11"/>
                  <a:pt x="56" y="13"/>
                </a:cubicBezTo>
                <a:cubicBezTo>
                  <a:pt x="56" y="18"/>
                  <a:pt x="44" y="20"/>
                  <a:pt x="37" y="20"/>
                </a:cubicBezTo>
                <a:cubicBezTo>
                  <a:pt x="25" y="20"/>
                  <a:pt x="4" y="14"/>
                  <a:pt x="4" y="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6" name="îṥḷïḓe"/>
          <p:cNvSpPr>
            <a:spLocks/>
          </p:cNvSpPr>
          <p:nvPr/>
        </p:nvSpPr>
        <p:spPr bwMode="auto">
          <a:xfrm>
            <a:off x="9323783" y="1820524"/>
            <a:ext cx="23374" cy="25713"/>
          </a:xfrm>
          <a:custGeom>
            <a:avLst/>
            <a:gdLst/>
            <a:ahLst/>
            <a:cxnLst>
              <a:cxn ang="0">
                <a:pos x="12" y="7"/>
              </a:cxn>
              <a:cxn ang="0">
                <a:pos x="5" y="13"/>
              </a:cxn>
              <a:cxn ang="0">
                <a:pos x="0" y="7"/>
              </a:cxn>
              <a:cxn ang="0">
                <a:pos x="12" y="7"/>
              </a:cxn>
            </a:cxnLst>
            <a:rect l="0" t="0" r="r" b="b"/>
            <a:pathLst>
              <a:path w="12" h="13">
                <a:moveTo>
                  <a:pt x="12" y="7"/>
                </a:moveTo>
                <a:cubicBezTo>
                  <a:pt x="12" y="11"/>
                  <a:pt x="8" y="13"/>
                  <a:pt x="5" y="13"/>
                </a:cubicBezTo>
                <a:cubicBezTo>
                  <a:pt x="0" y="13"/>
                  <a:pt x="0" y="11"/>
                  <a:pt x="0" y="7"/>
                </a:cubicBezTo>
                <a:cubicBezTo>
                  <a:pt x="0" y="0"/>
                  <a:pt x="12" y="1"/>
                  <a:pt x="12" y="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işlîḓè"/>
          <p:cNvSpPr/>
          <p:nvPr/>
        </p:nvSpPr>
        <p:spPr>
          <a:xfrm>
            <a:off x="4065767" y="3892818"/>
            <a:ext cx="1315722" cy="1315722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3" name="îś1iḍê"/>
          <p:cNvSpPr txBox="1">
            <a:spLocks/>
          </p:cNvSpPr>
          <p:nvPr/>
        </p:nvSpPr>
        <p:spPr>
          <a:xfrm>
            <a:off x="4415050" y="4366012"/>
            <a:ext cx="617157" cy="369332"/>
          </a:xfrm>
          <a:prstGeom prst="rect">
            <a:avLst/>
          </a:prstGeom>
        </p:spPr>
        <p:txBody>
          <a:bodyPr wrap="none" lIns="0" tIns="0" rIns="0" bIns="0"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ct val="0"/>
              </a:spcBef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50%</a:t>
            </a:r>
          </a:p>
        </p:txBody>
      </p:sp>
      <p:sp>
        <p:nvSpPr>
          <p:cNvPr id="40" name="îšḷiďé"/>
          <p:cNvSpPr/>
          <p:nvPr/>
        </p:nvSpPr>
        <p:spPr>
          <a:xfrm>
            <a:off x="2589969" y="1268376"/>
            <a:ext cx="1522187" cy="1522184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1" name="išḷide"/>
          <p:cNvSpPr txBox="1">
            <a:spLocks/>
          </p:cNvSpPr>
          <p:nvPr/>
        </p:nvSpPr>
        <p:spPr>
          <a:xfrm>
            <a:off x="3042486" y="1844801"/>
            <a:ext cx="617156" cy="369333"/>
          </a:xfrm>
          <a:prstGeom prst="rect">
            <a:avLst/>
          </a:prstGeom>
        </p:spPr>
        <p:txBody>
          <a:bodyPr wrap="none" lIns="0" tIns="0" rIns="0" bIns="0"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ct val="0"/>
              </a:spcBef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80%</a:t>
            </a:r>
          </a:p>
        </p:txBody>
      </p:sp>
      <p:sp>
        <p:nvSpPr>
          <p:cNvPr id="38" name="íṥḻíḓê"/>
          <p:cNvSpPr/>
          <p:nvPr/>
        </p:nvSpPr>
        <p:spPr>
          <a:xfrm>
            <a:off x="7929394" y="1386684"/>
            <a:ext cx="1916594" cy="1916594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9" name="ïşľïḍê"/>
          <p:cNvSpPr txBox="1">
            <a:spLocks/>
          </p:cNvSpPr>
          <p:nvPr/>
        </p:nvSpPr>
        <p:spPr>
          <a:xfrm>
            <a:off x="8477324" y="2098761"/>
            <a:ext cx="820739" cy="492443"/>
          </a:xfrm>
          <a:prstGeom prst="rect">
            <a:avLst/>
          </a:prstGeom>
        </p:spPr>
        <p:txBody>
          <a:bodyPr wrap="none" lIns="0" tIns="0" rIns="0" bIns="0"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ct val="0"/>
              </a:spcBef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90%</a:t>
            </a:r>
          </a:p>
        </p:txBody>
      </p:sp>
      <p:sp>
        <p:nvSpPr>
          <p:cNvPr id="36" name="îṩḷíďè"/>
          <p:cNvSpPr/>
          <p:nvPr/>
        </p:nvSpPr>
        <p:spPr>
          <a:xfrm>
            <a:off x="6060091" y="3507902"/>
            <a:ext cx="1129601" cy="1129600"/>
          </a:xfrm>
          <a:prstGeom prst="ellipse">
            <a:avLst/>
          </a:pr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7" name="íṧḷíḋe"/>
          <p:cNvSpPr txBox="1">
            <a:spLocks/>
          </p:cNvSpPr>
          <p:nvPr/>
        </p:nvSpPr>
        <p:spPr>
          <a:xfrm>
            <a:off x="6368409" y="3918815"/>
            <a:ext cx="512961" cy="307776"/>
          </a:xfrm>
          <a:prstGeom prst="rect">
            <a:avLst/>
          </a:prstGeom>
        </p:spPr>
        <p:txBody>
          <a:bodyPr wrap="none" lIns="0" tIns="0" rIns="0" bIns="0"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ct val="0"/>
              </a:spcBef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40%</a:t>
            </a:r>
          </a:p>
        </p:txBody>
      </p:sp>
      <p:sp>
        <p:nvSpPr>
          <p:cNvPr id="34" name="íṥļiḓê"/>
          <p:cNvSpPr/>
          <p:nvPr/>
        </p:nvSpPr>
        <p:spPr>
          <a:xfrm>
            <a:off x="5840948" y="1282262"/>
            <a:ext cx="1314710" cy="1314707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5" name="íşḻide"/>
          <p:cNvSpPr txBox="1">
            <a:spLocks/>
          </p:cNvSpPr>
          <p:nvPr/>
        </p:nvSpPr>
        <p:spPr>
          <a:xfrm>
            <a:off x="6267470" y="1801113"/>
            <a:ext cx="461665" cy="277000"/>
          </a:xfrm>
          <a:prstGeom prst="rect">
            <a:avLst/>
          </a:prstGeom>
        </p:spPr>
        <p:txBody>
          <a:bodyPr wrap="none" lIns="0" tIns="0" rIns="0" bIns="0"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ct val="0"/>
              </a:spcBef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50%</a:t>
            </a:r>
          </a:p>
        </p:txBody>
      </p:sp>
      <p:sp>
        <p:nvSpPr>
          <p:cNvPr id="32" name="îśļídé"/>
          <p:cNvSpPr/>
          <p:nvPr/>
        </p:nvSpPr>
        <p:spPr>
          <a:xfrm>
            <a:off x="9037494" y="4374384"/>
            <a:ext cx="746636" cy="746633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3" name="íšļïḑè"/>
          <p:cNvSpPr txBox="1">
            <a:spLocks/>
          </p:cNvSpPr>
          <p:nvPr/>
        </p:nvSpPr>
        <p:spPr>
          <a:xfrm>
            <a:off x="9231276" y="4639977"/>
            <a:ext cx="359073" cy="215444"/>
          </a:xfrm>
          <a:prstGeom prst="rect">
            <a:avLst/>
          </a:prstGeom>
        </p:spPr>
        <p:txBody>
          <a:bodyPr wrap="none" lIns="0" tIns="0" rIns="0" bIns="0"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ct val="0"/>
              </a:spcBef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20%</a:t>
            </a:r>
          </a:p>
        </p:txBody>
      </p:sp>
      <p:sp>
        <p:nvSpPr>
          <p:cNvPr id="30" name="ïŝḻíḓè"/>
          <p:cNvSpPr txBox="1"/>
          <p:nvPr/>
        </p:nvSpPr>
        <p:spPr>
          <a:xfrm>
            <a:off x="1830418" y="5802660"/>
            <a:ext cx="842146" cy="153888"/>
          </a:xfrm>
          <a:prstGeom prst="rect">
            <a:avLst/>
          </a:prstGeom>
          <a:noFill/>
        </p:spPr>
        <p:txBody>
          <a:bodyPr wrap="none" lIns="72000" tIns="0" rIns="0" bIns="0" anchor="t" anchorCtr="0">
            <a:normAutofit/>
          </a:bodyPr>
          <a:lstStyle/>
          <a:p>
            <a:r>
              <a:rPr lang="zh-CN" altLang="en-US" sz="1000" b="1"/>
              <a:t>标题文本预设</a:t>
            </a:r>
          </a:p>
        </p:txBody>
      </p:sp>
      <p:sp>
        <p:nvSpPr>
          <p:cNvPr id="31" name="íşlïďe"/>
          <p:cNvSpPr>
            <a:spLocks noChangeAspect="1"/>
          </p:cNvSpPr>
          <p:nvPr/>
        </p:nvSpPr>
        <p:spPr>
          <a:xfrm>
            <a:off x="1546618" y="5745614"/>
            <a:ext cx="283800" cy="27567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8" name="iš1îḍè"/>
          <p:cNvSpPr txBox="1"/>
          <p:nvPr/>
        </p:nvSpPr>
        <p:spPr>
          <a:xfrm>
            <a:off x="3320573" y="5802660"/>
            <a:ext cx="842146" cy="153888"/>
          </a:xfrm>
          <a:prstGeom prst="rect">
            <a:avLst/>
          </a:prstGeom>
          <a:noFill/>
        </p:spPr>
        <p:txBody>
          <a:bodyPr wrap="none" lIns="72000" tIns="0" rIns="0" bIns="0" anchor="t" anchorCtr="0">
            <a:normAutofit/>
          </a:bodyPr>
          <a:lstStyle/>
          <a:p>
            <a:r>
              <a:rPr lang="zh-CN" altLang="en-US" sz="1000" b="1"/>
              <a:t>标题文本预设</a:t>
            </a:r>
          </a:p>
        </p:txBody>
      </p:sp>
      <p:sp>
        <p:nvSpPr>
          <p:cNvPr id="29" name="iṥľîďé"/>
          <p:cNvSpPr>
            <a:spLocks noChangeAspect="1"/>
          </p:cNvSpPr>
          <p:nvPr/>
        </p:nvSpPr>
        <p:spPr>
          <a:xfrm>
            <a:off x="3036773" y="5745614"/>
            <a:ext cx="283800" cy="27567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6" name="ïsḷiďè"/>
          <p:cNvSpPr txBox="1"/>
          <p:nvPr/>
        </p:nvSpPr>
        <p:spPr>
          <a:xfrm>
            <a:off x="4810727" y="5802660"/>
            <a:ext cx="842146" cy="153888"/>
          </a:xfrm>
          <a:prstGeom prst="rect">
            <a:avLst/>
          </a:prstGeom>
          <a:noFill/>
        </p:spPr>
        <p:txBody>
          <a:bodyPr wrap="none" lIns="72000" tIns="0" rIns="0" bIns="0" anchor="t" anchorCtr="0">
            <a:normAutofit/>
          </a:bodyPr>
          <a:lstStyle/>
          <a:p>
            <a:r>
              <a:rPr lang="zh-CN" altLang="en-US" sz="1000" b="1"/>
              <a:t>标题文本预设</a:t>
            </a:r>
          </a:p>
        </p:txBody>
      </p:sp>
      <p:sp>
        <p:nvSpPr>
          <p:cNvPr id="27" name="îṣ1iḋe"/>
          <p:cNvSpPr>
            <a:spLocks noChangeAspect="1"/>
          </p:cNvSpPr>
          <p:nvPr/>
        </p:nvSpPr>
        <p:spPr>
          <a:xfrm>
            <a:off x="4526927" y="5745614"/>
            <a:ext cx="283800" cy="27567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4" name="ïSlîḑe"/>
          <p:cNvSpPr txBox="1"/>
          <p:nvPr/>
        </p:nvSpPr>
        <p:spPr>
          <a:xfrm>
            <a:off x="6300882" y="5802660"/>
            <a:ext cx="842146" cy="153888"/>
          </a:xfrm>
          <a:prstGeom prst="rect">
            <a:avLst/>
          </a:prstGeom>
          <a:noFill/>
        </p:spPr>
        <p:txBody>
          <a:bodyPr wrap="none" lIns="72000" tIns="0" rIns="0" bIns="0" anchor="t" anchorCtr="0">
            <a:normAutofit/>
          </a:bodyPr>
          <a:lstStyle/>
          <a:p>
            <a:r>
              <a:rPr lang="zh-CN" altLang="en-US" sz="1000" b="1"/>
              <a:t>标题文本预设</a:t>
            </a:r>
          </a:p>
        </p:txBody>
      </p:sp>
      <p:sp>
        <p:nvSpPr>
          <p:cNvPr id="25" name="ïṧľídè"/>
          <p:cNvSpPr>
            <a:spLocks noChangeAspect="1"/>
          </p:cNvSpPr>
          <p:nvPr/>
        </p:nvSpPr>
        <p:spPr>
          <a:xfrm>
            <a:off x="6017082" y="5745614"/>
            <a:ext cx="283800" cy="27567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2" name="íşľiḓê"/>
          <p:cNvSpPr txBox="1"/>
          <p:nvPr/>
        </p:nvSpPr>
        <p:spPr>
          <a:xfrm>
            <a:off x="7791037" y="5802660"/>
            <a:ext cx="842146" cy="153888"/>
          </a:xfrm>
          <a:prstGeom prst="rect">
            <a:avLst/>
          </a:prstGeom>
          <a:noFill/>
        </p:spPr>
        <p:txBody>
          <a:bodyPr wrap="none" lIns="72000" tIns="0" rIns="0" bIns="0" anchor="t" anchorCtr="0">
            <a:normAutofit/>
          </a:bodyPr>
          <a:lstStyle/>
          <a:p>
            <a:r>
              <a:rPr lang="zh-CN" altLang="en-US" sz="1000" b="1"/>
              <a:t>标题文本预设</a:t>
            </a:r>
          </a:p>
        </p:txBody>
      </p:sp>
      <p:sp>
        <p:nvSpPr>
          <p:cNvPr id="23" name="iśḷíḑé"/>
          <p:cNvSpPr>
            <a:spLocks noChangeAspect="1"/>
          </p:cNvSpPr>
          <p:nvPr/>
        </p:nvSpPr>
        <p:spPr>
          <a:xfrm>
            <a:off x="7507237" y="5745614"/>
            <a:ext cx="283800" cy="275675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0" name="îś1idè"/>
          <p:cNvSpPr txBox="1"/>
          <p:nvPr/>
        </p:nvSpPr>
        <p:spPr>
          <a:xfrm>
            <a:off x="9281190" y="5802660"/>
            <a:ext cx="842146" cy="153888"/>
          </a:xfrm>
          <a:prstGeom prst="rect">
            <a:avLst/>
          </a:prstGeom>
          <a:noFill/>
        </p:spPr>
        <p:txBody>
          <a:bodyPr wrap="none" lIns="72000" tIns="0" rIns="0" bIns="0" anchor="t" anchorCtr="0">
            <a:normAutofit/>
          </a:bodyPr>
          <a:lstStyle/>
          <a:p>
            <a:r>
              <a:rPr lang="zh-CN" altLang="en-US" sz="1000" b="1"/>
              <a:t>标题文本预设</a:t>
            </a:r>
          </a:p>
        </p:txBody>
      </p:sp>
      <p:sp>
        <p:nvSpPr>
          <p:cNvPr id="21" name="işļïḑè"/>
          <p:cNvSpPr>
            <a:spLocks noChangeAspect="1"/>
          </p:cNvSpPr>
          <p:nvPr/>
        </p:nvSpPr>
        <p:spPr>
          <a:xfrm>
            <a:off x="8997390" y="5745614"/>
            <a:ext cx="283800" cy="27567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310165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4"/>
          <p:cNvSpPr>
            <a:spLocks noGrp="1"/>
          </p:cNvSpPr>
          <p:nvPr>
            <p:ph type="title"/>
          </p:nvPr>
        </p:nvSpPr>
        <p:spPr>
          <a:xfrm>
            <a:off x="3643230" y="2066953"/>
            <a:ext cx="4535055" cy="656792"/>
          </a:xfrm>
        </p:spPr>
        <p:txBody>
          <a:bodyPr anchor="b">
            <a:normAutofit/>
          </a:bodyPr>
          <a:lstStyle/>
          <a:p>
            <a:r>
              <a:rPr lang="zh-CN" altLang="en-US" sz="3200" dirty="0">
                <a:solidFill>
                  <a:schemeClr val="accent5">
                    <a:lumMod val="75000"/>
                  </a:schemeClr>
                </a:solidFill>
              </a:rPr>
              <a:t>论文总结与展望</a:t>
            </a:r>
          </a:p>
        </p:txBody>
      </p:sp>
      <p:sp>
        <p:nvSpPr>
          <p:cNvPr id="9" name="文本占位符 5"/>
          <p:cNvSpPr>
            <a:spLocks noGrp="1"/>
          </p:cNvSpPr>
          <p:nvPr>
            <p:ph type="body" idx="1"/>
          </p:nvPr>
        </p:nvSpPr>
        <p:spPr>
          <a:xfrm>
            <a:off x="3643229" y="2869658"/>
            <a:ext cx="5900003" cy="1015623"/>
          </a:xfrm>
        </p:spPr>
        <p:txBody>
          <a:bodyPr>
            <a:norm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you copy &amp; paste, choose "keep text only" option.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16928D0-72AC-4C4B-B075-C9A357EA00A5}"/>
              </a:ext>
            </a:extLst>
          </p:cNvPr>
          <p:cNvSpPr txBox="1"/>
          <p:nvPr/>
        </p:nvSpPr>
        <p:spPr>
          <a:xfrm>
            <a:off x="2430854" y="2280011"/>
            <a:ext cx="879278" cy="112396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6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05</a:t>
            </a:r>
            <a:endParaRPr lang="zh-CN" altLang="en-US" spc="100" dirty="0">
              <a:solidFill>
                <a:schemeClr val="accent6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839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6" name="ïṩḻiḓê"/>
          <p:cNvSpPr/>
          <p:nvPr/>
        </p:nvSpPr>
        <p:spPr>
          <a:xfrm>
            <a:off x="0" y="0"/>
            <a:ext cx="12192000" cy="3861048"/>
          </a:xfrm>
          <a:prstGeom prst="rect">
            <a:avLst/>
          </a:prstGeom>
          <a:blipFill>
            <a:blip r:embed="rId3"/>
            <a:srcRect/>
            <a:stretch>
              <a:fillRect t="-52310" b="-51966"/>
            </a:stretch>
          </a:blip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îṣļiďe"/>
          <p:cNvSpPr/>
          <p:nvPr/>
        </p:nvSpPr>
        <p:spPr>
          <a:xfrm>
            <a:off x="839417" y="2348880"/>
            <a:ext cx="2808312" cy="3600400"/>
          </a:xfrm>
          <a:prstGeom prst="roundRect">
            <a:avLst>
              <a:gd name="adj" fmla="val 7518"/>
            </a:avLst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3" name="i$1iḋé"/>
          <p:cNvSpPr/>
          <p:nvPr/>
        </p:nvSpPr>
        <p:spPr>
          <a:xfrm>
            <a:off x="4099118" y="3501984"/>
            <a:ext cx="718127" cy="718127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4" name="íṥlîḋê"/>
          <p:cNvSpPr>
            <a:spLocks/>
          </p:cNvSpPr>
          <p:nvPr/>
        </p:nvSpPr>
        <p:spPr bwMode="auto">
          <a:xfrm>
            <a:off x="4236600" y="3649726"/>
            <a:ext cx="443163" cy="422642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íšlïḓê"/>
          <p:cNvSpPr>
            <a:spLocks/>
          </p:cNvSpPr>
          <p:nvPr/>
        </p:nvSpPr>
        <p:spPr bwMode="auto">
          <a:xfrm>
            <a:off x="4099118" y="5078752"/>
            <a:ext cx="2210117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32" name="íSḷidé"/>
          <p:cNvSpPr txBox="1">
            <a:spLocks/>
          </p:cNvSpPr>
          <p:nvPr/>
        </p:nvSpPr>
        <p:spPr bwMode="auto">
          <a:xfrm>
            <a:off x="4099118" y="4725144"/>
            <a:ext cx="2210117" cy="3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accent3"/>
                </a:solidFill>
              </a:rPr>
              <a:t>标题文本预设</a:t>
            </a:r>
            <a:endParaRPr lang="zh-CN" altLang="en-US" sz="1800" b="1" dirty="0">
              <a:solidFill>
                <a:schemeClr val="accent3"/>
              </a:solidFill>
            </a:endParaRPr>
          </a:p>
        </p:txBody>
      </p:sp>
      <p:sp>
        <p:nvSpPr>
          <p:cNvPr id="27" name="í$ľîḋê"/>
          <p:cNvSpPr/>
          <p:nvPr/>
        </p:nvSpPr>
        <p:spPr>
          <a:xfrm>
            <a:off x="6645731" y="3501983"/>
            <a:ext cx="718127" cy="71812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8" name="i$ḻiďe"/>
          <p:cNvSpPr>
            <a:spLocks/>
          </p:cNvSpPr>
          <p:nvPr/>
        </p:nvSpPr>
        <p:spPr bwMode="auto">
          <a:xfrm>
            <a:off x="6783213" y="3639827"/>
            <a:ext cx="443163" cy="442441"/>
          </a:xfrm>
          <a:custGeom>
            <a:avLst/>
            <a:gdLst>
              <a:gd name="connsiteX0" fmla="*/ 139649 w 606580"/>
              <a:gd name="connsiteY0" fmla="*/ 323260 h 605592"/>
              <a:gd name="connsiteX1" fmla="*/ 274852 w 606580"/>
              <a:gd name="connsiteY1" fmla="*/ 323260 h 605592"/>
              <a:gd name="connsiteX2" fmla="*/ 274852 w 606580"/>
              <a:gd name="connsiteY2" fmla="*/ 349440 h 605592"/>
              <a:gd name="connsiteX3" fmla="*/ 139649 w 606580"/>
              <a:gd name="connsiteY3" fmla="*/ 349440 h 605592"/>
              <a:gd name="connsiteX4" fmla="*/ 66294 w 606580"/>
              <a:gd name="connsiteY4" fmla="*/ 26233 h 605592"/>
              <a:gd name="connsiteX5" fmla="*/ 66294 w 606580"/>
              <a:gd name="connsiteY5" fmla="*/ 375703 h 605592"/>
              <a:gd name="connsiteX6" fmla="*/ 540286 w 606580"/>
              <a:gd name="connsiteY6" fmla="*/ 375703 h 605592"/>
              <a:gd name="connsiteX7" fmla="*/ 540286 w 606580"/>
              <a:gd name="connsiteY7" fmla="*/ 26233 h 605592"/>
              <a:gd name="connsiteX8" fmla="*/ 39925 w 606580"/>
              <a:gd name="connsiteY8" fmla="*/ 0 h 605592"/>
              <a:gd name="connsiteX9" fmla="*/ 566655 w 606580"/>
              <a:gd name="connsiteY9" fmla="*/ 0 h 605592"/>
              <a:gd name="connsiteX10" fmla="*/ 566655 w 606580"/>
              <a:gd name="connsiteY10" fmla="*/ 375703 h 605592"/>
              <a:gd name="connsiteX11" fmla="*/ 606580 w 606580"/>
              <a:gd name="connsiteY11" fmla="*/ 375703 h 605592"/>
              <a:gd name="connsiteX12" fmla="*/ 606580 w 606580"/>
              <a:gd name="connsiteY12" fmla="*/ 401936 h 605592"/>
              <a:gd name="connsiteX13" fmla="*/ 373716 w 606580"/>
              <a:gd name="connsiteY13" fmla="*/ 401936 h 605592"/>
              <a:gd name="connsiteX14" fmla="*/ 413269 w 606580"/>
              <a:gd name="connsiteY14" fmla="*/ 600587 h 605592"/>
              <a:gd name="connsiteX15" fmla="*/ 387364 w 606580"/>
              <a:gd name="connsiteY15" fmla="*/ 605592 h 605592"/>
              <a:gd name="connsiteX16" fmla="*/ 346790 w 606580"/>
              <a:gd name="connsiteY16" fmla="*/ 401936 h 605592"/>
              <a:gd name="connsiteX17" fmla="*/ 316521 w 606580"/>
              <a:gd name="connsiteY17" fmla="*/ 401936 h 605592"/>
              <a:gd name="connsiteX18" fmla="*/ 316521 w 606580"/>
              <a:gd name="connsiteY18" fmla="*/ 551828 h 605592"/>
              <a:gd name="connsiteX19" fmla="*/ 290059 w 606580"/>
              <a:gd name="connsiteY19" fmla="*/ 551828 h 605592"/>
              <a:gd name="connsiteX20" fmla="*/ 290059 w 606580"/>
              <a:gd name="connsiteY20" fmla="*/ 401936 h 605592"/>
              <a:gd name="connsiteX21" fmla="*/ 247163 w 606580"/>
              <a:gd name="connsiteY21" fmla="*/ 401936 h 605592"/>
              <a:gd name="connsiteX22" fmla="*/ 206588 w 606580"/>
              <a:gd name="connsiteY22" fmla="*/ 605592 h 605592"/>
              <a:gd name="connsiteX23" fmla="*/ 180591 w 606580"/>
              <a:gd name="connsiteY23" fmla="*/ 600494 h 605592"/>
              <a:gd name="connsiteX24" fmla="*/ 220237 w 606580"/>
              <a:gd name="connsiteY24" fmla="*/ 401936 h 605592"/>
              <a:gd name="connsiteX25" fmla="*/ 0 w 606580"/>
              <a:gd name="connsiteY25" fmla="*/ 401936 h 605592"/>
              <a:gd name="connsiteX26" fmla="*/ 0 w 606580"/>
              <a:gd name="connsiteY26" fmla="*/ 375703 h 605592"/>
              <a:gd name="connsiteX27" fmla="*/ 39925 w 606580"/>
              <a:gd name="connsiteY27" fmla="*/ 375703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6580" h="605592">
                <a:moveTo>
                  <a:pt x="139649" y="323260"/>
                </a:moveTo>
                <a:lnTo>
                  <a:pt x="274852" y="323260"/>
                </a:lnTo>
                <a:lnTo>
                  <a:pt x="274852" y="349440"/>
                </a:lnTo>
                <a:lnTo>
                  <a:pt x="139649" y="349440"/>
                </a:lnTo>
                <a:close/>
                <a:moveTo>
                  <a:pt x="66294" y="26233"/>
                </a:moveTo>
                <a:lnTo>
                  <a:pt x="66294" y="375703"/>
                </a:lnTo>
                <a:lnTo>
                  <a:pt x="540286" y="375703"/>
                </a:lnTo>
                <a:lnTo>
                  <a:pt x="540286" y="26233"/>
                </a:lnTo>
                <a:close/>
                <a:moveTo>
                  <a:pt x="39925" y="0"/>
                </a:moveTo>
                <a:lnTo>
                  <a:pt x="566655" y="0"/>
                </a:lnTo>
                <a:lnTo>
                  <a:pt x="566655" y="375703"/>
                </a:lnTo>
                <a:lnTo>
                  <a:pt x="606580" y="375703"/>
                </a:lnTo>
                <a:lnTo>
                  <a:pt x="606580" y="401936"/>
                </a:lnTo>
                <a:lnTo>
                  <a:pt x="373716" y="401936"/>
                </a:lnTo>
                <a:lnTo>
                  <a:pt x="413269" y="600587"/>
                </a:lnTo>
                <a:lnTo>
                  <a:pt x="387364" y="605592"/>
                </a:lnTo>
                <a:lnTo>
                  <a:pt x="346790" y="401936"/>
                </a:lnTo>
                <a:lnTo>
                  <a:pt x="316521" y="401936"/>
                </a:lnTo>
                <a:lnTo>
                  <a:pt x="316521" y="551828"/>
                </a:lnTo>
                <a:lnTo>
                  <a:pt x="290059" y="551828"/>
                </a:lnTo>
                <a:lnTo>
                  <a:pt x="290059" y="401936"/>
                </a:lnTo>
                <a:lnTo>
                  <a:pt x="247163" y="401936"/>
                </a:lnTo>
                <a:lnTo>
                  <a:pt x="206588" y="605592"/>
                </a:lnTo>
                <a:lnTo>
                  <a:pt x="180591" y="600494"/>
                </a:lnTo>
                <a:lnTo>
                  <a:pt x="220237" y="401936"/>
                </a:lnTo>
                <a:lnTo>
                  <a:pt x="0" y="401936"/>
                </a:lnTo>
                <a:lnTo>
                  <a:pt x="0" y="375703"/>
                </a:lnTo>
                <a:lnTo>
                  <a:pt x="39925" y="3757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ï$ļïďé"/>
          <p:cNvSpPr>
            <a:spLocks/>
          </p:cNvSpPr>
          <p:nvPr/>
        </p:nvSpPr>
        <p:spPr bwMode="auto">
          <a:xfrm>
            <a:off x="6645731" y="5078752"/>
            <a:ext cx="2210117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26" name="ïś1iḓê"/>
          <p:cNvSpPr txBox="1">
            <a:spLocks/>
          </p:cNvSpPr>
          <p:nvPr/>
        </p:nvSpPr>
        <p:spPr bwMode="auto">
          <a:xfrm>
            <a:off x="6645731" y="4725144"/>
            <a:ext cx="2210117" cy="3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/>
              <a:t>标题文本预设</a:t>
            </a:r>
            <a:endParaRPr lang="zh-CN" altLang="en-US" sz="1800" b="1" dirty="0"/>
          </a:p>
        </p:txBody>
      </p:sp>
      <p:sp>
        <p:nvSpPr>
          <p:cNvPr id="21" name="îṧḻïḑê"/>
          <p:cNvSpPr/>
          <p:nvPr/>
        </p:nvSpPr>
        <p:spPr>
          <a:xfrm>
            <a:off x="9192344" y="3501983"/>
            <a:ext cx="718127" cy="71812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2" name="islíďe"/>
          <p:cNvSpPr>
            <a:spLocks/>
          </p:cNvSpPr>
          <p:nvPr/>
        </p:nvSpPr>
        <p:spPr bwMode="auto">
          <a:xfrm>
            <a:off x="9329826" y="3639804"/>
            <a:ext cx="443163" cy="442484"/>
          </a:xfrm>
          <a:custGeom>
            <a:avLst/>
            <a:gdLst>
              <a:gd name="connsiteX0" fmla="*/ 424725 w 607004"/>
              <a:gd name="connsiteY0" fmla="*/ 67461 h 606075"/>
              <a:gd name="connsiteX1" fmla="*/ 522693 w 607004"/>
              <a:gd name="connsiteY1" fmla="*/ 67461 h 606075"/>
              <a:gd name="connsiteX2" fmla="*/ 539544 w 607004"/>
              <a:gd name="connsiteY2" fmla="*/ 84287 h 606075"/>
              <a:gd name="connsiteX3" fmla="*/ 539544 w 607004"/>
              <a:gd name="connsiteY3" fmla="*/ 182109 h 606075"/>
              <a:gd name="connsiteX4" fmla="*/ 522693 w 607004"/>
              <a:gd name="connsiteY4" fmla="*/ 198935 h 606075"/>
              <a:gd name="connsiteX5" fmla="*/ 505843 w 607004"/>
              <a:gd name="connsiteY5" fmla="*/ 182109 h 606075"/>
              <a:gd name="connsiteX6" fmla="*/ 505843 w 607004"/>
              <a:gd name="connsiteY6" fmla="*/ 124830 h 606075"/>
              <a:gd name="connsiteX7" fmla="*/ 332046 w 607004"/>
              <a:gd name="connsiteY7" fmla="*/ 298457 h 606075"/>
              <a:gd name="connsiteX8" fmla="*/ 308204 w 607004"/>
              <a:gd name="connsiteY8" fmla="*/ 298457 h 606075"/>
              <a:gd name="connsiteX9" fmla="*/ 233450 w 607004"/>
              <a:gd name="connsiteY9" fmla="*/ 223905 h 606075"/>
              <a:gd name="connsiteX10" fmla="*/ 96134 w 607004"/>
              <a:gd name="connsiteY10" fmla="*/ 361017 h 606075"/>
              <a:gd name="connsiteX11" fmla="*/ 72381 w 607004"/>
              <a:gd name="connsiteY11" fmla="*/ 361106 h 606075"/>
              <a:gd name="connsiteX12" fmla="*/ 72381 w 607004"/>
              <a:gd name="connsiteY12" fmla="*/ 337210 h 606075"/>
              <a:gd name="connsiteX13" fmla="*/ 221529 w 607004"/>
              <a:gd name="connsiteY13" fmla="*/ 188105 h 606075"/>
              <a:gd name="connsiteX14" fmla="*/ 245461 w 607004"/>
              <a:gd name="connsiteY14" fmla="*/ 188105 h 606075"/>
              <a:gd name="connsiteX15" fmla="*/ 320125 w 607004"/>
              <a:gd name="connsiteY15" fmla="*/ 262658 h 606075"/>
              <a:gd name="connsiteX16" fmla="*/ 481911 w 607004"/>
              <a:gd name="connsiteY16" fmla="*/ 101113 h 606075"/>
              <a:gd name="connsiteX17" fmla="*/ 424725 w 607004"/>
              <a:gd name="connsiteY17" fmla="*/ 101113 h 606075"/>
              <a:gd name="connsiteX18" fmla="*/ 407875 w 607004"/>
              <a:gd name="connsiteY18" fmla="*/ 84287 h 606075"/>
              <a:gd name="connsiteX19" fmla="*/ 424725 w 607004"/>
              <a:gd name="connsiteY19" fmla="*/ 67461 h 606075"/>
              <a:gd name="connsiteX20" fmla="*/ 33697 w 607004"/>
              <a:gd name="connsiteY20" fmla="*/ 33647 h 606075"/>
              <a:gd name="connsiteX21" fmla="*/ 33697 w 607004"/>
              <a:gd name="connsiteY21" fmla="*/ 399644 h 606075"/>
              <a:gd name="connsiteX22" fmla="*/ 573307 w 607004"/>
              <a:gd name="connsiteY22" fmla="*/ 399644 h 606075"/>
              <a:gd name="connsiteX23" fmla="*/ 573307 w 607004"/>
              <a:gd name="connsiteY23" fmla="*/ 33647 h 606075"/>
              <a:gd name="connsiteX24" fmla="*/ 16849 w 607004"/>
              <a:gd name="connsiteY24" fmla="*/ 0 h 606075"/>
              <a:gd name="connsiteX25" fmla="*/ 590155 w 607004"/>
              <a:gd name="connsiteY25" fmla="*/ 0 h 606075"/>
              <a:gd name="connsiteX26" fmla="*/ 607004 w 607004"/>
              <a:gd name="connsiteY26" fmla="*/ 16823 h 606075"/>
              <a:gd name="connsiteX27" fmla="*/ 607004 w 607004"/>
              <a:gd name="connsiteY27" fmla="*/ 416468 h 606075"/>
              <a:gd name="connsiteX28" fmla="*/ 590155 w 607004"/>
              <a:gd name="connsiteY28" fmla="*/ 433291 h 606075"/>
              <a:gd name="connsiteX29" fmla="*/ 320396 w 607004"/>
              <a:gd name="connsiteY29" fmla="*/ 433291 h 606075"/>
              <a:gd name="connsiteX30" fmla="*/ 320396 w 607004"/>
              <a:gd name="connsiteY30" fmla="*/ 503448 h 606075"/>
              <a:gd name="connsiteX31" fmla="*/ 456441 w 607004"/>
              <a:gd name="connsiteY31" fmla="*/ 577990 h 606075"/>
              <a:gd name="connsiteX32" fmla="*/ 455276 w 607004"/>
              <a:gd name="connsiteY32" fmla="*/ 601704 h 606075"/>
              <a:gd name="connsiteX33" fmla="*/ 431526 w 607004"/>
              <a:gd name="connsiteY33" fmla="*/ 600540 h 606075"/>
              <a:gd name="connsiteX34" fmla="*/ 320396 w 607004"/>
              <a:gd name="connsiteY34" fmla="*/ 537184 h 606075"/>
              <a:gd name="connsiteX35" fmla="*/ 320396 w 607004"/>
              <a:gd name="connsiteY35" fmla="*/ 589175 h 606075"/>
              <a:gd name="connsiteX36" fmla="*/ 303547 w 607004"/>
              <a:gd name="connsiteY36" fmla="*/ 605999 h 606075"/>
              <a:gd name="connsiteX37" fmla="*/ 286698 w 607004"/>
              <a:gd name="connsiteY37" fmla="*/ 589175 h 606075"/>
              <a:gd name="connsiteX38" fmla="*/ 286698 w 607004"/>
              <a:gd name="connsiteY38" fmla="*/ 537184 h 606075"/>
              <a:gd name="connsiteX39" fmla="*/ 175568 w 607004"/>
              <a:gd name="connsiteY39" fmla="*/ 600540 h 606075"/>
              <a:gd name="connsiteX40" fmla="*/ 151729 w 607004"/>
              <a:gd name="connsiteY40" fmla="*/ 601704 h 606075"/>
              <a:gd name="connsiteX41" fmla="*/ 150564 w 607004"/>
              <a:gd name="connsiteY41" fmla="*/ 577990 h 606075"/>
              <a:gd name="connsiteX42" fmla="*/ 286698 w 607004"/>
              <a:gd name="connsiteY42" fmla="*/ 503448 h 606075"/>
              <a:gd name="connsiteX43" fmla="*/ 286698 w 607004"/>
              <a:gd name="connsiteY43" fmla="*/ 433291 h 606075"/>
              <a:gd name="connsiteX44" fmla="*/ 16849 w 607004"/>
              <a:gd name="connsiteY44" fmla="*/ 433291 h 606075"/>
              <a:gd name="connsiteX45" fmla="*/ 0 w 607004"/>
              <a:gd name="connsiteY45" fmla="*/ 416468 h 606075"/>
              <a:gd name="connsiteX46" fmla="*/ 0 w 607004"/>
              <a:gd name="connsiteY46" fmla="*/ 16823 h 606075"/>
              <a:gd name="connsiteX47" fmla="*/ 16849 w 607004"/>
              <a:gd name="connsiteY47" fmla="*/ 0 h 60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07004" h="606075">
                <a:moveTo>
                  <a:pt x="424725" y="67461"/>
                </a:moveTo>
                <a:lnTo>
                  <a:pt x="522693" y="67461"/>
                </a:lnTo>
                <a:cubicBezTo>
                  <a:pt x="532015" y="67461"/>
                  <a:pt x="539544" y="74979"/>
                  <a:pt x="539544" y="84287"/>
                </a:cubicBezTo>
                <a:lnTo>
                  <a:pt x="539544" y="182109"/>
                </a:lnTo>
                <a:cubicBezTo>
                  <a:pt x="539544" y="191417"/>
                  <a:pt x="532015" y="198935"/>
                  <a:pt x="522693" y="198935"/>
                </a:cubicBezTo>
                <a:cubicBezTo>
                  <a:pt x="513372" y="198935"/>
                  <a:pt x="505843" y="191417"/>
                  <a:pt x="505843" y="182109"/>
                </a:cubicBezTo>
                <a:lnTo>
                  <a:pt x="505843" y="124830"/>
                </a:lnTo>
                <a:lnTo>
                  <a:pt x="332046" y="298457"/>
                </a:lnTo>
                <a:cubicBezTo>
                  <a:pt x="325772" y="304811"/>
                  <a:pt x="314478" y="304811"/>
                  <a:pt x="308204" y="298457"/>
                </a:cubicBezTo>
                <a:lnTo>
                  <a:pt x="233450" y="223905"/>
                </a:lnTo>
                <a:lnTo>
                  <a:pt x="96134" y="361017"/>
                </a:lnTo>
                <a:cubicBezTo>
                  <a:pt x="92907" y="364328"/>
                  <a:pt x="80717" y="369340"/>
                  <a:pt x="72381" y="361106"/>
                </a:cubicBezTo>
                <a:cubicBezTo>
                  <a:pt x="65838" y="354394"/>
                  <a:pt x="65838" y="343833"/>
                  <a:pt x="72381" y="337210"/>
                </a:cubicBezTo>
                <a:lnTo>
                  <a:pt x="221529" y="188105"/>
                </a:lnTo>
                <a:cubicBezTo>
                  <a:pt x="227893" y="181751"/>
                  <a:pt x="239097" y="181751"/>
                  <a:pt x="245461" y="188105"/>
                </a:cubicBezTo>
                <a:lnTo>
                  <a:pt x="320125" y="262658"/>
                </a:lnTo>
                <a:lnTo>
                  <a:pt x="481911" y="101113"/>
                </a:lnTo>
                <a:lnTo>
                  <a:pt x="424725" y="101113"/>
                </a:lnTo>
                <a:cubicBezTo>
                  <a:pt x="415404" y="101113"/>
                  <a:pt x="407875" y="93595"/>
                  <a:pt x="407875" y="84287"/>
                </a:cubicBezTo>
                <a:cubicBezTo>
                  <a:pt x="407875" y="74979"/>
                  <a:pt x="415404" y="67461"/>
                  <a:pt x="424725" y="67461"/>
                </a:cubicBezTo>
                <a:close/>
                <a:moveTo>
                  <a:pt x="33697" y="33647"/>
                </a:moveTo>
                <a:lnTo>
                  <a:pt x="33697" y="399644"/>
                </a:lnTo>
                <a:lnTo>
                  <a:pt x="573307" y="399644"/>
                </a:lnTo>
                <a:lnTo>
                  <a:pt x="573307" y="33647"/>
                </a:lnTo>
                <a:close/>
                <a:moveTo>
                  <a:pt x="16849" y="0"/>
                </a:moveTo>
                <a:lnTo>
                  <a:pt x="590155" y="0"/>
                </a:lnTo>
                <a:cubicBezTo>
                  <a:pt x="599476" y="0"/>
                  <a:pt x="607004" y="7517"/>
                  <a:pt x="607004" y="16823"/>
                </a:cubicBezTo>
                <a:lnTo>
                  <a:pt x="607004" y="416468"/>
                </a:lnTo>
                <a:cubicBezTo>
                  <a:pt x="607004" y="425774"/>
                  <a:pt x="599476" y="433291"/>
                  <a:pt x="590155" y="433291"/>
                </a:cubicBezTo>
                <a:lnTo>
                  <a:pt x="320396" y="433291"/>
                </a:lnTo>
                <a:lnTo>
                  <a:pt x="320396" y="503448"/>
                </a:lnTo>
                <a:cubicBezTo>
                  <a:pt x="369598" y="508191"/>
                  <a:pt x="416290" y="533694"/>
                  <a:pt x="456441" y="577990"/>
                </a:cubicBezTo>
                <a:cubicBezTo>
                  <a:pt x="462714" y="584791"/>
                  <a:pt x="462176" y="595529"/>
                  <a:pt x="455276" y="601704"/>
                </a:cubicBezTo>
                <a:cubicBezTo>
                  <a:pt x="448375" y="607968"/>
                  <a:pt x="437710" y="607431"/>
                  <a:pt x="431526" y="600540"/>
                </a:cubicBezTo>
                <a:cubicBezTo>
                  <a:pt x="398008" y="563672"/>
                  <a:pt x="359919" y="541927"/>
                  <a:pt x="320396" y="537184"/>
                </a:cubicBezTo>
                <a:lnTo>
                  <a:pt x="320396" y="589175"/>
                </a:lnTo>
                <a:cubicBezTo>
                  <a:pt x="320396" y="598482"/>
                  <a:pt x="312868" y="605999"/>
                  <a:pt x="303547" y="605999"/>
                </a:cubicBezTo>
                <a:cubicBezTo>
                  <a:pt x="294226" y="605999"/>
                  <a:pt x="286698" y="598482"/>
                  <a:pt x="286698" y="589175"/>
                </a:cubicBezTo>
                <a:lnTo>
                  <a:pt x="286698" y="537184"/>
                </a:lnTo>
                <a:cubicBezTo>
                  <a:pt x="247086" y="542106"/>
                  <a:pt x="208997" y="563672"/>
                  <a:pt x="175568" y="600540"/>
                </a:cubicBezTo>
                <a:cubicBezTo>
                  <a:pt x="172162" y="604209"/>
                  <a:pt x="159436" y="608415"/>
                  <a:pt x="151729" y="601704"/>
                </a:cubicBezTo>
                <a:cubicBezTo>
                  <a:pt x="144828" y="595619"/>
                  <a:pt x="144380" y="584880"/>
                  <a:pt x="150564" y="577990"/>
                </a:cubicBezTo>
                <a:cubicBezTo>
                  <a:pt x="190714" y="533605"/>
                  <a:pt x="237407" y="508191"/>
                  <a:pt x="286698" y="503448"/>
                </a:cubicBezTo>
                <a:lnTo>
                  <a:pt x="286698" y="433291"/>
                </a:lnTo>
                <a:lnTo>
                  <a:pt x="16849" y="433291"/>
                </a:lnTo>
                <a:cubicBezTo>
                  <a:pt x="7528" y="433291"/>
                  <a:pt x="0" y="425774"/>
                  <a:pt x="0" y="416468"/>
                </a:cubicBezTo>
                <a:lnTo>
                  <a:pt x="0" y="16823"/>
                </a:lnTo>
                <a:cubicBezTo>
                  <a:pt x="0" y="7517"/>
                  <a:pt x="7528" y="0"/>
                  <a:pt x="168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išlíḍe"/>
          <p:cNvSpPr>
            <a:spLocks/>
          </p:cNvSpPr>
          <p:nvPr/>
        </p:nvSpPr>
        <p:spPr bwMode="auto">
          <a:xfrm>
            <a:off x="9192344" y="5078752"/>
            <a:ext cx="2210117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20" name="ïṡ1idè"/>
          <p:cNvSpPr txBox="1">
            <a:spLocks/>
          </p:cNvSpPr>
          <p:nvPr/>
        </p:nvSpPr>
        <p:spPr bwMode="auto">
          <a:xfrm>
            <a:off x="9192344" y="4725144"/>
            <a:ext cx="2210117" cy="3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/>
              <a:t>标题文本预设</a:t>
            </a:r>
            <a:endParaRPr lang="zh-CN" altLang="en-US" sz="1800" b="1" dirty="0"/>
          </a:p>
        </p:txBody>
      </p:sp>
      <p:sp>
        <p:nvSpPr>
          <p:cNvPr id="15" name="iṩ1íḋé"/>
          <p:cNvSpPr>
            <a:spLocks/>
          </p:cNvSpPr>
          <p:nvPr/>
        </p:nvSpPr>
        <p:spPr bwMode="auto">
          <a:xfrm>
            <a:off x="1102781" y="3864813"/>
            <a:ext cx="2210117" cy="78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anchor="t" anchorCtr="0">
            <a:normAutofit/>
          </a:bodyPr>
          <a:lstStyle/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</a:p>
        </p:txBody>
      </p:sp>
      <p:sp>
        <p:nvSpPr>
          <p:cNvPr id="16" name="îṡľîďé"/>
          <p:cNvSpPr txBox="1">
            <a:spLocks/>
          </p:cNvSpPr>
          <p:nvPr/>
        </p:nvSpPr>
        <p:spPr bwMode="auto">
          <a:xfrm>
            <a:off x="1102781" y="3511205"/>
            <a:ext cx="2210117" cy="3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>
            <a:normAutofit lnSpcReduction="10000"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accent1"/>
                </a:solidFill>
              </a:rPr>
              <a:t>标题文本预设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6366757" y="3886143"/>
            <a:ext cx="0" cy="1775105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8904312" y="3861046"/>
            <a:ext cx="0" cy="1775105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$ļiḓê"/>
          <p:cNvSpPr/>
          <p:nvPr/>
        </p:nvSpPr>
        <p:spPr>
          <a:xfrm>
            <a:off x="1775791" y="5206516"/>
            <a:ext cx="864096" cy="301870"/>
          </a:xfrm>
          <a:prstGeom prst="roundRect">
            <a:avLst>
              <a:gd name="adj" fmla="val 11253"/>
            </a:avLst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92500" lnSpcReduction="10000"/>
          </a:bodyPr>
          <a:lstStyle/>
          <a:p>
            <a:pPr algn="ctr"/>
            <a:r>
              <a:rPr lang="zh-CN" altLang="en-US" sz="1400" b="1"/>
              <a:t>关键词</a:t>
            </a:r>
            <a:endParaRPr lang="zh-CN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901601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ṡľïḑè">
            <a:extLst>
              <a:ext uri="{FF2B5EF4-FFF2-40B4-BE49-F238E27FC236}">
                <a16:creationId xmlns:a16="http://schemas.microsoft.com/office/drawing/2014/main" id="{48F70259-7598-4270-874A-6F50772D10F6}"/>
              </a:ext>
            </a:extLst>
          </p:cNvPr>
          <p:cNvSpPr txBox="1"/>
          <p:nvPr/>
        </p:nvSpPr>
        <p:spPr bwMode="auto">
          <a:xfrm>
            <a:off x="3510784" y="1780800"/>
            <a:ext cx="8009703" cy="4003616"/>
          </a:xfrm>
          <a:prstGeom prst="rect">
            <a:avLst/>
          </a:prstGeom>
          <a:noFill/>
        </p:spPr>
        <p:txBody>
          <a:bodyPr wrap="square" tIns="0" anchor="t">
            <a:noAutofit/>
          </a:bodyPr>
          <a:lstStyle>
            <a:defPPr>
              <a:defRPr lang="zh-CN"/>
            </a:defPPr>
            <a:lvl1pPr>
              <a:defRPr sz="1600" b="1"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选题背景和研究意义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研究思路与研究方法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关键技术与实践难点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研究成果与应用前景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论文总结与展望</a:t>
            </a:r>
            <a:endParaRPr lang="en-US" altLang="zh-CN" b="0" dirty="0">
              <a:latin typeface="+mn-lt"/>
              <a:ea typeface="+mn-ea"/>
              <a:sym typeface="+mn-lt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A1FB18E-FA01-4588-BEF9-FB96A98A84D4}"/>
              </a:ext>
            </a:extLst>
          </p:cNvPr>
          <p:cNvCxnSpPr>
            <a:cxnSpLocks/>
          </p:cNvCxnSpPr>
          <p:nvPr/>
        </p:nvCxnSpPr>
        <p:spPr>
          <a:xfrm>
            <a:off x="3380411" y="1780800"/>
            <a:ext cx="0" cy="4003616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išľïḋé">
            <a:extLst>
              <a:ext uri="{FF2B5EF4-FFF2-40B4-BE49-F238E27FC236}">
                <a16:creationId xmlns:a16="http://schemas.microsoft.com/office/drawing/2014/main" id="{0DB1D0A1-2667-455C-9387-D7ABF0A00B8C}"/>
              </a:ext>
            </a:extLst>
          </p:cNvPr>
          <p:cNvSpPr txBox="1"/>
          <p:nvPr/>
        </p:nvSpPr>
        <p:spPr>
          <a:xfrm>
            <a:off x="757282" y="1700808"/>
            <a:ext cx="26230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>
                <a:solidFill>
                  <a:schemeClr val="accent1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10" name="poetry_91022">
            <a:extLst>
              <a:ext uri="{FF2B5EF4-FFF2-40B4-BE49-F238E27FC236}">
                <a16:creationId xmlns:a16="http://schemas.microsoft.com/office/drawing/2014/main" id="{ADAD6BE3-DC11-4582-9F68-50D831ADD001}"/>
              </a:ext>
            </a:extLst>
          </p:cNvPr>
          <p:cNvSpPr>
            <a:spLocks noChangeAspect="1"/>
          </p:cNvSpPr>
          <p:nvPr/>
        </p:nvSpPr>
        <p:spPr bwMode="auto">
          <a:xfrm>
            <a:off x="2379533" y="4867348"/>
            <a:ext cx="870506" cy="915667"/>
          </a:xfrm>
          <a:custGeom>
            <a:avLst/>
            <a:gdLst>
              <a:gd name="T0" fmla="*/ 3353 w 5127"/>
              <a:gd name="T1" fmla="*/ 1728 h 5401"/>
              <a:gd name="T2" fmla="*/ 2183 w 5127"/>
              <a:gd name="T3" fmla="*/ 1608 h 5401"/>
              <a:gd name="T4" fmla="*/ 3353 w 5127"/>
              <a:gd name="T5" fmla="*/ 1488 h 5401"/>
              <a:gd name="T6" fmla="*/ 3103 w 5127"/>
              <a:gd name="T7" fmla="*/ 2231 h 5401"/>
              <a:gd name="T8" fmla="*/ 3103 w 5127"/>
              <a:gd name="T9" fmla="*/ 1991 h 5401"/>
              <a:gd name="T10" fmla="*/ 2432 w 5127"/>
              <a:gd name="T11" fmla="*/ 2111 h 5401"/>
              <a:gd name="T12" fmla="*/ 3103 w 5127"/>
              <a:gd name="T13" fmla="*/ 2231 h 5401"/>
              <a:gd name="T14" fmla="*/ 3353 w 5127"/>
              <a:gd name="T15" fmla="*/ 2648 h 5401"/>
              <a:gd name="T16" fmla="*/ 2183 w 5127"/>
              <a:gd name="T17" fmla="*/ 2768 h 5401"/>
              <a:gd name="T18" fmla="*/ 3353 w 5127"/>
              <a:gd name="T19" fmla="*/ 2888 h 5401"/>
              <a:gd name="T20" fmla="*/ 2552 w 5127"/>
              <a:gd name="T21" fmla="*/ 3151 h 5401"/>
              <a:gd name="T22" fmla="*/ 2552 w 5127"/>
              <a:gd name="T23" fmla="*/ 3391 h 5401"/>
              <a:gd name="T24" fmla="*/ 3223 w 5127"/>
              <a:gd name="T25" fmla="*/ 3271 h 5401"/>
              <a:gd name="T26" fmla="*/ 2552 w 5127"/>
              <a:gd name="T27" fmla="*/ 3151 h 5401"/>
              <a:gd name="T28" fmla="*/ 4448 w 5127"/>
              <a:gd name="T29" fmla="*/ 1442 h 5401"/>
              <a:gd name="T30" fmla="*/ 4688 w 5127"/>
              <a:gd name="T31" fmla="*/ 1442 h 5401"/>
              <a:gd name="T32" fmla="*/ 3988 w 5127"/>
              <a:gd name="T33" fmla="*/ 0 h 5401"/>
              <a:gd name="T34" fmla="*/ 0 w 5127"/>
              <a:gd name="T35" fmla="*/ 604 h 5401"/>
              <a:gd name="T36" fmla="*/ 120 w 5127"/>
              <a:gd name="T37" fmla="*/ 1792 h 5401"/>
              <a:gd name="T38" fmla="*/ 686 w 5127"/>
              <a:gd name="T39" fmla="*/ 1672 h 5401"/>
              <a:gd name="T40" fmla="*/ 240 w 5127"/>
              <a:gd name="T41" fmla="*/ 1552 h 5401"/>
              <a:gd name="T42" fmla="*/ 604 w 5127"/>
              <a:gd name="T43" fmla="*/ 240 h 5401"/>
              <a:gd name="T44" fmla="*/ 968 w 5127"/>
              <a:gd name="T45" fmla="*/ 4179 h 5401"/>
              <a:gd name="T46" fmla="*/ 3904 w 5127"/>
              <a:gd name="T47" fmla="*/ 4879 h 5401"/>
              <a:gd name="T48" fmla="*/ 3904 w 5127"/>
              <a:gd name="T49" fmla="*/ 4639 h 5401"/>
              <a:gd name="T50" fmla="*/ 1208 w 5127"/>
              <a:gd name="T51" fmla="*/ 4179 h 5401"/>
              <a:gd name="T52" fmla="*/ 1086 w 5127"/>
              <a:gd name="T53" fmla="*/ 240 h 5401"/>
              <a:gd name="T54" fmla="*/ 4448 w 5127"/>
              <a:gd name="T55" fmla="*/ 700 h 5401"/>
              <a:gd name="T56" fmla="*/ 4568 w 5127"/>
              <a:gd name="T57" fmla="*/ 2000 h 5401"/>
              <a:gd name="T58" fmla="*/ 4568 w 5127"/>
              <a:gd name="T59" fmla="*/ 2240 h 5401"/>
              <a:gd name="T60" fmla="*/ 4887 w 5127"/>
              <a:gd name="T61" fmla="*/ 2340 h 5401"/>
              <a:gd name="T62" fmla="*/ 5007 w 5127"/>
              <a:gd name="T63" fmla="*/ 3838 h 5401"/>
              <a:gd name="T64" fmla="*/ 5127 w 5127"/>
              <a:gd name="T65" fmla="*/ 2340 h 5401"/>
              <a:gd name="T66" fmla="*/ 4568 w 5127"/>
              <a:gd name="T67" fmla="*/ 5139 h 5401"/>
              <a:gd name="T68" fmla="*/ 4448 w 5127"/>
              <a:gd name="T69" fmla="*/ 5281 h 5401"/>
              <a:gd name="T70" fmla="*/ 4688 w 5127"/>
              <a:gd name="T71" fmla="*/ 5281 h 5401"/>
              <a:gd name="T72" fmla="*/ 4568 w 5127"/>
              <a:gd name="T73" fmla="*/ 5139 h 5401"/>
              <a:gd name="T74" fmla="*/ 4448 w 5127"/>
              <a:gd name="T75" fmla="*/ 2559 h 5401"/>
              <a:gd name="T76" fmla="*/ 4568 w 5127"/>
              <a:gd name="T77" fmla="*/ 4974 h 5401"/>
              <a:gd name="T78" fmla="*/ 4688 w 5127"/>
              <a:gd name="T79" fmla="*/ 2559 h 5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27" h="5401">
                <a:moveTo>
                  <a:pt x="3473" y="1608"/>
                </a:moveTo>
                <a:cubicBezTo>
                  <a:pt x="3473" y="1674"/>
                  <a:pt x="3419" y="1728"/>
                  <a:pt x="3353" y="1728"/>
                </a:cubicBezTo>
                <a:lnTo>
                  <a:pt x="2303" y="1728"/>
                </a:lnTo>
                <a:cubicBezTo>
                  <a:pt x="2236" y="1728"/>
                  <a:pt x="2183" y="1674"/>
                  <a:pt x="2183" y="1608"/>
                </a:cubicBezTo>
                <a:cubicBezTo>
                  <a:pt x="2183" y="1542"/>
                  <a:pt x="2236" y="1488"/>
                  <a:pt x="2303" y="1488"/>
                </a:cubicBezTo>
                <a:lnTo>
                  <a:pt x="3353" y="1488"/>
                </a:lnTo>
                <a:cubicBezTo>
                  <a:pt x="3419" y="1488"/>
                  <a:pt x="3473" y="1542"/>
                  <a:pt x="3473" y="1608"/>
                </a:cubicBezTo>
                <a:close/>
                <a:moveTo>
                  <a:pt x="3103" y="2231"/>
                </a:moveTo>
                <a:cubicBezTo>
                  <a:pt x="3170" y="2231"/>
                  <a:pt x="3223" y="2178"/>
                  <a:pt x="3223" y="2111"/>
                </a:cubicBezTo>
                <a:cubicBezTo>
                  <a:pt x="3223" y="2045"/>
                  <a:pt x="3170" y="1991"/>
                  <a:pt x="3103" y="1991"/>
                </a:cubicBezTo>
                <a:lnTo>
                  <a:pt x="2552" y="1991"/>
                </a:lnTo>
                <a:cubicBezTo>
                  <a:pt x="2486" y="1991"/>
                  <a:pt x="2432" y="2045"/>
                  <a:pt x="2432" y="2111"/>
                </a:cubicBezTo>
                <a:cubicBezTo>
                  <a:pt x="2432" y="2178"/>
                  <a:pt x="2486" y="2231"/>
                  <a:pt x="2552" y="2231"/>
                </a:cubicBezTo>
                <a:lnTo>
                  <a:pt x="3103" y="2231"/>
                </a:lnTo>
                <a:close/>
                <a:moveTo>
                  <a:pt x="3473" y="2768"/>
                </a:moveTo>
                <a:cubicBezTo>
                  <a:pt x="3473" y="2701"/>
                  <a:pt x="3419" y="2648"/>
                  <a:pt x="3353" y="2648"/>
                </a:cubicBezTo>
                <a:lnTo>
                  <a:pt x="2303" y="2648"/>
                </a:lnTo>
                <a:cubicBezTo>
                  <a:pt x="2236" y="2648"/>
                  <a:pt x="2183" y="2701"/>
                  <a:pt x="2183" y="2768"/>
                </a:cubicBezTo>
                <a:cubicBezTo>
                  <a:pt x="2183" y="2834"/>
                  <a:pt x="2236" y="2888"/>
                  <a:pt x="2303" y="2888"/>
                </a:cubicBezTo>
                <a:lnTo>
                  <a:pt x="3353" y="2888"/>
                </a:lnTo>
                <a:cubicBezTo>
                  <a:pt x="3419" y="2888"/>
                  <a:pt x="3473" y="2834"/>
                  <a:pt x="3473" y="2768"/>
                </a:cubicBezTo>
                <a:close/>
                <a:moveTo>
                  <a:pt x="2552" y="3151"/>
                </a:moveTo>
                <a:cubicBezTo>
                  <a:pt x="2486" y="3151"/>
                  <a:pt x="2432" y="3205"/>
                  <a:pt x="2432" y="3271"/>
                </a:cubicBezTo>
                <a:cubicBezTo>
                  <a:pt x="2432" y="3338"/>
                  <a:pt x="2486" y="3391"/>
                  <a:pt x="2552" y="3391"/>
                </a:cubicBezTo>
                <a:lnTo>
                  <a:pt x="3103" y="3391"/>
                </a:lnTo>
                <a:cubicBezTo>
                  <a:pt x="3170" y="3391"/>
                  <a:pt x="3223" y="3338"/>
                  <a:pt x="3223" y="3271"/>
                </a:cubicBezTo>
                <a:cubicBezTo>
                  <a:pt x="3223" y="3205"/>
                  <a:pt x="3170" y="3151"/>
                  <a:pt x="3103" y="3151"/>
                </a:cubicBezTo>
                <a:lnTo>
                  <a:pt x="2552" y="3151"/>
                </a:lnTo>
                <a:close/>
                <a:moveTo>
                  <a:pt x="4448" y="700"/>
                </a:moveTo>
                <a:lnTo>
                  <a:pt x="4448" y="1442"/>
                </a:lnTo>
                <a:cubicBezTo>
                  <a:pt x="4448" y="1509"/>
                  <a:pt x="4501" y="1562"/>
                  <a:pt x="4568" y="1562"/>
                </a:cubicBezTo>
                <a:cubicBezTo>
                  <a:pt x="4634" y="1562"/>
                  <a:pt x="4688" y="1509"/>
                  <a:pt x="4688" y="1442"/>
                </a:cubicBezTo>
                <a:lnTo>
                  <a:pt x="4688" y="700"/>
                </a:lnTo>
                <a:cubicBezTo>
                  <a:pt x="4688" y="314"/>
                  <a:pt x="4374" y="0"/>
                  <a:pt x="3988" y="0"/>
                </a:cubicBezTo>
                <a:lnTo>
                  <a:pt x="604" y="0"/>
                </a:lnTo>
                <a:cubicBezTo>
                  <a:pt x="271" y="0"/>
                  <a:pt x="0" y="271"/>
                  <a:pt x="0" y="604"/>
                </a:cubicBezTo>
                <a:lnTo>
                  <a:pt x="0" y="1672"/>
                </a:lnTo>
                <a:cubicBezTo>
                  <a:pt x="0" y="1738"/>
                  <a:pt x="53" y="1792"/>
                  <a:pt x="120" y="1792"/>
                </a:cubicBezTo>
                <a:lnTo>
                  <a:pt x="566" y="1792"/>
                </a:lnTo>
                <a:cubicBezTo>
                  <a:pt x="632" y="1792"/>
                  <a:pt x="686" y="1738"/>
                  <a:pt x="686" y="1672"/>
                </a:cubicBezTo>
                <a:cubicBezTo>
                  <a:pt x="686" y="1606"/>
                  <a:pt x="632" y="1552"/>
                  <a:pt x="566" y="1552"/>
                </a:cubicBezTo>
                <a:lnTo>
                  <a:pt x="240" y="1552"/>
                </a:lnTo>
                <a:lnTo>
                  <a:pt x="240" y="604"/>
                </a:lnTo>
                <a:cubicBezTo>
                  <a:pt x="240" y="403"/>
                  <a:pt x="403" y="240"/>
                  <a:pt x="604" y="240"/>
                </a:cubicBezTo>
                <a:cubicBezTo>
                  <a:pt x="805" y="240"/>
                  <a:pt x="968" y="403"/>
                  <a:pt x="968" y="604"/>
                </a:cubicBezTo>
                <a:lnTo>
                  <a:pt x="968" y="4179"/>
                </a:lnTo>
                <a:cubicBezTo>
                  <a:pt x="968" y="4565"/>
                  <a:pt x="1282" y="4879"/>
                  <a:pt x="1668" y="4879"/>
                </a:cubicBezTo>
                <a:lnTo>
                  <a:pt x="3904" y="4879"/>
                </a:lnTo>
                <a:cubicBezTo>
                  <a:pt x="3970" y="4879"/>
                  <a:pt x="4024" y="4825"/>
                  <a:pt x="4024" y="4759"/>
                </a:cubicBezTo>
                <a:cubicBezTo>
                  <a:pt x="4024" y="4693"/>
                  <a:pt x="3970" y="4639"/>
                  <a:pt x="3904" y="4639"/>
                </a:cubicBezTo>
                <a:lnTo>
                  <a:pt x="1668" y="4639"/>
                </a:lnTo>
                <a:cubicBezTo>
                  <a:pt x="1415" y="4639"/>
                  <a:pt x="1208" y="4433"/>
                  <a:pt x="1208" y="4179"/>
                </a:cubicBezTo>
                <a:lnTo>
                  <a:pt x="1208" y="604"/>
                </a:lnTo>
                <a:cubicBezTo>
                  <a:pt x="1208" y="468"/>
                  <a:pt x="1163" y="341"/>
                  <a:pt x="1086" y="240"/>
                </a:cubicBezTo>
                <a:lnTo>
                  <a:pt x="3988" y="240"/>
                </a:lnTo>
                <a:cubicBezTo>
                  <a:pt x="4241" y="240"/>
                  <a:pt x="4448" y="446"/>
                  <a:pt x="4448" y="700"/>
                </a:cubicBezTo>
                <a:close/>
                <a:moveTo>
                  <a:pt x="4787" y="2000"/>
                </a:moveTo>
                <a:lnTo>
                  <a:pt x="4568" y="2000"/>
                </a:lnTo>
                <a:cubicBezTo>
                  <a:pt x="4501" y="2000"/>
                  <a:pt x="4448" y="2054"/>
                  <a:pt x="4448" y="2120"/>
                </a:cubicBezTo>
                <a:cubicBezTo>
                  <a:pt x="4448" y="2187"/>
                  <a:pt x="4501" y="2240"/>
                  <a:pt x="4568" y="2240"/>
                </a:cubicBezTo>
                <a:lnTo>
                  <a:pt x="4787" y="2240"/>
                </a:lnTo>
                <a:cubicBezTo>
                  <a:pt x="4842" y="2240"/>
                  <a:pt x="4887" y="2285"/>
                  <a:pt x="4887" y="2340"/>
                </a:cubicBezTo>
                <a:lnTo>
                  <a:pt x="4887" y="3718"/>
                </a:lnTo>
                <a:cubicBezTo>
                  <a:pt x="4887" y="3785"/>
                  <a:pt x="4941" y="3838"/>
                  <a:pt x="5007" y="3838"/>
                </a:cubicBezTo>
                <a:cubicBezTo>
                  <a:pt x="5073" y="3838"/>
                  <a:pt x="5127" y="3785"/>
                  <a:pt x="5127" y="3718"/>
                </a:cubicBezTo>
                <a:lnTo>
                  <a:pt x="5127" y="2340"/>
                </a:lnTo>
                <a:cubicBezTo>
                  <a:pt x="5127" y="2153"/>
                  <a:pt x="4975" y="2000"/>
                  <a:pt x="4787" y="2000"/>
                </a:cubicBezTo>
                <a:close/>
                <a:moveTo>
                  <a:pt x="4568" y="5139"/>
                </a:moveTo>
                <a:cubicBezTo>
                  <a:pt x="4501" y="5139"/>
                  <a:pt x="4448" y="5193"/>
                  <a:pt x="4448" y="5259"/>
                </a:cubicBezTo>
                <a:lnTo>
                  <a:pt x="4448" y="5281"/>
                </a:lnTo>
                <a:cubicBezTo>
                  <a:pt x="4448" y="5347"/>
                  <a:pt x="4501" y="5401"/>
                  <a:pt x="4568" y="5401"/>
                </a:cubicBezTo>
                <a:cubicBezTo>
                  <a:pt x="4634" y="5401"/>
                  <a:pt x="4688" y="5347"/>
                  <a:pt x="4688" y="5281"/>
                </a:cubicBezTo>
                <a:lnTo>
                  <a:pt x="4688" y="5259"/>
                </a:lnTo>
                <a:cubicBezTo>
                  <a:pt x="4688" y="5193"/>
                  <a:pt x="4634" y="5139"/>
                  <a:pt x="4568" y="5139"/>
                </a:cubicBezTo>
                <a:close/>
                <a:moveTo>
                  <a:pt x="4568" y="2439"/>
                </a:moveTo>
                <a:cubicBezTo>
                  <a:pt x="4501" y="2439"/>
                  <a:pt x="4448" y="2492"/>
                  <a:pt x="4448" y="2559"/>
                </a:cubicBezTo>
                <a:lnTo>
                  <a:pt x="4448" y="4854"/>
                </a:lnTo>
                <a:cubicBezTo>
                  <a:pt x="4448" y="4920"/>
                  <a:pt x="4501" y="4974"/>
                  <a:pt x="4568" y="4974"/>
                </a:cubicBezTo>
                <a:cubicBezTo>
                  <a:pt x="4634" y="4974"/>
                  <a:pt x="4688" y="4920"/>
                  <a:pt x="4688" y="4854"/>
                </a:cubicBezTo>
                <a:lnTo>
                  <a:pt x="4688" y="2559"/>
                </a:lnTo>
                <a:cubicBezTo>
                  <a:pt x="4688" y="2492"/>
                  <a:pt x="4634" y="2439"/>
                  <a:pt x="4568" y="24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3998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20</a:t>
            </a:fld>
            <a:endParaRPr lang="zh-CN" altLang="en-US"/>
          </a:p>
        </p:txBody>
      </p:sp>
      <p:cxnSp>
        <p:nvCxnSpPr>
          <p:cNvPr id="12" name="直接连接符 11"/>
          <p:cNvCxnSpPr>
            <a:stCxn id="21" idx="6"/>
            <a:endCxn id="22" idx="2"/>
          </p:cNvCxnSpPr>
          <p:nvPr/>
        </p:nvCxnSpPr>
        <p:spPr>
          <a:xfrm>
            <a:off x="905904" y="3544541"/>
            <a:ext cx="10341944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íṥlîḑe"/>
          <p:cNvSpPr/>
          <p:nvPr/>
        </p:nvSpPr>
        <p:spPr>
          <a:xfrm>
            <a:off x="8524449" y="3799908"/>
            <a:ext cx="2905552" cy="635000"/>
          </a:xfrm>
          <a:prstGeom prst="homePlate">
            <a:avLst/>
          </a:prstGeom>
          <a:solidFill>
            <a:schemeClr val="accent5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400"/>
              <a:t>标题文本预设</a:t>
            </a:r>
          </a:p>
        </p:txBody>
      </p:sp>
      <p:sp>
        <p:nvSpPr>
          <p:cNvPr id="14" name="ïṥlïḍê"/>
          <p:cNvSpPr/>
          <p:nvPr/>
        </p:nvSpPr>
        <p:spPr>
          <a:xfrm>
            <a:off x="5996148" y="3799908"/>
            <a:ext cx="2828753" cy="635000"/>
          </a:xfrm>
          <a:prstGeom prst="homePlate">
            <a:avLst/>
          </a:prstGeom>
          <a:solidFill>
            <a:schemeClr val="accent4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400"/>
              <a:t>标题文本预设</a:t>
            </a:r>
          </a:p>
        </p:txBody>
      </p:sp>
      <p:sp>
        <p:nvSpPr>
          <p:cNvPr id="15" name="îşḻiḑè"/>
          <p:cNvSpPr/>
          <p:nvPr/>
        </p:nvSpPr>
        <p:spPr>
          <a:xfrm>
            <a:off x="3381192" y="3799908"/>
            <a:ext cx="2905552" cy="635000"/>
          </a:xfrm>
          <a:prstGeom prst="homePlate">
            <a:avLst/>
          </a:prstGeom>
          <a:solidFill>
            <a:schemeClr val="accent3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400"/>
              <a:t>标题文本预设</a:t>
            </a:r>
          </a:p>
        </p:txBody>
      </p:sp>
      <p:sp>
        <p:nvSpPr>
          <p:cNvPr id="16" name="íṡļíḓé"/>
          <p:cNvSpPr/>
          <p:nvPr/>
        </p:nvSpPr>
        <p:spPr>
          <a:xfrm>
            <a:off x="843034" y="3799908"/>
            <a:ext cx="2828753" cy="635000"/>
          </a:xfrm>
          <a:prstGeom prst="homePlat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400"/>
              <a:t>标题文本预设</a:t>
            </a:r>
          </a:p>
        </p:txBody>
      </p:sp>
      <p:sp>
        <p:nvSpPr>
          <p:cNvPr id="17" name="îSḷîḋé"/>
          <p:cNvSpPr/>
          <p:nvPr/>
        </p:nvSpPr>
        <p:spPr>
          <a:xfrm>
            <a:off x="2103958" y="3475375"/>
            <a:ext cx="125741" cy="13833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8" name="i$ḷíḑè"/>
          <p:cNvSpPr/>
          <p:nvPr/>
        </p:nvSpPr>
        <p:spPr>
          <a:xfrm>
            <a:off x="4771096" y="3475374"/>
            <a:ext cx="125741" cy="13833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9" name="íṡḻiḍè"/>
          <p:cNvSpPr/>
          <p:nvPr/>
        </p:nvSpPr>
        <p:spPr>
          <a:xfrm>
            <a:off x="7256915" y="3475374"/>
            <a:ext cx="125741" cy="13833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0" name="işlîďe"/>
          <p:cNvSpPr/>
          <p:nvPr/>
        </p:nvSpPr>
        <p:spPr>
          <a:xfrm>
            <a:off x="9924053" y="3475373"/>
            <a:ext cx="125741" cy="13833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1" name="ïṧḷíḑé"/>
          <p:cNvSpPr/>
          <p:nvPr/>
        </p:nvSpPr>
        <p:spPr>
          <a:xfrm>
            <a:off x="780163" y="3475372"/>
            <a:ext cx="125741" cy="13833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2" name="îšḷîďè"/>
          <p:cNvSpPr/>
          <p:nvPr/>
        </p:nvSpPr>
        <p:spPr>
          <a:xfrm>
            <a:off x="11247848" y="3475372"/>
            <a:ext cx="125741" cy="13833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3" name="îslîďe"/>
          <p:cNvSpPr txBox="1"/>
          <p:nvPr/>
        </p:nvSpPr>
        <p:spPr>
          <a:xfrm>
            <a:off x="1805190" y="3104139"/>
            <a:ext cx="723275" cy="33860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zh-CN" altLang="en-US" sz="1400"/>
              <a:t>关键词</a:t>
            </a:r>
          </a:p>
        </p:txBody>
      </p:sp>
      <p:sp>
        <p:nvSpPr>
          <p:cNvPr id="24" name="i$ľîḓè"/>
          <p:cNvSpPr>
            <a:spLocks/>
          </p:cNvSpPr>
          <p:nvPr/>
        </p:nvSpPr>
        <p:spPr bwMode="auto">
          <a:xfrm>
            <a:off x="1803820" y="2320887"/>
            <a:ext cx="801384" cy="719794"/>
          </a:xfrm>
          <a:custGeom>
            <a:avLst/>
            <a:gdLst>
              <a:gd name="T0" fmla="*/ 15282 w 16126"/>
              <a:gd name="T1" fmla="*/ 195 h 13163"/>
              <a:gd name="T2" fmla="*/ 12797 w 16126"/>
              <a:gd name="T3" fmla="*/ 1052 h 13163"/>
              <a:gd name="T4" fmla="*/ 9349 w 16126"/>
              <a:gd name="T5" fmla="*/ 2340 h 13163"/>
              <a:gd name="T6" fmla="*/ 5653 w 16126"/>
              <a:gd name="T7" fmla="*/ 3784 h 13163"/>
              <a:gd name="T8" fmla="*/ 2421 w 16126"/>
              <a:gd name="T9" fmla="*/ 5114 h 13163"/>
              <a:gd name="T10" fmla="*/ 369 w 16126"/>
              <a:gd name="T11" fmla="*/ 6058 h 13163"/>
              <a:gd name="T12" fmla="*/ 25 w 16126"/>
              <a:gd name="T13" fmla="*/ 6365 h 13163"/>
              <a:gd name="T14" fmla="*/ 240 w 16126"/>
              <a:gd name="T15" fmla="*/ 6528 h 13163"/>
              <a:gd name="T16" fmla="*/ 653 w 16126"/>
              <a:gd name="T17" fmla="*/ 6773 h 13163"/>
              <a:gd name="T18" fmla="*/ 1239 w 16126"/>
              <a:gd name="T19" fmla="*/ 7087 h 13163"/>
              <a:gd name="T20" fmla="*/ 2293 w 16126"/>
              <a:gd name="T21" fmla="*/ 7620 h 13163"/>
              <a:gd name="T22" fmla="*/ 3868 w 16126"/>
              <a:gd name="T23" fmla="*/ 8244 h 13163"/>
              <a:gd name="T24" fmla="*/ 7143 w 16126"/>
              <a:gd name="T25" fmla="*/ 6096 h 13163"/>
              <a:gd name="T26" fmla="*/ 9630 w 16126"/>
              <a:gd name="T27" fmla="*/ 4485 h 13163"/>
              <a:gd name="T28" fmla="*/ 12044 w 16126"/>
              <a:gd name="T29" fmla="*/ 2951 h 13163"/>
              <a:gd name="T30" fmla="*/ 13900 w 16126"/>
              <a:gd name="T31" fmla="*/ 1822 h 13163"/>
              <a:gd name="T32" fmla="*/ 14718 w 16126"/>
              <a:gd name="T33" fmla="*/ 1424 h 13163"/>
              <a:gd name="T34" fmla="*/ 14283 w 16126"/>
              <a:gd name="T35" fmla="*/ 2000 h 13163"/>
              <a:gd name="T36" fmla="*/ 12966 w 16126"/>
              <a:gd name="T37" fmla="*/ 3344 h 13163"/>
              <a:gd name="T38" fmla="*/ 11154 w 16126"/>
              <a:gd name="T39" fmla="*/ 5108 h 13163"/>
              <a:gd name="T40" fmla="*/ 7883 w 16126"/>
              <a:gd name="T41" fmla="*/ 8242 h 13163"/>
              <a:gd name="T42" fmla="*/ 6749 w 16126"/>
              <a:gd name="T43" fmla="*/ 9347 h 13163"/>
              <a:gd name="T44" fmla="*/ 6454 w 16126"/>
              <a:gd name="T45" fmla="*/ 9766 h 13163"/>
              <a:gd name="T46" fmla="*/ 6186 w 16126"/>
              <a:gd name="T47" fmla="*/ 10525 h 13163"/>
              <a:gd name="T48" fmla="*/ 5994 w 16126"/>
              <a:gd name="T49" fmla="*/ 11036 h 13163"/>
              <a:gd name="T50" fmla="*/ 5843 w 16126"/>
              <a:gd name="T51" fmla="*/ 11384 h 13163"/>
              <a:gd name="T52" fmla="*/ 5722 w 16126"/>
              <a:gd name="T53" fmla="*/ 11579 h 13163"/>
              <a:gd name="T54" fmla="*/ 5612 w 16126"/>
              <a:gd name="T55" fmla="*/ 11545 h 13163"/>
              <a:gd name="T56" fmla="*/ 5383 w 16126"/>
              <a:gd name="T57" fmla="*/ 11261 h 13163"/>
              <a:gd name="T58" fmla="*/ 5005 w 16126"/>
              <a:gd name="T59" fmla="*/ 10720 h 13163"/>
              <a:gd name="T60" fmla="*/ 4472 w 16126"/>
              <a:gd name="T61" fmla="*/ 9948 h 13163"/>
              <a:gd name="T62" fmla="*/ 4211 w 16126"/>
              <a:gd name="T63" fmla="*/ 9601 h 13163"/>
              <a:gd name="T64" fmla="*/ 4069 w 16126"/>
              <a:gd name="T65" fmla="*/ 9479 h 13163"/>
              <a:gd name="T66" fmla="*/ 4103 w 16126"/>
              <a:gd name="T67" fmla="*/ 9732 h 13163"/>
              <a:gd name="T68" fmla="*/ 4294 w 16126"/>
              <a:gd name="T69" fmla="*/ 10343 h 13163"/>
              <a:gd name="T70" fmla="*/ 4583 w 16126"/>
              <a:gd name="T71" fmla="*/ 11148 h 13163"/>
              <a:gd name="T72" fmla="*/ 4914 w 16126"/>
              <a:gd name="T73" fmla="*/ 11987 h 13163"/>
              <a:gd name="T74" fmla="*/ 5225 w 16126"/>
              <a:gd name="T75" fmla="*/ 12696 h 13163"/>
              <a:gd name="T76" fmla="*/ 5460 w 16126"/>
              <a:gd name="T77" fmla="*/ 13114 h 13163"/>
              <a:gd name="T78" fmla="*/ 5767 w 16126"/>
              <a:gd name="T79" fmla="*/ 12916 h 13163"/>
              <a:gd name="T80" fmla="*/ 6878 w 16126"/>
              <a:gd name="T81" fmla="*/ 11818 h 13163"/>
              <a:gd name="T82" fmla="*/ 7946 w 16126"/>
              <a:gd name="T83" fmla="*/ 10787 h 13163"/>
              <a:gd name="T84" fmla="*/ 8303 w 16126"/>
              <a:gd name="T85" fmla="*/ 10468 h 13163"/>
              <a:gd name="T86" fmla="*/ 8494 w 16126"/>
              <a:gd name="T87" fmla="*/ 10451 h 13163"/>
              <a:gd name="T88" fmla="*/ 9028 w 16126"/>
              <a:gd name="T89" fmla="*/ 10642 h 13163"/>
              <a:gd name="T90" fmla="*/ 9979 w 16126"/>
              <a:gd name="T91" fmla="*/ 11030 h 13163"/>
              <a:gd name="T92" fmla="*/ 11596 w 16126"/>
              <a:gd name="T93" fmla="*/ 11726 h 13163"/>
              <a:gd name="T94" fmla="*/ 12216 w 16126"/>
              <a:gd name="T95" fmla="*/ 11936 h 13163"/>
              <a:gd name="T96" fmla="*/ 12721 w 16126"/>
              <a:gd name="T97" fmla="*/ 10858 h 13163"/>
              <a:gd name="T98" fmla="*/ 13523 w 16126"/>
              <a:gd name="T99" fmla="*/ 8716 h 13163"/>
              <a:gd name="T100" fmla="*/ 14446 w 16126"/>
              <a:gd name="T101" fmla="*/ 6037 h 13163"/>
              <a:gd name="T102" fmla="*/ 15305 w 16126"/>
              <a:gd name="T103" fmla="*/ 3348 h 13163"/>
              <a:gd name="T104" fmla="*/ 15925 w 16126"/>
              <a:gd name="T105" fmla="*/ 1178 h 13163"/>
              <a:gd name="T106" fmla="*/ 16124 w 16126"/>
              <a:gd name="T107" fmla="*/ 55 h 13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126" h="13163">
                <a:moveTo>
                  <a:pt x="16097" y="1"/>
                </a:moveTo>
                <a:lnTo>
                  <a:pt x="16014" y="0"/>
                </a:lnTo>
                <a:lnTo>
                  <a:pt x="15847" y="33"/>
                </a:lnTo>
                <a:lnTo>
                  <a:pt x="15601" y="99"/>
                </a:lnTo>
                <a:lnTo>
                  <a:pt x="15282" y="195"/>
                </a:lnTo>
                <a:lnTo>
                  <a:pt x="14896" y="319"/>
                </a:lnTo>
                <a:lnTo>
                  <a:pt x="14449" y="468"/>
                </a:lnTo>
                <a:lnTo>
                  <a:pt x="13947" y="642"/>
                </a:lnTo>
                <a:lnTo>
                  <a:pt x="13394" y="838"/>
                </a:lnTo>
                <a:lnTo>
                  <a:pt x="12797" y="1052"/>
                </a:lnTo>
                <a:lnTo>
                  <a:pt x="12162" y="1284"/>
                </a:lnTo>
                <a:lnTo>
                  <a:pt x="11493" y="1530"/>
                </a:lnTo>
                <a:lnTo>
                  <a:pt x="10799" y="1790"/>
                </a:lnTo>
                <a:lnTo>
                  <a:pt x="10082" y="2060"/>
                </a:lnTo>
                <a:lnTo>
                  <a:pt x="9349" y="2340"/>
                </a:lnTo>
                <a:lnTo>
                  <a:pt x="8607" y="2624"/>
                </a:lnTo>
                <a:lnTo>
                  <a:pt x="7860" y="2913"/>
                </a:lnTo>
                <a:lnTo>
                  <a:pt x="7115" y="3204"/>
                </a:lnTo>
                <a:lnTo>
                  <a:pt x="6378" y="3495"/>
                </a:lnTo>
                <a:lnTo>
                  <a:pt x="5653" y="3784"/>
                </a:lnTo>
                <a:lnTo>
                  <a:pt x="4946" y="4067"/>
                </a:lnTo>
                <a:lnTo>
                  <a:pt x="4265" y="4345"/>
                </a:lnTo>
                <a:lnTo>
                  <a:pt x="3613" y="4613"/>
                </a:lnTo>
                <a:lnTo>
                  <a:pt x="2997" y="4870"/>
                </a:lnTo>
                <a:lnTo>
                  <a:pt x="2421" y="5114"/>
                </a:lnTo>
                <a:lnTo>
                  <a:pt x="1894" y="5342"/>
                </a:lnTo>
                <a:lnTo>
                  <a:pt x="1419" y="5553"/>
                </a:lnTo>
                <a:lnTo>
                  <a:pt x="1003" y="5744"/>
                </a:lnTo>
                <a:lnTo>
                  <a:pt x="651" y="5912"/>
                </a:lnTo>
                <a:lnTo>
                  <a:pt x="369" y="6058"/>
                </a:lnTo>
                <a:lnTo>
                  <a:pt x="163" y="6176"/>
                </a:lnTo>
                <a:lnTo>
                  <a:pt x="38" y="6266"/>
                </a:lnTo>
                <a:lnTo>
                  <a:pt x="0" y="6325"/>
                </a:lnTo>
                <a:lnTo>
                  <a:pt x="8" y="6342"/>
                </a:lnTo>
                <a:lnTo>
                  <a:pt x="25" y="6365"/>
                </a:lnTo>
                <a:lnTo>
                  <a:pt x="50" y="6391"/>
                </a:lnTo>
                <a:lnTo>
                  <a:pt x="86" y="6419"/>
                </a:lnTo>
                <a:lnTo>
                  <a:pt x="129" y="6452"/>
                </a:lnTo>
                <a:lnTo>
                  <a:pt x="180" y="6489"/>
                </a:lnTo>
                <a:lnTo>
                  <a:pt x="240" y="6528"/>
                </a:lnTo>
                <a:lnTo>
                  <a:pt x="307" y="6571"/>
                </a:lnTo>
                <a:lnTo>
                  <a:pt x="383" y="6617"/>
                </a:lnTo>
                <a:lnTo>
                  <a:pt x="466" y="6666"/>
                </a:lnTo>
                <a:lnTo>
                  <a:pt x="556" y="6718"/>
                </a:lnTo>
                <a:lnTo>
                  <a:pt x="653" y="6773"/>
                </a:lnTo>
                <a:lnTo>
                  <a:pt x="758" y="6831"/>
                </a:lnTo>
                <a:lnTo>
                  <a:pt x="869" y="6891"/>
                </a:lnTo>
                <a:lnTo>
                  <a:pt x="986" y="6954"/>
                </a:lnTo>
                <a:lnTo>
                  <a:pt x="1109" y="7020"/>
                </a:lnTo>
                <a:lnTo>
                  <a:pt x="1239" y="7087"/>
                </a:lnTo>
                <a:lnTo>
                  <a:pt x="1374" y="7157"/>
                </a:lnTo>
                <a:lnTo>
                  <a:pt x="1514" y="7229"/>
                </a:lnTo>
                <a:lnTo>
                  <a:pt x="1660" y="7304"/>
                </a:lnTo>
                <a:lnTo>
                  <a:pt x="1968" y="7459"/>
                </a:lnTo>
                <a:lnTo>
                  <a:pt x="2293" y="7620"/>
                </a:lnTo>
                <a:lnTo>
                  <a:pt x="2636" y="7788"/>
                </a:lnTo>
                <a:lnTo>
                  <a:pt x="2994" y="7962"/>
                </a:lnTo>
                <a:lnTo>
                  <a:pt x="3365" y="8141"/>
                </a:lnTo>
                <a:lnTo>
                  <a:pt x="3748" y="8324"/>
                </a:lnTo>
                <a:lnTo>
                  <a:pt x="3868" y="8244"/>
                </a:lnTo>
                <a:lnTo>
                  <a:pt x="4207" y="8020"/>
                </a:lnTo>
                <a:lnTo>
                  <a:pt x="4736" y="7673"/>
                </a:lnTo>
                <a:lnTo>
                  <a:pt x="5421" y="7221"/>
                </a:lnTo>
                <a:lnTo>
                  <a:pt x="6233" y="6690"/>
                </a:lnTo>
                <a:lnTo>
                  <a:pt x="7143" y="6096"/>
                </a:lnTo>
                <a:lnTo>
                  <a:pt x="7622" y="5783"/>
                </a:lnTo>
                <a:lnTo>
                  <a:pt x="8115" y="5463"/>
                </a:lnTo>
                <a:lnTo>
                  <a:pt x="8617" y="5138"/>
                </a:lnTo>
                <a:lnTo>
                  <a:pt x="9123" y="4811"/>
                </a:lnTo>
                <a:lnTo>
                  <a:pt x="9630" y="4485"/>
                </a:lnTo>
                <a:lnTo>
                  <a:pt x="10134" y="4161"/>
                </a:lnTo>
                <a:lnTo>
                  <a:pt x="10632" y="3843"/>
                </a:lnTo>
                <a:lnTo>
                  <a:pt x="11118" y="3535"/>
                </a:lnTo>
                <a:lnTo>
                  <a:pt x="11590" y="3236"/>
                </a:lnTo>
                <a:lnTo>
                  <a:pt x="12044" y="2951"/>
                </a:lnTo>
                <a:lnTo>
                  <a:pt x="12475" y="2682"/>
                </a:lnTo>
                <a:lnTo>
                  <a:pt x="12880" y="2432"/>
                </a:lnTo>
                <a:lnTo>
                  <a:pt x="13255" y="2203"/>
                </a:lnTo>
                <a:lnTo>
                  <a:pt x="13596" y="1999"/>
                </a:lnTo>
                <a:lnTo>
                  <a:pt x="13900" y="1822"/>
                </a:lnTo>
                <a:lnTo>
                  <a:pt x="14162" y="1673"/>
                </a:lnTo>
                <a:lnTo>
                  <a:pt x="14378" y="1556"/>
                </a:lnTo>
                <a:lnTo>
                  <a:pt x="14545" y="1475"/>
                </a:lnTo>
                <a:lnTo>
                  <a:pt x="14660" y="1429"/>
                </a:lnTo>
                <a:lnTo>
                  <a:pt x="14718" y="1424"/>
                </a:lnTo>
                <a:lnTo>
                  <a:pt x="14720" y="1461"/>
                </a:lnTo>
                <a:lnTo>
                  <a:pt x="14674" y="1541"/>
                </a:lnTo>
                <a:lnTo>
                  <a:pt x="14585" y="1659"/>
                </a:lnTo>
                <a:lnTo>
                  <a:pt x="14454" y="1814"/>
                </a:lnTo>
                <a:lnTo>
                  <a:pt x="14283" y="2000"/>
                </a:lnTo>
                <a:lnTo>
                  <a:pt x="14079" y="2219"/>
                </a:lnTo>
                <a:lnTo>
                  <a:pt x="13841" y="2466"/>
                </a:lnTo>
                <a:lnTo>
                  <a:pt x="13575" y="2737"/>
                </a:lnTo>
                <a:lnTo>
                  <a:pt x="13281" y="3031"/>
                </a:lnTo>
                <a:lnTo>
                  <a:pt x="12966" y="3344"/>
                </a:lnTo>
                <a:lnTo>
                  <a:pt x="12631" y="3674"/>
                </a:lnTo>
                <a:lnTo>
                  <a:pt x="12279" y="4018"/>
                </a:lnTo>
                <a:lnTo>
                  <a:pt x="11914" y="4373"/>
                </a:lnTo>
                <a:lnTo>
                  <a:pt x="11538" y="4738"/>
                </a:lnTo>
                <a:lnTo>
                  <a:pt x="11154" y="5108"/>
                </a:lnTo>
                <a:lnTo>
                  <a:pt x="10766" y="5480"/>
                </a:lnTo>
                <a:lnTo>
                  <a:pt x="9990" y="6224"/>
                </a:lnTo>
                <a:lnTo>
                  <a:pt x="9234" y="6948"/>
                </a:lnTo>
                <a:lnTo>
                  <a:pt x="8524" y="7627"/>
                </a:lnTo>
                <a:lnTo>
                  <a:pt x="7883" y="8242"/>
                </a:lnTo>
                <a:lnTo>
                  <a:pt x="7596" y="8517"/>
                </a:lnTo>
                <a:lnTo>
                  <a:pt x="7336" y="8769"/>
                </a:lnTo>
                <a:lnTo>
                  <a:pt x="7106" y="8993"/>
                </a:lnTo>
                <a:lnTo>
                  <a:pt x="6910" y="9186"/>
                </a:lnTo>
                <a:lnTo>
                  <a:pt x="6749" y="9347"/>
                </a:lnTo>
                <a:lnTo>
                  <a:pt x="6627" y="9472"/>
                </a:lnTo>
                <a:lnTo>
                  <a:pt x="6548" y="9559"/>
                </a:lnTo>
                <a:lnTo>
                  <a:pt x="6514" y="9605"/>
                </a:lnTo>
                <a:lnTo>
                  <a:pt x="6488" y="9671"/>
                </a:lnTo>
                <a:lnTo>
                  <a:pt x="6454" y="9766"/>
                </a:lnTo>
                <a:lnTo>
                  <a:pt x="6412" y="9886"/>
                </a:lnTo>
                <a:lnTo>
                  <a:pt x="6362" y="10027"/>
                </a:lnTo>
                <a:lnTo>
                  <a:pt x="6308" y="10184"/>
                </a:lnTo>
                <a:lnTo>
                  <a:pt x="6249" y="10351"/>
                </a:lnTo>
                <a:lnTo>
                  <a:pt x="6186" y="10525"/>
                </a:lnTo>
                <a:lnTo>
                  <a:pt x="6123" y="10700"/>
                </a:lnTo>
                <a:lnTo>
                  <a:pt x="6090" y="10787"/>
                </a:lnTo>
                <a:lnTo>
                  <a:pt x="6057" y="10872"/>
                </a:lnTo>
                <a:lnTo>
                  <a:pt x="6025" y="10956"/>
                </a:lnTo>
                <a:lnTo>
                  <a:pt x="5994" y="11036"/>
                </a:lnTo>
                <a:lnTo>
                  <a:pt x="5961" y="11115"/>
                </a:lnTo>
                <a:lnTo>
                  <a:pt x="5931" y="11189"/>
                </a:lnTo>
                <a:lnTo>
                  <a:pt x="5901" y="11258"/>
                </a:lnTo>
                <a:lnTo>
                  <a:pt x="5872" y="11324"/>
                </a:lnTo>
                <a:lnTo>
                  <a:pt x="5843" y="11384"/>
                </a:lnTo>
                <a:lnTo>
                  <a:pt x="5816" y="11437"/>
                </a:lnTo>
                <a:lnTo>
                  <a:pt x="5790" y="11484"/>
                </a:lnTo>
                <a:lnTo>
                  <a:pt x="5766" y="11524"/>
                </a:lnTo>
                <a:lnTo>
                  <a:pt x="5744" y="11555"/>
                </a:lnTo>
                <a:lnTo>
                  <a:pt x="5722" y="11579"/>
                </a:lnTo>
                <a:lnTo>
                  <a:pt x="5703" y="11594"/>
                </a:lnTo>
                <a:lnTo>
                  <a:pt x="5687" y="11599"/>
                </a:lnTo>
                <a:lnTo>
                  <a:pt x="5668" y="11593"/>
                </a:lnTo>
                <a:lnTo>
                  <a:pt x="5643" y="11574"/>
                </a:lnTo>
                <a:lnTo>
                  <a:pt x="5612" y="11545"/>
                </a:lnTo>
                <a:lnTo>
                  <a:pt x="5575" y="11506"/>
                </a:lnTo>
                <a:lnTo>
                  <a:pt x="5533" y="11456"/>
                </a:lnTo>
                <a:lnTo>
                  <a:pt x="5488" y="11399"/>
                </a:lnTo>
                <a:lnTo>
                  <a:pt x="5437" y="11333"/>
                </a:lnTo>
                <a:lnTo>
                  <a:pt x="5383" y="11261"/>
                </a:lnTo>
                <a:lnTo>
                  <a:pt x="5325" y="11181"/>
                </a:lnTo>
                <a:lnTo>
                  <a:pt x="5266" y="11097"/>
                </a:lnTo>
                <a:lnTo>
                  <a:pt x="5203" y="11007"/>
                </a:lnTo>
                <a:lnTo>
                  <a:pt x="5138" y="10914"/>
                </a:lnTo>
                <a:lnTo>
                  <a:pt x="5005" y="10720"/>
                </a:lnTo>
                <a:lnTo>
                  <a:pt x="4868" y="10520"/>
                </a:lnTo>
                <a:lnTo>
                  <a:pt x="4732" y="10320"/>
                </a:lnTo>
                <a:lnTo>
                  <a:pt x="4598" y="10127"/>
                </a:lnTo>
                <a:lnTo>
                  <a:pt x="4534" y="10035"/>
                </a:lnTo>
                <a:lnTo>
                  <a:pt x="4472" y="9948"/>
                </a:lnTo>
                <a:lnTo>
                  <a:pt x="4414" y="9866"/>
                </a:lnTo>
                <a:lnTo>
                  <a:pt x="4358" y="9789"/>
                </a:lnTo>
                <a:lnTo>
                  <a:pt x="4305" y="9718"/>
                </a:lnTo>
                <a:lnTo>
                  <a:pt x="4257" y="9656"/>
                </a:lnTo>
                <a:lnTo>
                  <a:pt x="4211" y="9601"/>
                </a:lnTo>
                <a:lnTo>
                  <a:pt x="4172" y="9556"/>
                </a:lnTo>
                <a:lnTo>
                  <a:pt x="4138" y="9520"/>
                </a:lnTo>
                <a:lnTo>
                  <a:pt x="4109" y="9494"/>
                </a:lnTo>
                <a:lnTo>
                  <a:pt x="4086" y="9480"/>
                </a:lnTo>
                <a:lnTo>
                  <a:pt x="4069" y="9479"/>
                </a:lnTo>
                <a:lnTo>
                  <a:pt x="4061" y="9493"/>
                </a:lnTo>
                <a:lnTo>
                  <a:pt x="4060" y="9528"/>
                </a:lnTo>
                <a:lnTo>
                  <a:pt x="4067" y="9579"/>
                </a:lnTo>
                <a:lnTo>
                  <a:pt x="4081" y="9648"/>
                </a:lnTo>
                <a:lnTo>
                  <a:pt x="4103" y="9732"/>
                </a:lnTo>
                <a:lnTo>
                  <a:pt x="4131" y="9831"/>
                </a:lnTo>
                <a:lnTo>
                  <a:pt x="4164" y="9943"/>
                </a:lnTo>
                <a:lnTo>
                  <a:pt x="4202" y="10067"/>
                </a:lnTo>
                <a:lnTo>
                  <a:pt x="4246" y="10201"/>
                </a:lnTo>
                <a:lnTo>
                  <a:pt x="4294" y="10343"/>
                </a:lnTo>
                <a:lnTo>
                  <a:pt x="4345" y="10494"/>
                </a:lnTo>
                <a:lnTo>
                  <a:pt x="4401" y="10651"/>
                </a:lnTo>
                <a:lnTo>
                  <a:pt x="4459" y="10813"/>
                </a:lnTo>
                <a:lnTo>
                  <a:pt x="4521" y="10980"/>
                </a:lnTo>
                <a:lnTo>
                  <a:pt x="4583" y="11148"/>
                </a:lnTo>
                <a:lnTo>
                  <a:pt x="4649" y="11319"/>
                </a:lnTo>
                <a:lnTo>
                  <a:pt x="4714" y="11490"/>
                </a:lnTo>
                <a:lnTo>
                  <a:pt x="4781" y="11658"/>
                </a:lnTo>
                <a:lnTo>
                  <a:pt x="4847" y="11825"/>
                </a:lnTo>
                <a:lnTo>
                  <a:pt x="4914" y="11987"/>
                </a:lnTo>
                <a:lnTo>
                  <a:pt x="4980" y="12145"/>
                </a:lnTo>
                <a:lnTo>
                  <a:pt x="5044" y="12295"/>
                </a:lnTo>
                <a:lnTo>
                  <a:pt x="5107" y="12438"/>
                </a:lnTo>
                <a:lnTo>
                  <a:pt x="5167" y="12573"/>
                </a:lnTo>
                <a:lnTo>
                  <a:pt x="5225" y="12696"/>
                </a:lnTo>
                <a:lnTo>
                  <a:pt x="5281" y="12808"/>
                </a:lnTo>
                <a:lnTo>
                  <a:pt x="5332" y="12908"/>
                </a:lnTo>
                <a:lnTo>
                  <a:pt x="5380" y="12992"/>
                </a:lnTo>
                <a:lnTo>
                  <a:pt x="5422" y="13061"/>
                </a:lnTo>
                <a:lnTo>
                  <a:pt x="5460" y="13114"/>
                </a:lnTo>
                <a:lnTo>
                  <a:pt x="5493" y="13148"/>
                </a:lnTo>
                <a:lnTo>
                  <a:pt x="5519" y="13163"/>
                </a:lnTo>
                <a:lnTo>
                  <a:pt x="5549" y="13133"/>
                </a:lnTo>
                <a:lnTo>
                  <a:pt x="5635" y="13048"/>
                </a:lnTo>
                <a:lnTo>
                  <a:pt x="5767" y="12916"/>
                </a:lnTo>
                <a:lnTo>
                  <a:pt x="5940" y="12744"/>
                </a:lnTo>
                <a:lnTo>
                  <a:pt x="6145" y="12540"/>
                </a:lnTo>
                <a:lnTo>
                  <a:pt x="6375" y="12313"/>
                </a:lnTo>
                <a:lnTo>
                  <a:pt x="6622" y="12070"/>
                </a:lnTo>
                <a:lnTo>
                  <a:pt x="6878" y="11818"/>
                </a:lnTo>
                <a:lnTo>
                  <a:pt x="7137" y="11565"/>
                </a:lnTo>
                <a:lnTo>
                  <a:pt x="7389" y="11320"/>
                </a:lnTo>
                <a:lnTo>
                  <a:pt x="7629" y="11089"/>
                </a:lnTo>
                <a:lnTo>
                  <a:pt x="7847" y="10881"/>
                </a:lnTo>
                <a:lnTo>
                  <a:pt x="7946" y="10787"/>
                </a:lnTo>
                <a:lnTo>
                  <a:pt x="8038" y="10702"/>
                </a:lnTo>
                <a:lnTo>
                  <a:pt x="8119" y="10628"/>
                </a:lnTo>
                <a:lnTo>
                  <a:pt x="8192" y="10562"/>
                </a:lnTo>
                <a:lnTo>
                  <a:pt x="8254" y="10510"/>
                </a:lnTo>
                <a:lnTo>
                  <a:pt x="8303" y="10468"/>
                </a:lnTo>
                <a:lnTo>
                  <a:pt x="8339" y="10441"/>
                </a:lnTo>
                <a:lnTo>
                  <a:pt x="8362" y="10428"/>
                </a:lnTo>
                <a:lnTo>
                  <a:pt x="8388" y="10427"/>
                </a:lnTo>
                <a:lnTo>
                  <a:pt x="8432" y="10434"/>
                </a:lnTo>
                <a:lnTo>
                  <a:pt x="8494" y="10451"/>
                </a:lnTo>
                <a:lnTo>
                  <a:pt x="8574" y="10475"/>
                </a:lnTo>
                <a:lnTo>
                  <a:pt x="8668" y="10508"/>
                </a:lnTo>
                <a:lnTo>
                  <a:pt x="8776" y="10546"/>
                </a:lnTo>
                <a:lnTo>
                  <a:pt x="8896" y="10591"/>
                </a:lnTo>
                <a:lnTo>
                  <a:pt x="9028" y="10642"/>
                </a:lnTo>
                <a:lnTo>
                  <a:pt x="9169" y="10697"/>
                </a:lnTo>
                <a:lnTo>
                  <a:pt x="9319" y="10758"/>
                </a:lnTo>
                <a:lnTo>
                  <a:pt x="9476" y="10821"/>
                </a:lnTo>
                <a:lnTo>
                  <a:pt x="9640" y="10889"/>
                </a:lnTo>
                <a:lnTo>
                  <a:pt x="9979" y="11030"/>
                </a:lnTo>
                <a:lnTo>
                  <a:pt x="10327" y="11178"/>
                </a:lnTo>
                <a:lnTo>
                  <a:pt x="10674" y="11326"/>
                </a:lnTo>
                <a:lnTo>
                  <a:pt x="11007" y="11469"/>
                </a:lnTo>
                <a:lnTo>
                  <a:pt x="11318" y="11605"/>
                </a:lnTo>
                <a:lnTo>
                  <a:pt x="11596" y="11726"/>
                </a:lnTo>
                <a:lnTo>
                  <a:pt x="11830" y="11829"/>
                </a:lnTo>
                <a:lnTo>
                  <a:pt x="12010" y="11907"/>
                </a:lnTo>
                <a:lnTo>
                  <a:pt x="12125" y="11959"/>
                </a:lnTo>
                <a:lnTo>
                  <a:pt x="12167" y="11977"/>
                </a:lnTo>
                <a:lnTo>
                  <a:pt x="12216" y="11936"/>
                </a:lnTo>
                <a:lnTo>
                  <a:pt x="12284" y="11831"/>
                </a:lnTo>
                <a:lnTo>
                  <a:pt x="12370" y="11666"/>
                </a:lnTo>
                <a:lnTo>
                  <a:pt x="12473" y="11446"/>
                </a:lnTo>
                <a:lnTo>
                  <a:pt x="12590" y="11176"/>
                </a:lnTo>
                <a:lnTo>
                  <a:pt x="12721" y="10858"/>
                </a:lnTo>
                <a:lnTo>
                  <a:pt x="12863" y="10498"/>
                </a:lnTo>
                <a:lnTo>
                  <a:pt x="13016" y="10100"/>
                </a:lnTo>
                <a:lnTo>
                  <a:pt x="13178" y="9667"/>
                </a:lnTo>
                <a:lnTo>
                  <a:pt x="13348" y="9204"/>
                </a:lnTo>
                <a:lnTo>
                  <a:pt x="13523" y="8716"/>
                </a:lnTo>
                <a:lnTo>
                  <a:pt x="13704" y="8205"/>
                </a:lnTo>
                <a:lnTo>
                  <a:pt x="13888" y="7679"/>
                </a:lnTo>
                <a:lnTo>
                  <a:pt x="14074" y="7139"/>
                </a:lnTo>
                <a:lnTo>
                  <a:pt x="14260" y="6590"/>
                </a:lnTo>
                <a:lnTo>
                  <a:pt x="14446" y="6037"/>
                </a:lnTo>
                <a:lnTo>
                  <a:pt x="14628" y="5482"/>
                </a:lnTo>
                <a:lnTo>
                  <a:pt x="14807" y="4932"/>
                </a:lnTo>
                <a:lnTo>
                  <a:pt x="14981" y="4390"/>
                </a:lnTo>
                <a:lnTo>
                  <a:pt x="15147" y="3861"/>
                </a:lnTo>
                <a:lnTo>
                  <a:pt x="15305" y="3348"/>
                </a:lnTo>
                <a:lnTo>
                  <a:pt x="15455" y="2855"/>
                </a:lnTo>
                <a:lnTo>
                  <a:pt x="15593" y="2388"/>
                </a:lnTo>
                <a:lnTo>
                  <a:pt x="15718" y="1950"/>
                </a:lnTo>
                <a:lnTo>
                  <a:pt x="15829" y="1545"/>
                </a:lnTo>
                <a:lnTo>
                  <a:pt x="15925" y="1178"/>
                </a:lnTo>
                <a:lnTo>
                  <a:pt x="16004" y="853"/>
                </a:lnTo>
                <a:lnTo>
                  <a:pt x="16066" y="573"/>
                </a:lnTo>
                <a:lnTo>
                  <a:pt x="16106" y="344"/>
                </a:lnTo>
                <a:lnTo>
                  <a:pt x="16126" y="170"/>
                </a:lnTo>
                <a:lnTo>
                  <a:pt x="16124" y="55"/>
                </a:lnTo>
                <a:lnTo>
                  <a:pt x="16097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9050"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í$1ídê"/>
          <p:cNvSpPr txBox="1"/>
          <p:nvPr/>
        </p:nvSpPr>
        <p:spPr>
          <a:xfrm>
            <a:off x="4472334" y="3104138"/>
            <a:ext cx="723275" cy="33860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zh-CN" altLang="en-US" sz="1400"/>
              <a:t>关键词</a:t>
            </a:r>
          </a:p>
        </p:txBody>
      </p:sp>
      <p:sp>
        <p:nvSpPr>
          <p:cNvPr id="26" name="íşlîḓè"/>
          <p:cNvSpPr txBox="1"/>
          <p:nvPr/>
        </p:nvSpPr>
        <p:spPr>
          <a:xfrm>
            <a:off x="6964544" y="3104138"/>
            <a:ext cx="723275" cy="33860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zh-CN" altLang="en-US" sz="1400"/>
              <a:t>关键词</a:t>
            </a:r>
          </a:p>
        </p:txBody>
      </p:sp>
      <p:sp>
        <p:nvSpPr>
          <p:cNvPr id="27" name="ïŝļíḓê"/>
          <p:cNvSpPr txBox="1"/>
          <p:nvPr/>
        </p:nvSpPr>
        <p:spPr>
          <a:xfrm>
            <a:off x="9631681" y="3104137"/>
            <a:ext cx="723275" cy="33860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zh-CN" altLang="en-US" sz="1400"/>
              <a:t>关键词</a:t>
            </a:r>
          </a:p>
        </p:txBody>
      </p:sp>
      <p:sp>
        <p:nvSpPr>
          <p:cNvPr id="28" name="îšľîḑè"/>
          <p:cNvSpPr>
            <a:spLocks/>
          </p:cNvSpPr>
          <p:nvPr/>
        </p:nvSpPr>
        <p:spPr bwMode="auto">
          <a:xfrm>
            <a:off x="4466853" y="2320887"/>
            <a:ext cx="727706" cy="756818"/>
          </a:xfrm>
          <a:custGeom>
            <a:avLst/>
            <a:gdLst>
              <a:gd name="T0" fmla="*/ 11497 w 16128"/>
              <a:gd name="T1" fmla="*/ 8550 h 15246"/>
              <a:gd name="T2" fmla="*/ 5994 w 16128"/>
              <a:gd name="T3" fmla="*/ 8949 h 15246"/>
              <a:gd name="T4" fmla="*/ 1812 w 16128"/>
              <a:gd name="T5" fmla="*/ 9020 h 15246"/>
              <a:gd name="T6" fmla="*/ 1275 w 16128"/>
              <a:gd name="T7" fmla="*/ 8159 h 15246"/>
              <a:gd name="T8" fmla="*/ 1299 w 16128"/>
              <a:gd name="T9" fmla="*/ 5817 h 15246"/>
              <a:gd name="T10" fmla="*/ 1513 w 16128"/>
              <a:gd name="T11" fmla="*/ 3592 h 15246"/>
              <a:gd name="T12" fmla="*/ 2585 w 16128"/>
              <a:gd name="T13" fmla="*/ 2764 h 15246"/>
              <a:gd name="T14" fmla="*/ 7482 w 16128"/>
              <a:gd name="T15" fmla="*/ 2029 h 15246"/>
              <a:gd name="T16" fmla="*/ 12828 w 16128"/>
              <a:gd name="T17" fmla="*/ 1560 h 15246"/>
              <a:gd name="T18" fmla="*/ 14607 w 16128"/>
              <a:gd name="T19" fmla="*/ 1965 h 15246"/>
              <a:gd name="T20" fmla="*/ 14756 w 16128"/>
              <a:gd name="T21" fmla="*/ 4047 h 15246"/>
              <a:gd name="T22" fmla="*/ 14617 w 16128"/>
              <a:gd name="T23" fmla="*/ 6637 h 15246"/>
              <a:gd name="T24" fmla="*/ 8577 w 16128"/>
              <a:gd name="T25" fmla="*/ 11015 h 15246"/>
              <a:gd name="T26" fmla="*/ 8293 w 16128"/>
              <a:gd name="T27" fmla="*/ 11470 h 15246"/>
              <a:gd name="T28" fmla="*/ 7868 w 16128"/>
              <a:gd name="T29" fmla="*/ 11731 h 15246"/>
              <a:gd name="T30" fmla="*/ 7386 w 16128"/>
              <a:gd name="T31" fmla="*/ 11754 h 15246"/>
              <a:gd name="T32" fmla="*/ 6957 w 16128"/>
              <a:gd name="T33" fmla="*/ 11517 h 15246"/>
              <a:gd name="T34" fmla="*/ 6708 w 16128"/>
              <a:gd name="T35" fmla="*/ 11097 h 15246"/>
              <a:gd name="T36" fmla="*/ 6673 w 16128"/>
              <a:gd name="T37" fmla="*/ 10580 h 15246"/>
              <a:gd name="T38" fmla="*/ 6878 w 16128"/>
              <a:gd name="T39" fmla="*/ 10070 h 15246"/>
              <a:gd name="T40" fmla="*/ 7256 w 16128"/>
              <a:gd name="T41" fmla="*/ 9727 h 15246"/>
              <a:gd name="T42" fmla="*/ 7725 w 16128"/>
              <a:gd name="T43" fmla="*/ 9604 h 15246"/>
              <a:gd name="T44" fmla="*/ 8195 w 16128"/>
              <a:gd name="T45" fmla="*/ 9741 h 15246"/>
              <a:gd name="T46" fmla="*/ 8522 w 16128"/>
              <a:gd name="T47" fmla="*/ 10098 h 15246"/>
              <a:gd name="T48" fmla="*/ 8646 w 16128"/>
              <a:gd name="T49" fmla="*/ 10587 h 15246"/>
              <a:gd name="T50" fmla="*/ 15587 w 16128"/>
              <a:gd name="T51" fmla="*/ 263 h 15246"/>
              <a:gd name="T52" fmla="*/ 11450 w 16128"/>
              <a:gd name="T53" fmla="*/ 83 h 15246"/>
              <a:gd name="T54" fmla="*/ 5025 w 16128"/>
              <a:gd name="T55" fmla="*/ 834 h 15246"/>
              <a:gd name="T56" fmla="*/ 862 w 16128"/>
              <a:gd name="T57" fmla="*/ 1752 h 15246"/>
              <a:gd name="T58" fmla="*/ 191 w 16128"/>
              <a:gd name="T59" fmla="*/ 4056 h 15246"/>
              <a:gd name="T60" fmla="*/ 2 w 16128"/>
              <a:gd name="T61" fmla="*/ 8442 h 15246"/>
              <a:gd name="T62" fmla="*/ 289 w 16128"/>
              <a:gd name="T63" fmla="*/ 11809 h 15246"/>
              <a:gd name="T64" fmla="*/ 850 w 16128"/>
              <a:gd name="T65" fmla="*/ 12247 h 15246"/>
              <a:gd name="T66" fmla="*/ 2021 w 16128"/>
              <a:gd name="T67" fmla="*/ 12339 h 15246"/>
              <a:gd name="T68" fmla="*/ 3756 w 16128"/>
              <a:gd name="T69" fmla="*/ 12381 h 15246"/>
              <a:gd name="T70" fmla="*/ 4642 w 16128"/>
              <a:gd name="T71" fmla="*/ 12763 h 15246"/>
              <a:gd name="T72" fmla="*/ 4388 w 16128"/>
              <a:gd name="T73" fmla="*/ 13225 h 15246"/>
              <a:gd name="T74" fmla="*/ 3968 w 16128"/>
              <a:gd name="T75" fmla="*/ 13637 h 15246"/>
              <a:gd name="T76" fmla="*/ 3376 w 16128"/>
              <a:gd name="T77" fmla="*/ 14007 h 15246"/>
              <a:gd name="T78" fmla="*/ 3155 w 16128"/>
              <a:gd name="T79" fmla="*/ 14189 h 15246"/>
              <a:gd name="T80" fmla="*/ 3148 w 16128"/>
              <a:gd name="T81" fmla="*/ 14537 h 15246"/>
              <a:gd name="T82" fmla="*/ 3225 w 16128"/>
              <a:gd name="T83" fmla="*/ 14936 h 15246"/>
              <a:gd name="T84" fmla="*/ 3371 w 16128"/>
              <a:gd name="T85" fmla="*/ 15204 h 15246"/>
              <a:gd name="T86" fmla="*/ 4970 w 16128"/>
              <a:gd name="T87" fmla="*/ 15239 h 15246"/>
              <a:gd name="T88" fmla="*/ 8432 w 16128"/>
              <a:gd name="T89" fmla="*/ 15133 h 15246"/>
              <a:gd name="T90" fmla="*/ 11086 w 16128"/>
              <a:gd name="T91" fmla="*/ 14953 h 15246"/>
              <a:gd name="T92" fmla="*/ 11445 w 16128"/>
              <a:gd name="T93" fmla="*/ 14699 h 15246"/>
              <a:gd name="T94" fmla="*/ 11572 w 16128"/>
              <a:gd name="T95" fmla="*/ 14303 h 15246"/>
              <a:gd name="T96" fmla="*/ 11574 w 16128"/>
              <a:gd name="T97" fmla="*/ 13947 h 15246"/>
              <a:gd name="T98" fmla="*/ 11288 w 16128"/>
              <a:gd name="T99" fmla="*/ 13752 h 15246"/>
              <a:gd name="T100" fmla="*/ 10586 w 16128"/>
              <a:gd name="T101" fmla="*/ 13510 h 15246"/>
              <a:gd name="T102" fmla="*/ 9817 w 16128"/>
              <a:gd name="T103" fmla="*/ 12971 h 15246"/>
              <a:gd name="T104" fmla="*/ 10214 w 16128"/>
              <a:gd name="T105" fmla="*/ 12234 h 15246"/>
              <a:gd name="T106" fmla="*/ 12601 w 16128"/>
              <a:gd name="T107" fmla="*/ 12061 h 15246"/>
              <a:gd name="T108" fmla="*/ 14366 w 16128"/>
              <a:gd name="T109" fmla="*/ 11825 h 15246"/>
              <a:gd name="T110" fmla="*/ 15236 w 16128"/>
              <a:gd name="T111" fmla="*/ 11458 h 15246"/>
              <a:gd name="T112" fmla="*/ 15898 w 16128"/>
              <a:gd name="T113" fmla="*/ 8399 h 15246"/>
              <a:gd name="T114" fmla="*/ 16127 w 16128"/>
              <a:gd name="T115" fmla="*/ 3737 h 15246"/>
              <a:gd name="T116" fmla="*/ 15773 w 16128"/>
              <a:gd name="T117" fmla="*/ 491 h 15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128" h="15246">
                <a:moveTo>
                  <a:pt x="14196" y="8039"/>
                </a:moveTo>
                <a:lnTo>
                  <a:pt x="14100" y="8099"/>
                </a:lnTo>
                <a:lnTo>
                  <a:pt x="13944" y="8159"/>
                </a:lnTo>
                <a:lnTo>
                  <a:pt x="13730" y="8217"/>
                </a:lnTo>
                <a:lnTo>
                  <a:pt x="13465" y="8276"/>
                </a:lnTo>
                <a:lnTo>
                  <a:pt x="13151" y="8332"/>
                </a:lnTo>
                <a:lnTo>
                  <a:pt x="12795" y="8389"/>
                </a:lnTo>
                <a:lnTo>
                  <a:pt x="12396" y="8444"/>
                </a:lnTo>
                <a:lnTo>
                  <a:pt x="11963" y="8497"/>
                </a:lnTo>
                <a:lnTo>
                  <a:pt x="11497" y="8550"/>
                </a:lnTo>
                <a:lnTo>
                  <a:pt x="11004" y="8599"/>
                </a:lnTo>
                <a:lnTo>
                  <a:pt x="10487" y="8648"/>
                </a:lnTo>
                <a:lnTo>
                  <a:pt x="9951" y="8694"/>
                </a:lnTo>
                <a:lnTo>
                  <a:pt x="9400" y="8739"/>
                </a:lnTo>
                <a:lnTo>
                  <a:pt x="8836" y="8780"/>
                </a:lnTo>
                <a:lnTo>
                  <a:pt x="8266" y="8819"/>
                </a:lnTo>
                <a:lnTo>
                  <a:pt x="7692" y="8857"/>
                </a:lnTo>
                <a:lnTo>
                  <a:pt x="7120" y="8890"/>
                </a:lnTo>
                <a:lnTo>
                  <a:pt x="6552" y="8921"/>
                </a:lnTo>
                <a:lnTo>
                  <a:pt x="5994" y="8949"/>
                </a:lnTo>
                <a:lnTo>
                  <a:pt x="5448" y="8974"/>
                </a:lnTo>
                <a:lnTo>
                  <a:pt x="4920" y="8994"/>
                </a:lnTo>
                <a:lnTo>
                  <a:pt x="4413" y="9012"/>
                </a:lnTo>
                <a:lnTo>
                  <a:pt x="3932" y="9026"/>
                </a:lnTo>
                <a:lnTo>
                  <a:pt x="3481" y="9036"/>
                </a:lnTo>
                <a:lnTo>
                  <a:pt x="3063" y="9042"/>
                </a:lnTo>
                <a:lnTo>
                  <a:pt x="2683" y="9043"/>
                </a:lnTo>
                <a:lnTo>
                  <a:pt x="2346" y="9040"/>
                </a:lnTo>
                <a:lnTo>
                  <a:pt x="2054" y="9033"/>
                </a:lnTo>
                <a:lnTo>
                  <a:pt x="1812" y="9020"/>
                </a:lnTo>
                <a:lnTo>
                  <a:pt x="1625" y="9003"/>
                </a:lnTo>
                <a:lnTo>
                  <a:pt x="1495" y="8981"/>
                </a:lnTo>
                <a:lnTo>
                  <a:pt x="1428" y="8954"/>
                </a:lnTo>
                <a:lnTo>
                  <a:pt x="1396" y="8910"/>
                </a:lnTo>
                <a:lnTo>
                  <a:pt x="1368" y="8841"/>
                </a:lnTo>
                <a:lnTo>
                  <a:pt x="1343" y="8747"/>
                </a:lnTo>
                <a:lnTo>
                  <a:pt x="1320" y="8629"/>
                </a:lnTo>
                <a:lnTo>
                  <a:pt x="1302" y="8491"/>
                </a:lnTo>
                <a:lnTo>
                  <a:pt x="1287" y="8333"/>
                </a:lnTo>
                <a:lnTo>
                  <a:pt x="1275" y="8159"/>
                </a:lnTo>
                <a:lnTo>
                  <a:pt x="1266" y="7969"/>
                </a:lnTo>
                <a:lnTo>
                  <a:pt x="1259" y="7763"/>
                </a:lnTo>
                <a:lnTo>
                  <a:pt x="1256" y="7545"/>
                </a:lnTo>
                <a:lnTo>
                  <a:pt x="1255" y="7318"/>
                </a:lnTo>
                <a:lnTo>
                  <a:pt x="1257" y="7080"/>
                </a:lnTo>
                <a:lnTo>
                  <a:pt x="1261" y="6836"/>
                </a:lnTo>
                <a:lnTo>
                  <a:pt x="1267" y="6585"/>
                </a:lnTo>
                <a:lnTo>
                  <a:pt x="1276" y="6331"/>
                </a:lnTo>
                <a:lnTo>
                  <a:pt x="1286" y="6074"/>
                </a:lnTo>
                <a:lnTo>
                  <a:pt x="1299" y="5817"/>
                </a:lnTo>
                <a:lnTo>
                  <a:pt x="1313" y="5562"/>
                </a:lnTo>
                <a:lnTo>
                  <a:pt x="1331" y="5308"/>
                </a:lnTo>
                <a:lnTo>
                  <a:pt x="1349" y="5059"/>
                </a:lnTo>
                <a:lnTo>
                  <a:pt x="1368" y="4818"/>
                </a:lnTo>
                <a:lnTo>
                  <a:pt x="1389" y="4584"/>
                </a:lnTo>
                <a:lnTo>
                  <a:pt x="1411" y="4359"/>
                </a:lnTo>
                <a:lnTo>
                  <a:pt x="1435" y="4146"/>
                </a:lnTo>
                <a:lnTo>
                  <a:pt x="1461" y="3946"/>
                </a:lnTo>
                <a:lnTo>
                  <a:pt x="1486" y="3761"/>
                </a:lnTo>
                <a:lnTo>
                  <a:pt x="1513" y="3592"/>
                </a:lnTo>
                <a:lnTo>
                  <a:pt x="1540" y="3443"/>
                </a:lnTo>
                <a:lnTo>
                  <a:pt x="1568" y="3312"/>
                </a:lnTo>
                <a:lnTo>
                  <a:pt x="1598" y="3203"/>
                </a:lnTo>
                <a:lnTo>
                  <a:pt x="1627" y="3118"/>
                </a:lnTo>
                <a:lnTo>
                  <a:pt x="1657" y="3058"/>
                </a:lnTo>
                <a:lnTo>
                  <a:pt x="1721" y="3008"/>
                </a:lnTo>
                <a:lnTo>
                  <a:pt x="1850" y="2953"/>
                </a:lnTo>
                <a:lnTo>
                  <a:pt x="2039" y="2894"/>
                </a:lnTo>
                <a:lnTo>
                  <a:pt x="2286" y="2830"/>
                </a:lnTo>
                <a:lnTo>
                  <a:pt x="2585" y="2764"/>
                </a:lnTo>
                <a:lnTo>
                  <a:pt x="2930" y="2694"/>
                </a:lnTo>
                <a:lnTo>
                  <a:pt x="3320" y="2621"/>
                </a:lnTo>
                <a:lnTo>
                  <a:pt x="3749" y="2547"/>
                </a:lnTo>
                <a:lnTo>
                  <a:pt x="4212" y="2473"/>
                </a:lnTo>
                <a:lnTo>
                  <a:pt x="4706" y="2397"/>
                </a:lnTo>
                <a:lnTo>
                  <a:pt x="5227" y="2322"/>
                </a:lnTo>
                <a:lnTo>
                  <a:pt x="5769" y="2246"/>
                </a:lnTo>
                <a:lnTo>
                  <a:pt x="6328" y="2173"/>
                </a:lnTo>
                <a:lnTo>
                  <a:pt x="6901" y="2100"/>
                </a:lnTo>
                <a:lnTo>
                  <a:pt x="7482" y="2029"/>
                </a:lnTo>
                <a:lnTo>
                  <a:pt x="8069" y="1960"/>
                </a:lnTo>
                <a:lnTo>
                  <a:pt x="8655" y="1896"/>
                </a:lnTo>
                <a:lnTo>
                  <a:pt x="9236" y="1835"/>
                </a:lnTo>
                <a:lnTo>
                  <a:pt x="9810" y="1778"/>
                </a:lnTo>
                <a:lnTo>
                  <a:pt x="10370" y="1727"/>
                </a:lnTo>
                <a:lnTo>
                  <a:pt x="10914" y="1680"/>
                </a:lnTo>
                <a:lnTo>
                  <a:pt x="11435" y="1640"/>
                </a:lnTo>
                <a:lnTo>
                  <a:pt x="11931" y="1607"/>
                </a:lnTo>
                <a:lnTo>
                  <a:pt x="12396" y="1579"/>
                </a:lnTo>
                <a:lnTo>
                  <a:pt x="12828" y="1560"/>
                </a:lnTo>
                <a:lnTo>
                  <a:pt x="13220" y="1549"/>
                </a:lnTo>
                <a:lnTo>
                  <a:pt x="13569" y="1547"/>
                </a:lnTo>
                <a:lnTo>
                  <a:pt x="13870" y="1554"/>
                </a:lnTo>
                <a:lnTo>
                  <a:pt x="14120" y="1571"/>
                </a:lnTo>
                <a:lnTo>
                  <a:pt x="14314" y="1599"/>
                </a:lnTo>
                <a:lnTo>
                  <a:pt x="14447" y="1637"/>
                </a:lnTo>
                <a:lnTo>
                  <a:pt x="14514" y="1686"/>
                </a:lnTo>
                <a:lnTo>
                  <a:pt x="14547" y="1755"/>
                </a:lnTo>
                <a:lnTo>
                  <a:pt x="14579" y="1849"/>
                </a:lnTo>
                <a:lnTo>
                  <a:pt x="14607" y="1965"/>
                </a:lnTo>
                <a:lnTo>
                  <a:pt x="14633" y="2104"/>
                </a:lnTo>
                <a:lnTo>
                  <a:pt x="14657" y="2262"/>
                </a:lnTo>
                <a:lnTo>
                  <a:pt x="14678" y="2438"/>
                </a:lnTo>
                <a:lnTo>
                  <a:pt x="14698" y="2631"/>
                </a:lnTo>
                <a:lnTo>
                  <a:pt x="14714" y="2839"/>
                </a:lnTo>
                <a:lnTo>
                  <a:pt x="14728" y="3061"/>
                </a:lnTo>
                <a:lnTo>
                  <a:pt x="14739" y="3294"/>
                </a:lnTo>
                <a:lnTo>
                  <a:pt x="14748" y="3538"/>
                </a:lnTo>
                <a:lnTo>
                  <a:pt x="14754" y="3789"/>
                </a:lnTo>
                <a:lnTo>
                  <a:pt x="14756" y="4047"/>
                </a:lnTo>
                <a:lnTo>
                  <a:pt x="14756" y="4311"/>
                </a:lnTo>
                <a:lnTo>
                  <a:pt x="14754" y="4577"/>
                </a:lnTo>
                <a:lnTo>
                  <a:pt x="14748" y="4845"/>
                </a:lnTo>
                <a:lnTo>
                  <a:pt x="14739" y="5114"/>
                </a:lnTo>
                <a:lnTo>
                  <a:pt x="14727" y="5382"/>
                </a:lnTo>
                <a:lnTo>
                  <a:pt x="14711" y="5646"/>
                </a:lnTo>
                <a:lnTo>
                  <a:pt x="14693" y="5904"/>
                </a:lnTo>
                <a:lnTo>
                  <a:pt x="14670" y="6157"/>
                </a:lnTo>
                <a:lnTo>
                  <a:pt x="14645" y="6402"/>
                </a:lnTo>
                <a:lnTo>
                  <a:pt x="14617" y="6637"/>
                </a:lnTo>
                <a:lnTo>
                  <a:pt x="14585" y="6860"/>
                </a:lnTo>
                <a:lnTo>
                  <a:pt x="14549" y="7070"/>
                </a:lnTo>
                <a:lnTo>
                  <a:pt x="14510" y="7266"/>
                </a:lnTo>
                <a:lnTo>
                  <a:pt x="14467" y="7445"/>
                </a:lnTo>
                <a:lnTo>
                  <a:pt x="14420" y="7607"/>
                </a:lnTo>
                <a:lnTo>
                  <a:pt x="14370" y="7748"/>
                </a:lnTo>
                <a:lnTo>
                  <a:pt x="14316" y="7869"/>
                </a:lnTo>
                <a:lnTo>
                  <a:pt x="14257" y="7967"/>
                </a:lnTo>
                <a:lnTo>
                  <a:pt x="14196" y="8039"/>
                </a:lnTo>
                <a:close/>
                <a:moveTo>
                  <a:pt x="8577" y="11015"/>
                </a:moveTo>
                <a:lnTo>
                  <a:pt x="8557" y="11069"/>
                </a:lnTo>
                <a:lnTo>
                  <a:pt x="8536" y="11120"/>
                </a:lnTo>
                <a:lnTo>
                  <a:pt x="8512" y="11170"/>
                </a:lnTo>
                <a:lnTo>
                  <a:pt x="8485" y="11217"/>
                </a:lnTo>
                <a:lnTo>
                  <a:pt x="8457" y="11264"/>
                </a:lnTo>
                <a:lnTo>
                  <a:pt x="8428" y="11309"/>
                </a:lnTo>
                <a:lnTo>
                  <a:pt x="8397" y="11352"/>
                </a:lnTo>
                <a:lnTo>
                  <a:pt x="8363" y="11393"/>
                </a:lnTo>
                <a:lnTo>
                  <a:pt x="8329" y="11432"/>
                </a:lnTo>
                <a:lnTo>
                  <a:pt x="8293" y="11470"/>
                </a:lnTo>
                <a:lnTo>
                  <a:pt x="8256" y="11505"/>
                </a:lnTo>
                <a:lnTo>
                  <a:pt x="8216" y="11540"/>
                </a:lnTo>
                <a:lnTo>
                  <a:pt x="8177" y="11571"/>
                </a:lnTo>
                <a:lnTo>
                  <a:pt x="8136" y="11600"/>
                </a:lnTo>
                <a:lnTo>
                  <a:pt x="8093" y="11628"/>
                </a:lnTo>
                <a:lnTo>
                  <a:pt x="8050" y="11653"/>
                </a:lnTo>
                <a:lnTo>
                  <a:pt x="8006" y="11676"/>
                </a:lnTo>
                <a:lnTo>
                  <a:pt x="7960" y="11696"/>
                </a:lnTo>
                <a:lnTo>
                  <a:pt x="7915" y="11714"/>
                </a:lnTo>
                <a:lnTo>
                  <a:pt x="7868" y="11731"/>
                </a:lnTo>
                <a:lnTo>
                  <a:pt x="7821" y="11745"/>
                </a:lnTo>
                <a:lnTo>
                  <a:pt x="7774" y="11756"/>
                </a:lnTo>
                <a:lnTo>
                  <a:pt x="7726" y="11765"/>
                </a:lnTo>
                <a:lnTo>
                  <a:pt x="7678" y="11771"/>
                </a:lnTo>
                <a:lnTo>
                  <a:pt x="7630" y="11775"/>
                </a:lnTo>
                <a:lnTo>
                  <a:pt x="7580" y="11776"/>
                </a:lnTo>
                <a:lnTo>
                  <a:pt x="7532" y="11775"/>
                </a:lnTo>
                <a:lnTo>
                  <a:pt x="7482" y="11770"/>
                </a:lnTo>
                <a:lnTo>
                  <a:pt x="7434" y="11763"/>
                </a:lnTo>
                <a:lnTo>
                  <a:pt x="7386" y="11754"/>
                </a:lnTo>
                <a:lnTo>
                  <a:pt x="7337" y="11741"/>
                </a:lnTo>
                <a:lnTo>
                  <a:pt x="7289" y="11726"/>
                </a:lnTo>
                <a:lnTo>
                  <a:pt x="7241" y="11707"/>
                </a:lnTo>
                <a:lnTo>
                  <a:pt x="7196" y="11687"/>
                </a:lnTo>
                <a:lnTo>
                  <a:pt x="7153" y="11664"/>
                </a:lnTo>
                <a:lnTo>
                  <a:pt x="7110" y="11639"/>
                </a:lnTo>
                <a:lnTo>
                  <a:pt x="7069" y="11611"/>
                </a:lnTo>
                <a:lnTo>
                  <a:pt x="7031" y="11582"/>
                </a:lnTo>
                <a:lnTo>
                  <a:pt x="6994" y="11551"/>
                </a:lnTo>
                <a:lnTo>
                  <a:pt x="6957" y="11517"/>
                </a:lnTo>
                <a:lnTo>
                  <a:pt x="6924" y="11482"/>
                </a:lnTo>
                <a:lnTo>
                  <a:pt x="6893" y="11446"/>
                </a:lnTo>
                <a:lnTo>
                  <a:pt x="6862" y="11407"/>
                </a:lnTo>
                <a:lnTo>
                  <a:pt x="6834" y="11367"/>
                </a:lnTo>
                <a:lnTo>
                  <a:pt x="6808" y="11324"/>
                </a:lnTo>
                <a:lnTo>
                  <a:pt x="6784" y="11282"/>
                </a:lnTo>
                <a:lnTo>
                  <a:pt x="6762" y="11237"/>
                </a:lnTo>
                <a:lnTo>
                  <a:pt x="6742" y="11192"/>
                </a:lnTo>
                <a:lnTo>
                  <a:pt x="6723" y="11144"/>
                </a:lnTo>
                <a:lnTo>
                  <a:pt x="6708" y="11097"/>
                </a:lnTo>
                <a:lnTo>
                  <a:pt x="6694" y="11048"/>
                </a:lnTo>
                <a:lnTo>
                  <a:pt x="6682" y="10999"/>
                </a:lnTo>
                <a:lnTo>
                  <a:pt x="6673" y="10948"/>
                </a:lnTo>
                <a:lnTo>
                  <a:pt x="6666" y="10897"/>
                </a:lnTo>
                <a:lnTo>
                  <a:pt x="6661" y="10845"/>
                </a:lnTo>
                <a:lnTo>
                  <a:pt x="6659" y="10793"/>
                </a:lnTo>
                <a:lnTo>
                  <a:pt x="6659" y="10739"/>
                </a:lnTo>
                <a:lnTo>
                  <a:pt x="6661" y="10687"/>
                </a:lnTo>
                <a:lnTo>
                  <a:pt x="6666" y="10633"/>
                </a:lnTo>
                <a:lnTo>
                  <a:pt x="6673" y="10580"/>
                </a:lnTo>
                <a:lnTo>
                  <a:pt x="6683" y="10525"/>
                </a:lnTo>
                <a:lnTo>
                  <a:pt x="6695" y="10472"/>
                </a:lnTo>
                <a:lnTo>
                  <a:pt x="6710" y="10418"/>
                </a:lnTo>
                <a:lnTo>
                  <a:pt x="6727" y="10364"/>
                </a:lnTo>
                <a:lnTo>
                  <a:pt x="6748" y="10311"/>
                </a:lnTo>
                <a:lnTo>
                  <a:pt x="6770" y="10260"/>
                </a:lnTo>
                <a:lnTo>
                  <a:pt x="6794" y="10210"/>
                </a:lnTo>
                <a:lnTo>
                  <a:pt x="6820" y="10162"/>
                </a:lnTo>
                <a:lnTo>
                  <a:pt x="6847" y="10116"/>
                </a:lnTo>
                <a:lnTo>
                  <a:pt x="6878" y="10070"/>
                </a:lnTo>
                <a:lnTo>
                  <a:pt x="6909" y="10028"/>
                </a:lnTo>
                <a:lnTo>
                  <a:pt x="6942" y="9986"/>
                </a:lnTo>
                <a:lnTo>
                  <a:pt x="6976" y="9947"/>
                </a:lnTo>
                <a:lnTo>
                  <a:pt x="7013" y="9910"/>
                </a:lnTo>
                <a:lnTo>
                  <a:pt x="7050" y="9874"/>
                </a:lnTo>
                <a:lnTo>
                  <a:pt x="7089" y="9840"/>
                </a:lnTo>
                <a:lnTo>
                  <a:pt x="7129" y="9809"/>
                </a:lnTo>
                <a:lnTo>
                  <a:pt x="7170" y="9779"/>
                </a:lnTo>
                <a:lnTo>
                  <a:pt x="7212" y="9752"/>
                </a:lnTo>
                <a:lnTo>
                  <a:pt x="7256" y="9727"/>
                </a:lnTo>
                <a:lnTo>
                  <a:pt x="7300" y="9704"/>
                </a:lnTo>
                <a:lnTo>
                  <a:pt x="7345" y="9683"/>
                </a:lnTo>
                <a:lnTo>
                  <a:pt x="7391" y="9664"/>
                </a:lnTo>
                <a:lnTo>
                  <a:pt x="7437" y="9649"/>
                </a:lnTo>
                <a:lnTo>
                  <a:pt x="7483" y="9635"/>
                </a:lnTo>
                <a:lnTo>
                  <a:pt x="7532" y="9624"/>
                </a:lnTo>
                <a:lnTo>
                  <a:pt x="7579" y="9615"/>
                </a:lnTo>
                <a:lnTo>
                  <a:pt x="7628" y="9609"/>
                </a:lnTo>
                <a:lnTo>
                  <a:pt x="7676" y="9605"/>
                </a:lnTo>
                <a:lnTo>
                  <a:pt x="7725" y="9604"/>
                </a:lnTo>
                <a:lnTo>
                  <a:pt x="7774" y="9605"/>
                </a:lnTo>
                <a:lnTo>
                  <a:pt x="7822" y="9610"/>
                </a:lnTo>
                <a:lnTo>
                  <a:pt x="7871" y="9616"/>
                </a:lnTo>
                <a:lnTo>
                  <a:pt x="7920" y="9626"/>
                </a:lnTo>
                <a:lnTo>
                  <a:pt x="7968" y="9638"/>
                </a:lnTo>
                <a:lnTo>
                  <a:pt x="8017" y="9654"/>
                </a:lnTo>
                <a:lnTo>
                  <a:pt x="8063" y="9672"/>
                </a:lnTo>
                <a:lnTo>
                  <a:pt x="8109" y="9692"/>
                </a:lnTo>
                <a:lnTo>
                  <a:pt x="8153" y="9716"/>
                </a:lnTo>
                <a:lnTo>
                  <a:pt x="8195" y="9741"/>
                </a:lnTo>
                <a:lnTo>
                  <a:pt x="8235" y="9768"/>
                </a:lnTo>
                <a:lnTo>
                  <a:pt x="8275" y="9798"/>
                </a:lnTo>
                <a:lnTo>
                  <a:pt x="8312" y="9829"/>
                </a:lnTo>
                <a:lnTo>
                  <a:pt x="8347" y="9862"/>
                </a:lnTo>
                <a:lnTo>
                  <a:pt x="8382" y="9898"/>
                </a:lnTo>
                <a:lnTo>
                  <a:pt x="8413" y="9934"/>
                </a:lnTo>
                <a:lnTo>
                  <a:pt x="8443" y="9972"/>
                </a:lnTo>
                <a:lnTo>
                  <a:pt x="8471" y="10013"/>
                </a:lnTo>
                <a:lnTo>
                  <a:pt x="8497" y="10055"/>
                </a:lnTo>
                <a:lnTo>
                  <a:pt x="8522" y="10098"/>
                </a:lnTo>
                <a:lnTo>
                  <a:pt x="8544" y="10142"/>
                </a:lnTo>
                <a:lnTo>
                  <a:pt x="8563" y="10188"/>
                </a:lnTo>
                <a:lnTo>
                  <a:pt x="8581" y="10235"/>
                </a:lnTo>
                <a:lnTo>
                  <a:pt x="8597" y="10283"/>
                </a:lnTo>
                <a:lnTo>
                  <a:pt x="8611" y="10331"/>
                </a:lnTo>
                <a:lnTo>
                  <a:pt x="8622" y="10381"/>
                </a:lnTo>
                <a:lnTo>
                  <a:pt x="8632" y="10431"/>
                </a:lnTo>
                <a:lnTo>
                  <a:pt x="8639" y="10483"/>
                </a:lnTo>
                <a:lnTo>
                  <a:pt x="8644" y="10534"/>
                </a:lnTo>
                <a:lnTo>
                  <a:pt x="8646" y="10587"/>
                </a:lnTo>
                <a:lnTo>
                  <a:pt x="8647" y="10640"/>
                </a:lnTo>
                <a:lnTo>
                  <a:pt x="8644" y="10693"/>
                </a:lnTo>
                <a:lnTo>
                  <a:pt x="8639" y="10746"/>
                </a:lnTo>
                <a:lnTo>
                  <a:pt x="8632" y="10800"/>
                </a:lnTo>
                <a:lnTo>
                  <a:pt x="8621" y="10854"/>
                </a:lnTo>
                <a:lnTo>
                  <a:pt x="8609" y="10908"/>
                </a:lnTo>
                <a:lnTo>
                  <a:pt x="8595" y="10962"/>
                </a:lnTo>
                <a:lnTo>
                  <a:pt x="8577" y="11015"/>
                </a:lnTo>
                <a:close/>
                <a:moveTo>
                  <a:pt x="15700" y="361"/>
                </a:moveTo>
                <a:lnTo>
                  <a:pt x="15587" y="263"/>
                </a:lnTo>
                <a:lnTo>
                  <a:pt x="15406" y="181"/>
                </a:lnTo>
                <a:lnTo>
                  <a:pt x="15161" y="115"/>
                </a:lnTo>
                <a:lnTo>
                  <a:pt x="14857" y="66"/>
                </a:lnTo>
                <a:lnTo>
                  <a:pt x="14498" y="30"/>
                </a:lnTo>
                <a:lnTo>
                  <a:pt x="14089" y="9"/>
                </a:lnTo>
                <a:lnTo>
                  <a:pt x="13634" y="0"/>
                </a:lnTo>
                <a:lnTo>
                  <a:pt x="13138" y="4"/>
                </a:lnTo>
                <a:lnTo>
                  <a:pt x="12606" y="20"/>
                </a:lnTo>
                <a:lnTo>
                  <a:pt x="12042" y="46"/>
                </a:lnTo>
                <a:lnTo>
                  <a:pt x="11450" y="83"/>
                </a:lnTo>
                <a:lnTo>
                  <a:pt x="10836" y="128"/>
                </a:lnTo>
                <a:lnTo>
                  <a:pt x="10203" y="183"/>
                </a:lnTo>
                <a:lnTo>
                  <a:pt x="9556" y="245"/>
                </a:lnTo>
                <a:lnTo>
                  <a:pt x="8900" y="314"/>
                </a:lnTo>
                <a:lnTo>
                  <a:pt x="8239" y="389"/>
                </a:lnTo>
                <a:lnTo>
                  <a:pt x="7579" y="470"/>
                </a:lnTo>
                <a:lnTo>
                  <a:pt x="6922" y="556"/>
                </a:lnTo>
                <a:lnTo>
                  <a:pt x="6275" y="646"/>
                </a:lnTo>
                <a:lnTo>
                  <a:pt x="5641" y="738"/>
                </a:lnTo>
                <a:lnTo>
                  <a:pt x="5025" y="834"/>
                </a:lnTo>
                <a:lnTo>
                  <a:pt x="4432" y="930"/>
                </a:lnTo>
                <a:lnTo>
                  <a:pt x="3866" y="1028"/>
                </a:lnTo>
                <a:lnTo>
                  <a:pt x="3331" y="1126"/>
                </a:lnTo>
                <a:lnTo>
                  <a:pt x="2833" y="1224"/>
                </a:lnTo>
                <a:lnTo>
                  <a:pt x="2377" y="1320"/>
                </a:lnTo>
                <a:lnTo>
                  <a:pt x="1965" y="1413"/>
                </a:lnTo>
                <a:lnTo>
                  <a:pt x="1603" y="1504"/>
                </a:lnTo>
                <a:lnTo>
                  <a:pt x="1295" y="1591"/>
                </a:lnTo>
                <a:lnTo>
                  <a:pt x="1046" y="1674"/>
                </a:lnTo>
                <a:lnTo>
                  <a:pt x="862" y="1752"/>
                </a:lnTo>
                <a:lnTo>
                  <a:pt x="745" y="1824"/>
                </a:lnTo>
                <a:lnTo>
                  <a:pt x="666" y="1916"/>
                </a:lnTo>
                <a:lnTo>
                  <a:pt x="591" y="2055"/>
                </a:lnTo>
                <a:lnTo>
                  <a:pt x="521" y="2237"/>
                </a:lnTo>
                <a:lnTo>
                  <a:pt x="455" y="2458"/>
                </a:lnTo>
                <a:lnTo>
                  <a:pt x="393" y="2717"/>
                </a:lnTo>
                <a:lnTo>
                  <a:pt x="336" y="3009"/>
                </a:lnTo>
                <a:lnTo>
                  <a:pt x="282" y="3332"/>
                </a:lnTo>
                <a:lnTo>
                  <a:pt x="234" y="3682"/>
                </a:lnTo>
                <a:lnTo>
                  <a:pt x="191" y="4056"/>
                </a:lnTo>
                <a:lnTo>
                  <a:pt x="151" y="4451"/>
                </a:lnTo>
                <a:lnTo>
                  <a:pt x="116" y="4864"/>
                </a:lnTo>
                <a:lnTo>
                  <a:pt x="86" y="5293"/>
                </a:lnTo>
                <a:lnTo>
                  <a:pt x="59" y="5732"/>
                </a:lnTo>
                <a:lnTo>
                  <a:pt x="38" y="6181"/>
                </a:lnTo>
                <a:lnTo>
                  <a:pt x="22" y="6635"/>
                </a:lnTo>
                <a:lnTo>
                  <a:pt x="10" y="7091"/>
                </a:lnTo>
                <a:lnTo>
                  <a:pt x="3" y="7546"/>
                </a:lnTo>
                <a:lnTo>
                  <a:pt x="0" y="7998"/>
                </a:lnTo>
                <a:lnTo>
                  <a:pt x="2" y="8442"/>
                </a:lnTo>
                <a:lnTo>
                  <a:pt x="9" y="8877"/>
                </a:lnTo>
                <a:lnTo>
                  <a:pt x="21" y="9297"/>
                </a:lnTo>
                <a:lnTo>
                  <a:pt x="37" y="9702"/>
                </a:lnTo>
                <a:lnTo>
                  <a:pt x="58" y="10087"/>
                </a:lnTo>
                <a:lnTo>
                  <a:pt x="85" y="10449"/>
                </a:lnTo>
                <a:lnTo>
                  <a:pt x="116" y="10786"/>
                </a:lnTo>
                <a:lnTo>
                  <a:pt x="151" y="11093"/>
                </a:lnTo>
                <a:lnTo>
                  <a:pt x="193" y="11368"/>
                </a:lnTo>
                <a:lnTo>
                  <a:pt x="238" y="11608"/>
                </a:lnTo>
                <a:lnTo>
                  <a:pt x="289" y="11809"/>
                </a:lnTo>
                <a:lnTo>
                  <a:pt x="345" y="11970"/>
                </a:lnTo>
                <a:lnTo>
                  <a:pt x="405" y="12085"/>
                </a:lnTo>
                <a:lnTo>
                  <a:pt x="472" y="12153"/>
                </a:lnTo>
                <a:lnTo>
                  <a:pt x="500" y="12168"/>
                </a:lnTo>
                <a:lnTo>
                  <a:pt x="537" y="12182"/>
                </a:lnTo>
                <a:lnTo>
                  <a:pt x="584" y="12196"/>
                </a:lnTo>
                <a:lnTo>
                  <a:pt x="638" y="12210"/>
                </a:lnTo>
                <a:lnTo>
                  <a:pt x="701" y="12223"/>
                </a:lnTo>
                <a:lnTo>
                  <a:pt x="771" y="12235"/>
                </a:lnTo>
                <a:lnTo>
                  <a:pt x="850" y="12247"/>
                </a:lnTo>
                <a:lnTo>
                  <a:pt x="935" y="12258"/>
                </a:lnTo>
                <a:lnTo>
                  <a:pt x="1029" y="12269"/>
                </a:lnTo>
                <a:lnTo>
                  <a:pt x="1130" y="12279"/>
                </a:lnTo>
                <a:lnTo>
                  <a:pt x="1238" y="12289"/>
                </a:lnTo>
                <a:lnTo>
                  <a:pt x="1352" y="12298"/>
                </a:lnTo>
                <a:lnTo>
                  <a:pt x="1474" y="12308"/>
                </a:lnTo>
                <a:lnTo>
                  <a:pt x="1601" y="12317"/>
                </a:lnTo>
                <a:lnTo>
                  <a:pt x="1735" y="12324"/>
                </a:lnTo>
                <a:lnTo>
                  <a:pt x="1875" y="12332"/>
                </a:lnTo>
                <a:lnTo>
                  <a:pt x="2021" y="12339"/>
                </a:lnTo>
                <a:lnTo>
                  <a:pt x="2172" y="12345"/>
                </a:lnTo>
                <a:lnTo>
                  <a:pt x="2328" y="12351"/>
                </a:lnTo>
                <a:lnTo>
                  <a:pt x="2491" y="12357"/>
                </a:lnTo>
                <a:lnTo>
                  <a:pt x="2658" y="12361"/>
                </a:lnTo>
                <a:lnTo>
                  <a:pt x="2830" y="12366"/>
                </a:lnTo>
                <a:lnTo>
                  <a:pt x="3007" y="12370"/>
                </a:lnTo>
                <a:lnTo>
                  <a:pt x="3188" y="12373"/>
                </a:lnTo>
                <a:lnTo>
                  <a:pt x="3374" y="12377"/>
                </a:lnTo>
                <a:lnTo>
                  <a:pt x="3562" y="12379"/>
                </a:lnTo>
                <a:lnTo>
                  <a:pt x="3756" y="12381"/>
                </a:lnTo>
                <a:lnTo>
                  <a:pt x="3953" y="12383"/>
                </a:lnTo>
                <a:lnTo>
                  <a:pt x="4358" y="12385"/>
                </a:lnTo>
                <a:lnTo>
                  <a:pt x="4774" y="12385"/>
                </a:lnTo>
                <a:lnTo>
                  <a:pt x="4759" y="12437"/>
                </a:lnTo>
                <a:lnTo>
                  <a:pt x="4743" y="12489"/>
                </a:lnTo>
                <a:lnTo>
                  <a:pt x="4724" y="12544"/>
                </a:lnTo>
                <a:lnTo>
                  <a:pt x="4706" y="12598"/>
                </a:lnTo>
                <a:lnTo>
                  <a:pt x="4686" y="12653"/>
                </a:lnTo>
                <a:lnTo>
                  <a:pt x="4665" y="12708"/>
                </a:lnTo>
                <a:lnTo>
                  <a:pt x="4642" y="12763"/>
                </a:lnTo>
                <a:lnTo>
                  <a:pt x="4618" y="12819"/>
                </a:lnTo>
                <a:lnTo>
                  <a:pt x="4592" y="12874"/>
                </a:lnTo>
                <a:lnTo>
                  <a:pt x="4565" y="12930"/>
                </a:lnTo>
                <a:lnTo>
                  <a:pt x="4537" y="12986"/>
                </a:lnTo>
                <a:lnTo>
                  <a:pt x="4507" y="13040"/>
                </a:lnTo>
                <a:lnTo>
                  <a:pt x="4475" y="13094"/>
                </a:lnTo>
                <a:lnTo>
                  <a:pt x="4441" y="13146"/>
                </a:lnTo>
                <a:lnTo>
                  <a:pt x="4424" y="13173"/>
                </a:lnTo>
                <a:lnTo>
                  <a:pt x="4406" y="13199"/>
                </a:lnTo>
                <a:lnTo>
                  <a:pt x="4388" y="13225"/>
                </a:lnTo>
                <a:lnTo>
                  <a:pt x="4370" y="13250"/>
                </a:lnTo>
                <a:lnTo>
                  <a:pt x="4331" y="13299"/>
                </a:lnTo>
                <a:lnTo>
                  <a:pt x="4291" y="13346"/>
                </a:lnTo>
                <a:lnTo>
                  <a:pt x="4249" y="13393"/>
                </a:lnTo>
                <a:lnTo>
                  <a:pt x="4204" y="13437"/>
                </a:lnTo>
                <a:lnTo>
                  <a:pt x="4159" y="13480"/>
                </a:lnTo>
                <a:lnTo>
                  <a:pt x="4113" y="13521"/>
                </a:lnTo>
                <a:lnTo>
                  <a:pt x="4065" y="13562"/>
                </a:lnTo>
                <a:lnTo>
                  <a:pt x="4018" y="13600"/>
                </a:lnTo>
                <a:lnTo>
                  <a:pt x="3968" y="13637"/>
                </a:lnTo>
                <a:lnTo>
                  <a:pt x="3920" y="13674"/>
                </a:lnTo>
                <a:lnTo>
                  <a:pt x="3871" y="13708"/>
                </a:lnTo>
                <a:lnTo>
                  <a:pt x="3821" y="13741"/>
                </a:lnTo>
                <a:lnTo>
                  <a:pt x="3772" y="13774"/>
                </a:lnTo>
                <a:lnTo>
                  <a:pt x="3724" y="13804"/>
                </a:lnTo>
                <a:lnTo>
                  <a:pt x="3675" y="13834"/>
                </a:lnTo>
                <a:lnTo>
                  <a:pt x="3629" y="13862"/>
                </a:lnTo>
                <a:lnTo>
                  <a:pt x="3538" y="13915"/>
                </a:lnTo>
                <a:lnTo>
                  <a:pt x="3452" y="13963"/>
                </a:lnTo>
                <a:lnTo>
                  <a:pt x="3376" y="14007"/>
                </a:lnTo>
                <a:lnTo>
                  <a:pt x="3307" y="14047"/>
                </a:lnTo>
                <a:lnTo>
                  <a:pt x="3278" y="14065"/>
                </a:lnTo>
                <a:lnTo>
                  <a:pt x="3251" y="14082"/>
                </a:lnTo>
                <a:lnTo>
                  <a:pt x="3227" y="14098"/>
                </a:lnTo>
                <a:lnTo>
                  <a:pt x="3206" y="14113"/>
                </a:lnTo>
                <a:lnTo>
                  <a:pt x="3189" y="14127"/>
                </a:lnTo>
                <a:lnTo>
                  <a:pt x="3176" y="14141"/>
                </a:lnTo>
                <a:lnTo>
                  <a:pt x="3166" y="14153"/>
                </a:lnTo>
                <a:lnTo>
                  <a:pt x="3161" y="14164"/>
                </a:lnTo>
                <a:lnTo>
                  <a:pt x="3155" y="14189"/>
                </a:lnTo>
                <a:lnTo>
                  <a:pt x="3150" y="14216"/>
                </a:lnTo>
                <a:lnTo>
                  <a:pt x="3146" y="14246"/>
                </a:lnTo>
                <a:lnTo>
                  <a:pt x="3143" y="14277"/>
                </a:lnTo>
                <a:lnTo>
                  <a:pt x="3141" y="14310"/>
                </a:lnTo>
                <a:lnTo>
                  <a:pt x="3140" y="14345"/>
                </a:lnTo>
                <a:lnTo>
                  <a:pt x="3140" y="14381"/>
                </a:lnTo>
                <a:lnTo>
                  <a:pt x="3141" y="14418"/>
                </a:lnTo>
                <a:lnTo>
                  <a:pt x="3142" y="14457"/>
                </a:lnTo>
                <a:lnTo>
                  <a:pt x="3145" y="14496"/>
                </a:lnTo>
                <a:lnTo>
                  <a:pt x="3148" y="14537"/>
                </a:lnTo>
                <a:lnTo>
                  <a:pt x="3152" y="14577"/>
                </a:lnTo>
                <a:lnTo>
                  <a:pt x="3157" y="14618"/>
                </a:lnTo>
                <a:lnTo>
                  <a:pt x="3163" y="14659"/>
                </a:lnTo>
                <a:lnTo>
                  <a:pt x="3169" y="14700"/>
                </a:lnTo>
                <a:lnTo>
                  <a:pt x="3177" y="14742"/>
                </a:lnTo>
                <a:lnTo>
                  <a:pt x="3185" y="14781"/>
                </a:lnTo>
                <a:lnTo>
                  <a:pt x="3194" y="14822"/>
                </a:lnTo>
                <a:lnTo>
                  <a:pt x="3203" y="14861"/>
                </a:lnTo>
                <a:lnTo>
                  <a:pt x="3214" y="14899"/>
                </a:lnTo>
                <a:lnTo>
                  <a:pt x="3225" y="14936"/>
                </a:lnTo>
                <a:lnTo>
                  <a:pt x="3237" y="14971"/>
                </a:lnTo>
                <a:lnTo>
                  <a:pt x="3249" y="15006"/>
                </a:lnTo>
                <a:lnTo>
                  <a:pt x="3262" y="15038"/>
                </a:lnTo>
                <a:lnTo>
                  <a:pt x="3276" y="15069"/>
                </a:lnTo>
                <a:lnTo>
                  <a:pt x="3290" y="15097"/>
                </a:lnTo>
                <a:lnTo>
                  <a:pt x="3305" y="15124"/>
                </a:lnTo>
                <a:lnTo>
                  <a:pt x="3321" y="15148"/>
                </a:lnTo>
                <a:lnTo>
                  <a:pt x="3337" y="15169"/>
                </a:lnTo>
                <a:lnTo>
                  <a:pt x="3354" y="15187"/>
                </a:lnTo>
                <a:lnTo>
                  <a:pt x="3371" y="15204"/>
                </a:lnTo>
                <a:lnTo>
                  <a:pt x="3389" y="15216"/>
                </a:lnTo>
                <a:lnTo>
                  <a:pt x="3428" y="15225"/>
                </a:lnTo>
                <a:lnTo>
                  <a:pt x="3508" y="15233"/>
                </a:lnTo>
                <a:lnTo>
                  <a:pt x="3626" y="15239"/>
                </a:lnTo>
                <a:lnTo>
                  <a:pt x="3778" y="15243"/>
                </a:lnTo>
                <a:lnTo>
                  <a:pt x="3962" y="15245"/>
                </a:lnTo>
                <a:lnTo>
                  <a:pt x="4177" y="15246"/>
                </a:lnTo>
                <a:lnTo>
                  <a:pt x="4418" y="15245"/>
                </a:lnTo>
                <a:lnTo>
                  <a:pt x="4683" y="15243"/>
                </a:lnTo>
                <a:lnTo>
                  <a:pt x="4970" y="15239"/>
                </a:lnTo>
                <a:lnTo>
                  <a:pt x="5276" y="15233"/>
                </a:lnTo>
                <a:lnTo>
                  <a:pt x="5598" y="15227"/>
                </a:lnTo>
                <a:lnTo>
                  <a:pt x="5933" y="15219"/>
                </a:lnTo>
                <a:lnTo>
                  <a:pt x="6280" y="15210"/>
                </a:lnTo>
                <a:lnTo>
                  <a:pt x="6634" y="15200"/>
                </a:lnTo>
                <a:lnTo>
                  <a:pt x="6994" y="15187"/>
                </a:lnTo>
                <a:lnTo>
                  <a:pt x="7356" y="15175"/>
                </a:lnTo>
                <a:lnTo>
                  <a:pt x="7718" y="15162"/>
                </a:lnTo>
                <a:lnTo>
                  <a:pt x="8078" y="15148"/>
                </a:lnTo>
                <a:lnTo>
                  <a:pt x="8432" y="15133"/>
                </a:lnTo>
                <a:lnTo>
                  <a:pt x="8779" y="15117"/>
                </a:lnTo>
                <a:lnTo>
                  <a:pt x="9113" y="15100"/>
                </a:lnTo>
                <a:lnTo>
                  <a:pt x="9436" y="15083"/>
                </a:lnTo>
                <a:lnTo>
                  <a:pt x="9741" y="15066"/>
                </a:lnTo>
                <a:lnTo>
                  <a:pt x="10029" y="15048"/>
                </a:lnTo>
                <a:lnTo>
                  <a:pt x="10294" y="15030"/>
                </a:lnTo>
                <a:lnTo>
                  <a:pt x="10536" y="15011"/>
                </a:lnTo>
                <a:lnTo>
                  <a:pt x="10749" y="14992"/>
                </a:lnTo>
                <a:lnTo>
                  <a:pt x="10934" y="14973"/>
                </a:lnTo>
                <a:lnTo>
                  <a:pt x="11086" y="14953"/>
                </a:lnTo>
                <a:lnTo>
                  <a:pt x="11204" y="14934"/>
                </a:lnTo>
                <a:lnTo>
                  <a:pt x="11284" y="14915"/>
                </a:lnTo>
                <a:lnTo>
                  <a:pt x="11323" y="14895"/>
                </a:lnTo>
                <a:lnTo>
                  <a:pt x="11341" y="14874"/>
                </a:lnTo>
                <a:lnTo>
                  <a:pt x="11358" y="14851"/>
                </a:lnTo>
                <a:lnTo>
                  <a:pt x="11376" y="14825"/>
                </a:lnTo>
                <a:lnTo>
                  <a:pt x="11394" y="14796"/>
                </a:lnTo>
                <a:lnTo>
                  <a:pt x="11412" y="14766"/>
                </a:lnTo>
                <a:lnTo>
                  <a:pt x="11429" y="14734"/>
                </a:lnTo>
                <a:lnTo>
                  <a:pt x="11445" y="14699"/>
                </a:lnTo>
                <a:lnTo>
                  <a:pt x="11462" y="14663"/>
                </a:lnTo>
                <a:lnTo>
                  <a:pt x="11477" y="14627"/>
                </a:lnTo>
                <a:lnTo>
                  <a:pt x="11492" y="14588"/>
                </a:lnTo>
                <a:lnTo>
                  <a:pt x="11506" y="14549"/>
                </a:lnTo>
                <a:lnTo>
                  <a:pt x="11519" y="14508"/>
                </a:lnTo>
                <a:lnTo>
                  <a:pt x="11532" y="14468"/>
                </a:lnTo>
                <a:lnTo>
                  <a:pt x="11544" y="14427"/>
                </a:lnTo>
                <a:lnTo>
                  <a:pt x="11554" y="14385"/>
                </a:lnTo>
                <a:lnTo>
                  <a:pt x="11563" y="14344"/>
                </a:lnTo>
                <a:lnTo>
                  <a:pt x="11572" y="14303"/>
                </a:lnTo>
                <a:lnTo>
                  <a:pt x="11579" y="14262"/>
                </a:lnTo>
                <a:lnTo>
                  <a:pt x="11584" y="14222"/>
                </a:lnTo>
                <a:lnTo>
                  <a:pt x="11589" y="14183"/>
                </a:lnTo>
                <a:lnTo>
                  <a:pt x="11591" y="14145"/>
                </a:lnTo>
                <a:lnTo>
                  <a:pt x="11593" y="14107"/>
                </a:lnTo>
                <a:lnTo>
                  <a:pt x="11592" y="14072"/>
                </a:lnTo>
                <a:lnTo>
                  <a:pt x="11590" y="14037"/>
                </a:lnTo>
                <a:lnTo>
                  <a:pt x="11587" y="14005"/>
                </a:lnTo>
                <a:lnTo>
                  <a:pt x="11581" y="13975"/>
                </a:lnTo>
                <a:lnTo>
                  <a:pt x="11574" y="13947"/>
                </a:lnTo>
                <a:lnTo>
                  <a:pt x="11564" y="13920"/>
                </a:lnTo>
                <a:lnTo>
                  <a:pt x="11553" y="13897"/>
                </a:lnTo>
                <a:lnTo>
                  <a:pt x="11540" y="13877"/>
                </a:lnTo>
                <a:lnTo>
                  <a:pt x="11523" y="13859"/>
                </a:lnTo>
                <a:lnTo>
                  <a:pt x="11505" y="13844"/>
                </a:lnTo>
                <a:lnTo>
                  <a:pt x="11472" y="13824"/>
                </a:lnTo>
                <a:lnTo>
                  <a:pt x="11434" y="13806"/>
                </a:lnTo>
                <a:lnTo>
                  <a:pt x="11389" y="13787"/>
                </a:lnTo>
                <a:lnTo>
                  <a:pt x="11341" y="13769"/>
                </a:lnTo>
                <a:lnTo>
                  <a:pt x="11288" y="13752"/>
                </a:lnTo>
                <a:lnTo>
                  <a:pt x="11230" y="13732"/>
                </a:lnTo>
                <a:lnTo>
                  <a:pt x="11170" y="13714"/>
                </a:lnTo>
                <a:lnTo>
                  <a:pt x="11105" y="13694"/>
                </a:lnTo>
                <a:lnTo>
                  <a:pt x="11038" y="13673"/>
                </a:lnTo>
                <a:lnTo>
                  <a:pt x="10967" y="13651"/>
                </a:lnTo>
                <a:lnTo>
                  <a:pt x="10894" y="13627"/>
                </a:lnTo>
                <a:lnTo>
                  <a:pt x="10819" y="13601"/>
                </a:lnTo>
                <a:lnTo>
                  <a:pt x="10742" y="13574"/>
                </a:lnTo>
                <a:lnTo>
                  <a:pt x="10665" y="13543"/>
                </a:lnTo>
                <a:lnTo>
                  <a:pt x="10586" y="13510"/>
                </a:lnTo>
                <a:lnTo>
                  <a:pt x="10506" y="13475"/>
                </a:lnTo>
                <a:lnTo>
                  <a:pt x="10427" y="13435"/>
                </a:lnTo>
                <a:lnTo>
                  <a:pt x="10346" y="13392"/>
                </a:lnTo>
                <a:lnTo>
                  <a:pt x="10266" y="13345"/>
                </a:lnTo>
                <a:lnTo>
                  <a:pt x="10188" y="13295"/>
                </a:lnTo>
                <a:lnTo>
                  <a:pt x="10110" y="13240"/>
                </a:lnTo>
                <a:lnTo>
                  <a:pt x="10034" y="13181"/>
                </a:lnTo>
                <a:lnTo>
                  <a:pt x="9959" y="13116"/>
                </a:lnTo>
                <a:lnTo>
                  <a:pt x="9887" y="13046"/>
                </a:lnTo>
                <a:lnTo>
                  <a:pt x="9817" y="12971"/>
                </a:lnTo>
                <a:lnTo>
                  <a:pt x="9750" y="12891"/>
                </a:lnTo>
                <a:lnTo>
                  <a:pt x="9686" y="12805"/>
                </a:lnTo>
                <a:lnTo>
                  <a:pt x="9625" y="12712"/>
                </a:lnTo>
                <a:lnTo>
                  <a:pt x="9569" y="12613"/>
                </a:lnTo>
                <a:lnTo>
                  <a:pt x="9517" y="12507"/>
                </a:lnTo>
                <a:lnTo>
                  <a:pt x="9469" y="12393"/>
                </a:lnTo>
                <a:lnTo>
                  <a:pt x="9426" y="12273"/>
                </a:lnTo>
                <a:lnTo>
                  <a:pt x="9691" y="12260"/>
                </a:lnTo>
                <a:lnTo>
                  <a:pt x="9954" y="12247"/>
                </a:lnTo>
                <a:lnTo>
                  <a:pt x="10214" y="12234"/>
                </a:lnTo>
                <a:lnTo>
                  <a:pt x="10471" y="12219"/>
                </a:lnTo>
                <a:lnTo>
                  <a:pt x="10725" y="12203"/>
                </a:lnTo>
                <a:lnTo>
                  <a:pt x="10976" y="12188"/>
                </a:lnTo>
                <a:lnTo>
                  <a:pt x="11222" y="12172"/>
                </a:lnTo>
                <a:lnTo>
                  <a:pt x="11465" y="12155"/>
                </a:lnTo>
                <a:lnTo>
                  <a:pt x="11702" y="12138"/>
                </a:lnTo>
                <a:lnTo>
                  <a:pt x="11935" y="12119"/>
                </a:lnTo>
                <a:lnTo>
                  <a:pt x="12163" y="12100"/>
                </a:lnTo>
                <a:lnTo>
                  <a:pt x="12384" y="12080"/>
                </a:lnTo>
                <a:lnTo>
                  <a:pt x="12601" y="12061"/>
                </a:lnTo>
                <a:lnTo>
                  <a:pt x="12811" y="12040"/>
                </a:lnTo>
                <a:lnTo>
                  <a:pt x="13014" y="12019"/>
                </a:lnTo>
                <a:lnTo>
                  <a:pt x="13211" y="11996"/>
                </a:lnTo>
                <a:lnTo>
                  <a:pt x="13400" y="11974"/>
                </a:lnTo>
                <a:lnTo>
                  <a:pt x="13582" y="11951"/>
                </a:lnTo>
                <a:lnTo>
                  <a:pt x="13755" y="11927"/>
                </a:lnTo>
                <a:lnTo>
                  <a:pt x="13921" y="11902"/>
                </a:lnTo>
                <a:lnTo>
                  <a:pt x="14079" y="11877"/>
                </a:lnTo>
                <a:lnTo>
                  <a:pt x="14227" y="11851"/>
                </a:lnTo>
                <a:lnTo>
                  <a:pt x="14366" y="11825"/>
                </a:lnTo>
                <a:lnTo>
                  <a:pt x="14496" y="11797"/>
                </a:lnTo>
                <a:lnTo>
                  <a:pt x="14616" y="11770"/>
                </a:lnTo>
                <a:lnTo>
                  <a:pt x="14725" y="11742"/>
                </a:lnTo>
                <a:lnTo>
                  <a:pt x="14825" y="11712"/>
                </a:lnTo>
                <a:lnTo>
                  <a:pt x="14913" y="11683"/>
                </a:lnTo>
                <a:lnTo>
                  <a:pt x="14990" y="11653"/>
                </a:lnTo>
                <a:lnTo>
                  <a:pt x="15056" y="11622"/>
                </a:lnTo>
                <a:lnTo>
                  <a:pt x="15110" y="11591"/>
                </a:lnTo>
                <a:lnTo>
                  <a:pt x="15152" y="11559"/>
                </a:lnTo>
                <a:lnTo>
                  <a:pt x="15236" y="11458"/>
                </a:lnTo>
                <a:lnTo>
                  <a:pt x="15318" y="11310"/>
                </a:lnTo>
                <a:lnTo>
                  <a:pt x="15396" y="11119"/>
                </a:lnTo>
                <a:lnTo>
                  <a:pt x="15472" y="10888"/>
                </a:lnTo>
                <a:lnTo>
                  <a:pt x="15543" y="10620"/>
                </a:lnTo>
                <a:lnTo>
                  <a:pt x="15612" y="10318"/>
                </a:lnTo>
                <a:lnTo>
                  <a:pt x="15676" y="9984"/>
                </a:lnTo>
                <a:lnTo>
                  <a:pt x="15738" y="9623"/>
                </a:lnTo>
                <a:lnTo>
                  <a:pt x="15795" y="9236"/>
                </a:lnTo>
                <a:lnTo>
                  <a:pt x="15849" y="8827"/>
                </a:lnTo>
                <a:lnTo>
                  <a:pt x="15898" y="8399"/>
                </a:lnTo>
                <a:lnTo>
                  <a:pt x="15943" y="7955"/>
                </a:lnTo>
                <a:lnTo>
                  <a:pt x="15983" y="7499"/>
                </a:lnTo>
                <a:lnTo>
                  <a:pt x="16019" y="7032"/>
                </a:lnTo>
                <a:lnTo>
                  <a:pt x="16049" y="6558"/>
                </a:lnTo>
                <a:lnTo>
                  <a:pt x="16076" y="6080"/>
                </a:lnTo>
                <a:lnTo>
                  <a:pt x="16097" y="5601"/>
                </a:lnTo>
                <a:lnTo>
                  <a:pt x="16113" y="5124"/>
                </a:lnTo>
                <a:lnTo>
                  <a:pt x="16123" y="4652"/>
                </a:lnTo>
                <a:lnTo>
                  <a:pt x="16128" y="4189"/>
                </a:lnTo>
                <a:lnTo>
                  <a:pt x="16127" y="3737"/>
                </a:lnTo>
                <a:lnTo>
                  <a:pt x="16120" y="3298"/>
                </a:lnTo>
                <a:lnTo>
                  <a:pt x="16108" y="2878"/>
                </a:lnTo>
                <a:lnTo>
                  <a:pt x="16089" y="2477"/>
                </a:lnTo>
                <a:lnTo>
                  <a:pt x="16063" y="2100"/>
                </a:lnTo>
                <a:lnTo>
                  <a:pt x="16032" y="1748"/>
                </a:lnTo>
                <a:lnTo>
                  <a:pt x="15994" y="1426"/>
                </a:lnTo>
                <a:lnTo>
                  <a:pt x="15950" y="1137"/>
                </a:lnTo>
                <a:lnTo>
                  <a:pt x="15897" y="882"/>
                </a:lnTo>
                <a:lnTo>
                  <a:pt x="15839" y="666"/>
                </a:lnTo>
                <a:lnTo>
                  <a:pt x="15773" y="491"/>
                </a:lnTo>
                <a:lnTo>
                  <a:pt x="15700" y="36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iṣ1iḑé"/>
          <p:cNvSpPr>
            <a:spLocks/>
          </p:cNvSpPr>
          <p:nvPr/>
        </p:nvSpPr>
        <p:spPr bwMode="auto">
          <a:xfrm rot="1771258">
            <a:off x="9656477" y="2122034"/>
            <a:ext cx="673681" cy="915325"/>
          </a:xfrm>
          <a:custGeom>
            <a:avLst/>
            <a:gdLst>
              <a:gd name="T0" fmla="*/ 7458 w 13481"/>
              <a:gd name="T1" fmla="*/ 5717 h 16128"/>
              <a:gd name="T2" fmla="*/ 6677 w 13481"/>
              <a:gd name="T3" fmla="*/ 6089 h 16128"/>
              <a:gd name="T4" fmla="*/ 5884 w 13481"/>
              <a:gd name="T5" fmla="*/ 5855 h 16128"/>
              <a:gd name="T6" fmla="*/ 5440 w 13481"/>
              <a:gd name="T7" fmla="*/ 5123 h 16128"/>
              <a:gd name="T8" fmla="*/ 5489 w 13481"/>
              <a:gd name="T9" fmla="*/ 4152 h 16128"/>
              <a:gd name="T10" fmla="*/ 6025 w 13481"/>
              <a:gd name="T11" fmla="*/ 3337 h 16128"/>
              <a:gd name="T12" fmla="*/ 6818 w 13481"/>
              <a:gd name="T13" fmla="*/ 3007 h 16128"/>
              <a:gd name="T14" fmla="*/ 7596 w 13481"/>
              <a:gd name="T15" fmla="*/ 3287 h 16128"/>
              <a:gd name="T16" fmla="*/ 8005 w 13481"/>
              <a:gd name="T17" fmla="*/ 4049 h 16128"/>
              <a:gd name="T18" fmla="*/ 7814 w 13481"/>
              <a:gd name="T19" fmla="*/ 9534 h 16128"/>
              <a:gd name="T20" fmla="*/ 7184 w 13481"/>
              <a:gd name="T21" fmla="*/ 10502 h 16128"/>
              <a:gd name="T22" fmla="*/ 6263 w 13481"/>
              <a:gd name="T23" fmla="*/ 10903 h 16128"/>
              <a:gd name="T24" fmla="*/ 5365 w 13481"/>
              <a:gd name="T25" fmla="*/ 10579 h 16128"/>
              <a:gd name="T26" fmla="*/ 4900 w 13481"/>
              <a:gd name="T27" fmla="*/ 9682 h 16128"/>
              <a:gd name="T28" fmla="*/ 5016 w 13481"/>
              <a:gd name="T29" fmla="*/ 8521 h 16128"/>
              <a:gd name="T30" fmla="*/ 5678 w 13481"/>
              <a:gd name="T31" fmla="*/ 7586 h 16128"/>
              <a:gd name="T32" fmla="*/ 6611 w 13481"/>
              <a:gd name="T33" fmla="*/ 7236 h 16128"/>
              <a:gd name="T34" fmla="*/ 7487 w 13481"/>
              <a:gd name="T35" fmla="*/ 7614 h 16128"/>
              <a:gd name="T36" fmla="*/ 7912 w 13481"/>
              <a:gd name="T37" fmla="*/ 8545 h 16128"/>
              <a:gd name="T38" fmla="*/ 7133 w 13481"/>
              <a:gd name="T39" fmla="*/ 13577 h 16128"/>
              <a:gd name="T40" fmla="*/ 6660 w 13481"/>
              <a:gd name="T41" fmla="*/ 14210 h 16128"/>
              <a:gd name="T42" fmla="*/ 5977 w 13481"/>
              <a:gd name="T43" fmla="*/ 14435 h 16128"/>
              <a:gd name="T44" fmla="*/ 5319 w 13481"/>
              <a:gd name="T45" fmla="*/ 14156 h 16128"/>
              <a:gd name="T46" fmla="*/ 4987 w 13481"/>
              <a:gd name="T47" fmla="*/ 13508 h 16128"/>
              <a:gd name="T48" fmla="*/ 5087 w 13481"/>
              <a:gd name="T49" fmla="*/ 12707 h 16128"/>
              <a:gd name="T50" fmla="*/ 5583 w 13481"/>
              <a:gd name="T51" fmla="*/ 12101 h 16128"/>
              <a:gd name="T52" fmla="*/ 6275 w 13481"/>
              <a:gd name="T53" fmla="*/ 11913 h 16128"/>
              <a:gd name="T54" fmla="*/ 6915 w 13481"/>
              <a:gd name="T55" fmla="*/ 12227 h 16128"/>
              <a:gd name="T56" fmla="*/ 7217 w 13481"/>
              <a:gd name="T57" fmla="*/ 12895 h 16128"/>
              <a:gd name="T58" fmla="*/ 10677 w 13481"/>
              <a:gd name="T59" fmla="*/ 8424 h 16128"/>
              <a:gd name="T60" fmla="*/ 10759 w 13481"/>
              <a:gd name="T61" fmla="*/ 7474 h 16128"/>
              <a:gd name="T62" fmla="*/ 10075 w 13481"/>
              <a:gd name="T63" fmla="*/ 3513 h 16128"/>
              <a:gd name="T64" fmla="*/ 8247 w 13481"/>
              <a:gd name="T65" fmla="*/ 513 h 16128"/>
              <a:gd name="T66" fmla="*/ 5844 w 13481"/>
              <a:gd name="T67" fmla="*/ 408 h 16128"/>
              <a:gd name="T68" fmla="*/ 3622 w 13481"/>
              <a:gd name="T69" fmla="*/ 3372 h 16128"/>
              <a:gd name="T70" fmla="*/ 2677 w 13481"/>
              <a:gd name="T71" fmla="*/ 7524 h 16128"/>
              <a:gd name="T72" fmla="*/ 2724 w 13481"/>
              <a:gd name="T73" fmla="*/ 8852 h 16128"/>
              <a:gd name="T74" fmla="*/ 253 w 13481"/>
              <a:gd name="T75" fmla="*/ 11570 h 16128"/>
              <a:gd name="T76" fmla="*/ 312 w 13481"/>
              <a:gd name="T77" fmla="*/ 14903 h 16128"/>
              <a:gd name="T78" fmla="*/ 931 w 13481"/>
              <a:gd name="T79" fmla="*/ 15942 h 16128"/>
              <a:gd name="T80" fmla="*/ 1802 w 13481"/>
              <a:gd name="T81" fmla="*/ 15953 h 16128"/>
              <a:gd name="T82" fmla="*/ 2524 w 13481"/>
              <a:gd name="T83" fmla="*/ 15825 h 16128"/>
              <a:gd name="T84" fmla="*/ 2313 w 13481"/>
              <a:gd name="T85" fmla="*/ 14796 h 16128"/>
              <a:gd name="T86" fmla="*/ 2531 w 13481"/>
              <a:gd name="T87" fmla="*/ 12936 h 16128"/>
              <a:gd name="T88" fmla="*/ 3679 w 13481"/>
              <a:gd name="T89" fmla="*/ 13497 h 16128"/>
              <a:gd name="T90" fmla="*/ 4480 w 13481"/>
              <a:gd name="T91" fmla="*/ 15281 h 16128"/>
              <a:gd name="T92" fmla="*/ 4986 w 13481"/>
              <a:gd name="T93" fmla="*/ 15958 h 16128"/>
              <a:gd name="T94" fmla="*/ 5816 w 13481"/>
              <a:gd name="T95" fmla="*/ 16088 h 16128"/>
              <a:gd name="T96" fmla="*/ 6801 w 13481"/>
              <a:gd name="T97" fmla="*/ 15971 h 16128"/>
              <a:gd name="T98" fmla="*/ 7380 w 13481"/>
              <a:gd name="T99" fmla="*/ 15472 h 16128"/>
              <a:gd name="T100" fmla="*/ 8410 w 13481"/>
              <a:gd name="T101" fmla="*/ 13964 h 16128"/>
              <a:gd name="T102" fmla="*/ 9604 w 13481"/>
              <a:gd name="T103" fmla="*/ 12337 h 16128"/>
              <a:gd name="T104" fmla="*/ 9805 w 13481"/>
              <a:gd name="T105" fmla="*/ 14217 h 16128"/>
              <a:gd name="T106" fmla="*/ 9488 w 13481"/>
              <a:gd name="T107" fmla="*/ 15736 h 16128"/>
              <a:gd name="T108" fmla="*/ 10026 w 13481"/>
              <a:gd name="T109" fmla="*/ 16013 h 16128"/>
              <a:gd name="T110" fmla="*/ 10968 w 13481"/>
              <a:gd name="T111" fmla="*/ 16128 h 16128"/>
              <a:gd name="T112" fmla="*/ 11800 w 13481"/>
              <a:gd name="T113" fmla="*/ 15643 h 16128"/>
              <a:gd name="T114" fmla="*/ 13428 w 13481"/>
              <a:gd name="T115" fmla="*/ 12169 h 16128"/>
              <a:gd name="T116" fmla="*/ 11159 w 13481"/>
              <a:gd name="T117" fmla="*/ 8714 h 16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481" h="16128">
                <a:moveTo>
                  <a:pt x="7941" y="4953"/>
                </a:moveTo>
                <a:lnTo>
                  <a:pt x="7914" y="5030"/>
                </a:lnTo>
                <a:lnTo>
                  <a:pt x="7885" y="5104"/>
                </a:lnTo>
                <a:lnTo>
                  <a:pt x="7852" y="5175"/>
                </a:lnTo>
                <a:lnTo>
                  <a:pt x="7818" y="5246"/>
                </a:lnTo>
                <a:lnTo>
                  <a:pt x="7780" y="5313"/>
                </a:lnTo>
                <a:lnTo>
                  <a:pt x="7740" y="5378"/>
                </a:lnTo>
                <a:lnTo>
                  <a:pt x="7699" y="5441"/>
                </a:lnTo>
                <a:lnTo>
                  <a:pt x="7654" y="5502"/>
                </a:lnTo>
                <a:lnTo>
                  <a:pt x="7608" y="5559"/>
                </a:lnTo>
                <a:lnTo>
                  <a:pt x="7560" y="5615"/>
                </a:lnTo>
                <a:lnTo>
                  <a:pt x="7509" y="5667"/>
                </a:lnTo>
                <a:lnTo>
                  <a:pt x="7458" y="5717"/>
                </a:lnTo>
                <a:lnTo>
                  <a:pt x="7404" y="5765"/>
                </a:lnTo>
                <a:lnTo>
                  <a:pt x="7350" y="5809"/>
                </a:lnTo>
                <a:lnTo>
                  <a:pt x="7293" y="5850"/>
                </a:lnTo>
                <a:lnTo>
                  <a:pt x="7235" y="5889"/>
                </a:lnTo>
                <a:lnTo>
                  <a:pt x="7177" y="5924"/>
                </a:lnTo>
                <a:lnTo>
                  <a:pt x="7117" y="5956"/>
                </a:lnTo>
                <a:lnTo>
                  <a:pt x="7056" y="5986"/>
                </a:lnTo>
                <a:lnTo>
                  <a:pt x="6995" y="6012"/>
                </a:lnTo>
                <a:lnTo>
                  <a:pt x="6932" y="6034"/>
                </a:lnTo>
                <a:lnTo>
                  <a:pt x="6869" y="6053"/>
                </a:lnTo>
                <a:lnTo>
                  <a:pt x="6806" y="6069"/>
                </a:lnTo>
                <a:lnTo>
                  <a:pt x="6741" y="6081"/>
                </a:lnTo>
                <a:lnTo>
                  <a:pt x="6677" y="6089"/>
                </a:lnTo>
                <a:lnTo>
                  <a:pt x="6613" y="6094"/>
                </a:lnTo>
                <a:lnTo>
                  <a:pt x="6548" y="6095"/>
                </a:lnTo>
                <a:lnTo>
                  <a:pt x="6482" y="6092"/>
                </a:lnTo>
                <a:lnTo>
                  <a:pt x="6418" y="6086"/>
                </a:lnTo>
                <a:lnTo>
                  <a:pt x="6354" y="6075"/>
                </a:lnTo>
                <a:lnTo>
                  <a:pt x="6289" y="6061"/>
                </a:lnTo>
                <a:lnTo>
                  <a:pt x="6225" y="6042"/>
                </a:lnTo>
                <a:lnTo>
                  <a:pt x="6164" y="6020"/>
                </a:lnTo>
                <a:lnTo>
                  <a:pt x="6103" y="5994"/>
                </a:lnTo>
                <a:lnTo>
                  <a:pt x="6044" y="5963"/>
                </a:lnTo>
                <a:lnTo>
                  <a:pt x="5989" y="5931"/>
                </a:lnTo>
                <a:lnTo>
                  <a:pt x="5935" y="5895"/>
                </a:lnTo>
                <a:lnTo>
                  <a:pt x="5884" y="5855"/>
                </a:lnTo>
                <a:lnTo>
                  <a:pt x="5834" y="5814"/>
                </a:lnTo>
                <a:lnTo>
                  <a:pt x="5787" y="5769"/>
                </a:lnTo>
                <a:lnTo>
                  <a:pt x="5742" y="5721"/>
                </a:lnTo>
                <a:lnTo>
                  <a:pt x="5701" y="5671"/>
                </a:lnTo>
                <a:lnTo>
                  <a:pt x="5661" y="5619"/>
                </a:lnTo>
                <a:lnTo>
                  <a:pt x="5624" y="5563"/>
                </a:lnTo>
                <a:lnTo>
                  <a:pt x="5589" y="5506"/>
                </a:lnTo>
                <a:lnTo>
                  <a:pt x="5557" y="5447"/>
                </a:lnTo>
                <a:lnTo>
                  <a:pt x="5529" y="5386"/>
                </a:lnTo>
                <a:lnTo>
                  <a:pt x="5502" y="5322"/>
                </a:lnTo>
                <a:lnTo>
                  <a:pt x="5478" y="5257"/>
                </a:lnTo>
                <a:lnTo>
                  <a:pt x="5458" y="5190"/>
                </a:lnTo>
                <a:lnTo>
                  <a:pt x="5440" y="5123"/>
                </a:lnTo>
                <a:lnTo>
                  <a:pt x="5425" y="5053"/>
                </a:lnTo>
                <a:lnTo>
                  <a:pt x="5412" y="4982"/>
                </a:lnTo>
                <a:lnTo>
                  <a:pt x="5403" y="4910"/>
                </a:lnTo>
                <a:lnTo>
                  <a:pt x="5397" y="4837"/>
                </a:lnTo>
                <a:lnTo>
                  <a:pt x="5394" y="4763"/>
                </a:lnTo>
                <a:lnTo>
                  <a:pt x="5395" y="4688"/>
                </a:lnTo>
                <a:lnTo>
                  <a:pt x="5398" y="4613"/>
                </a:lnTo>
                <a:lnTo>
                  <a:pt x="5405" y="4537"/>
                </a:lnTo>
                <a:lnTo>
                  <a:pt x="5415" y="4460"/>
                </a:lnTo>
                <a:lnTo>
                  <a:pt x="5429" y="4384"/>
                </a:lnTo>
                <a:lnTo>
                  <a:pt x="5445" y="4306"/>
                </a:lnTo>
                <a:lnTo>
                  <a:pt x="5465" y="4230"/>
                </a:lnTo>
                <a:lnTo>
                  <a:pt x="5489" y="4152"/>
                </a:lnTo>
                <a:lnTo>
                  <a:pt x="5516" y="4075"/>
                </a:lnTo>
                <a:lnTo>
                  <a:pt x="5545" y="4002"/>
                </a:lnTo>
                <a:lnTo>
                  <a:pt x="5577" y="3929"/>
                </a:lnTo>
                <a:lnTo>
                  <a:pt x="5613" y="3859"/>
                </a:lnTo>
                <a:lnTo>
                  <a:pt x="5650" y="3791"/>
                </a:lnTo>
                <a:lnTo>
                  <a:pt x="5689" y="3726"/>
                </a:lnTo>
                <a:lnTo>
                  <a:pt x="5732" y="3662"/>
                </a:lnTo>
                <a:lnTo>
                  <a:pt x="5775" y="3602"/>
                </a:lnTo>
                <a:lnTo>
                  <a:pt x="5822" y="3543"/>
                </a:lnTo>
                <a:lnTo>
                  <a:pt x="5870" y="3488"/>
                </a:lnTo>
                <a:lnTo>
                  <a:pt x="5920" y="3435"/>
                </a:lnTo>
                <a:lnTo>
                  <a:pt x="5972" y="3385"/>
                </a:lnTo>
                <a:lnTo>
                  <a:pt x="6025" y="3337"/>
                </a:lnTo>
                <a:lnTo>
                  <a:pt x="6081" y="3293"/>
                </a:lnTo>
                <a:lnTo>
                  <a:pt x="6136" y="3251"/>
                </a:lnTo>
                <a:lnTo>
                  <a:pt x="6194" y="3212"/>
                </a:lnTo>
                <a:lnTo>
                  <a:pt x="6253" y="3177"/>
                </a:lnTo>
                <a:lnTo>
                  <a:pt x="6312" y="3145"/>
                </a:lnTo>
                <a:lnTo>
                  <a:pt x="6374" y="3116"/>
                </a:lnTo>
                <a:lnTo>
                  <a:pt x="6436" y="3090"/>
                </a:lnTo>
                <a:lnTo>
                  <a:pt x="6497" y="3067"/>
                </a:lnTo>
                <a:lnTo>
                  <a:pt x="6561" y="3048"/>
                </a:lnTo>
                <a:lnTo>
                  <a:pt x="6625" y="3032"/>
                </a:lnTo>
                <a:lnTo>
                  <a:pt x="6688" y="3020"/>
                </a:lnTo>
                <a:lnTo>
                  <a:pt x="6753" y="3012"/>
                </a:lnTo>
                <a:lnTo>
                  <a:pt x="6818" y="3007"/>
                </a:lnTo>
                <a:lnTo>
                  <a:pt x="6883" y="3006"/>
                </a:lnTo>
                <a:lnTo>
                  <a:pt x="6947" y="3008"/>
                </a:lnTo>
                <a:lnTo>
                  <a:pt x="7012" y="3015"/>
                </a:lnTo>
                <a:lnTo>
                  <a:pt x="7077" y="3026"/>
                </a:lnTo>
                <a:lnTo>
                  <a:pt x="7140" y="3040"/>
                </a:lnTo>
                <a:lnTo>
                  <a:pt x="7204" y="3059"/>
                </a:lnTo>
                <a:lnTo>
                  <a:pt x="7267" y="3081"/>
                </a:lnTo>
                <a:lnTo>
                  <a:pt x="7327" y="3108"/>
                </a:lnTo>
                <a:lnTo>
                  <a:pt x="7385" y="3137"/>
                </a:lnTo>
                <a:lnTo>
                  <a:pt x="7442" y="3170"/>
                </a:lnTo>
                <a:lnTo>
                  <a:pt x="7495" y="3206"/>
                </a:lnTo>
                <a:lnTo>
                  <a:pt x="7547" y="3245"/>
                </a:lnTo>
                <a:lnTo>
                  <a:pt x="7596" y="3287"/>
                </a:lnTo>
                <a:lnTo>
                  <a:pt x="7643" y="3332"/>
                </a:lnTo>
                <a:lnTo>
                  <a:pt x="7687" y="3380"/>
                </a:lnTo>
                <a:lnTo>
                  <a:pt x="7730" y="3430"/>
                </a:lnTo>
                <a:lnTo>
                  <a:pt x="7769" y="3483"/>
                </a:lnTo>
                <a:lnTo>
                  <a:pt x="7807" y="3538"/>
                </a:lnTo>
                <a:lnTo>
                  <a:pt x="7841" y="3596"/>
                </a:lnTo>
                <a:lnTo>
                  <a:pt x="7872" y="3655"/>
                </a:lnTo>
                <a:lnTo>
                  <a:pt x="7902" y="3716"/>
                </a:lnTo>
                <a:lnTo>
                  <a:pt x="7928" y="3779"/>
                </a:lnTo>
                <a:lnTo>
                  <a:pt x="7951" y="3845"/>
                </a:lnTo>
                <a:lnTo>
                  <a:pt x="7973" y="3911"/>
                </a:lnTo>
                <a:lnTo>
                  <a:pt x="7991" y="3980"/>
                </a:lnTo>
                <a:lnTo>
                  <a:pt x="8005" y="4049"/>
                </a:lnTo>
                <a:lnTo>
                  <a:pt x="8017" y="4121"/>
                </a:lnTo>
                <a:lnTo>
                  <a:pt x="8026" y="4192"/>
                </a:lnTo>
                <a:lnTo>
                  <a:pt x="8032" y="4266"/>
                </a:lnTo>
                <a:lnTo>
                  <a:pt x="8035" y="4340"/>
                </a:lnTo>
                <a:lnTo>
                  <a:pt x="8035" y="4415"/>
                </a:lnTo>
                <a:lnTo>
                  <a:pt x="8031" y="4491"/>
                </a:lnTo>
                <a:lnTo>
                  <a:pt x="8025" y="4567"/>
                </a:lnTo>
                <a:lnTo>
                  <a:pt x="8015" y="4644"/>
                </a:lnTo>
                <a:lnTo>
                  <a:pt x="8001" y="4721"/>
                </a:lnTo>
                <a:lnTo>
                  <a:pt x="7985" y="4798"/>
                </a:lnTo>
                <a:lnTo>
                  <a:pt x="7964" y="4876"/>
                </a:lnTo>
                <a:lnTo>
                  <a:pt x="7941" y="4953"/>
                </a:lnTo>
                <a:close/>
                <a:moveTo>
                  <a:pt x="7814" y="9534"/>
                </a:moveTo>
                <a:lnTo>
                  <a:pt x="7782" y="9624"/>
                </a:lnTo>
                <a:lnTo>
                  <a:pt x="7747" y="9713"/>
                </a:lnTo>
                <a:lnTo>
                  <a:pt x="7709" y="9799"/>
                </a:lnTo>
                <a:lnTo>
                  <a:pt x="7668" y="9881"/>
                </a:lnTo>
                <a:lnTo>
                  <a:pt x="7624" y="9962"/>
                </a:lnTo>
                <a:lnTo>
                  <a:pt x="7577" y="10040"/>
                </a:lnTo>
                <a:lnTo>
                  <a:pt x="7528" y="10115"/>
                </a:lnTo>
                <a:lnTo>
                  <a:pt x="7476" y="10187"/>
                </a:lnTo>
                <a:lnTo>
                  <a:pt x="7421" y="10256"/>
                </a:lnTo>
                <a:lnTo>
                  <a:pt x="7366" y="10323"/>
                </a:lnTo>
                <a:lnTo>
                  <a:pt x="7307" y="10386"/>
                </a:lnTo>
                <a:lnTo>
                  <a:pt x="7247" y="10446"/>
                </a:lnTo>
                <a:lnTo>
                  <a:pt x="7184" y="10502"/>
                </a:lnTo>
                <a:lnTo>
                  <a:pt x="7120" y="10556"/>
                </a:lnTo>
                <a:lnTo>
                  <a:pt x="7054" y="10606"/>
                </a:lnTo>
                <a:lnTo>
                  <a:pt x="6988" y="10653"/>
                </a:lnTo>
                <a:lnTo>
                  <a:pt x="6919" y="10695"/>
                </a:lnTo>
                <a:lnTo>
                  <a:pt x="6849" y="10734"/>
                </a:lnTo>
                <a:lnTo>
                  <a:pt x="6778" y="10769"/>
                </a:lnTo>
                <a:lnTo>
                  <a:pt x="6707" y="10801"/>
                </a:lnTo>
                <a:lnTo>
                  <a:pt x="6634" y="10828"/>
                </a:lnTo>
                <a:lnTo>
                  <a:pt x="6561" y="10851"/>
                </a:lnTo>
                <a:lnTo>
                  <a:pt x="6487" y="10870"/>
                </a:lnTo>
                <a:lnTo>
                  <a:pt x="6412" y="10885"/>
                </a:lnTo>
                <a:lnTo>
                  <a:pt x="6339" y="10896"/>
                </a:lnTo>
                <a:lnTo>
                  <a:pt x="6263" y="10903"/>
                </a:lnTo>
                <a:lnTo>
                  <a:pt x="6188" y="10905"/>
                </a:lnTo>
                <a:lnTo>
                  <a:pt x="6113" y="10902"/>
                </a:lnTo>
                <a:lnTo>
                  <a:pt x="6038" y="10894"/>
                </a:lnTo>
                <a:lnTo>
                  <a:pt x="5964" y="10882"/>
                </a:lnTo>
                <a:lnTo>
                  <a:pt x="5890" y="10866"/>
                </a:lnTo>
                <a:lnTo>
                  <a:pt x="5817" y="10844"/>
                </a:lnTo>
                <a:lnTo>
                  <a:pt x="5744" y="10819"/>
                </a:lnTo>
                <a:lnTo>
                  <a:pt x="5674" y="10789"/>
                </a:lnTo>
                <a:lnTo>
                  <a:pt x="5608" y="10754"/>
                </a:lnTo>
                <a:lnTo>
                  <a:pt x="5543" y="10716"/>
                </a:lnTo>
                <a:lnTo>
                  <a:pt x="5481" y="10674"/>
                </a:lnTo>
                <a:lnTo>
                  <a:pt x="5422" y="10628"/>
                </a:lnTo>
                <a:lnTo>
                  <a:pt x="5365" y="10579"/>
                </a:lnTo>
                <a:lnTo>
                  <a:pt x="5311" y="10527"/>
                </a:lnTo>
                <a:lnTo>
                  <a:pt x="5260" y="10471"/>
                </a:lnTo>
                <a:lnTo>
                  <a:pt x="5212" y="10412"/>
                </a:lnTo>
                <a:lnTo>
                  <a:pt x="5167" y="10350"/>
                </a:lnTo>
                <a:lnTo>
                  <a:pt x="5124" y="10285"/>
                </a:lnTo>
                <a:lnTo>
                  <a:pt x="5085" y="10217"/>
                </a:lnTo>
                <a:lnTo>
                  <a:pt x="5049" y="10148"/>
                </a:lnTo>
                <a:lnTo>
                  <a:pt x="5016" y="10075"/>
                </a:lnTo>
                <a:lnTo>
                  <a:pt x="4986" y="10000"/>
                </a:lnTo>
                <a:lnTo>
                  <a:pt x="4959" y="9924"/>
                </a:lnTo>
                <a:lnTo>
                  <a:pt x="4936" y="9844"/>
                </a:lnTo>
                <a:lnTo>
                  <a:pt x="4916" y="9763"/>
                </a:lnTo>
                <a:lnTo>
                  <a:pt x="4900" y="9682"/>
                </a:lnTo>
                <a:lnTo>
                  <a:pt x="4887" y="9597"/>
                </a:lnTo>
                <a:lnTo>
                  <a:pt x="4877" y="9512"/>
                </a:lnTo>
                <a:lnTo>
                  <a:pt x="4870" y="9426"/>
                </a:lnTo>
                <a:lnTo>
                  <a:pt x="4868" y="9338"/>
                </a:lnTo>
                <a:lnTo>
                  <a:pt x="4869" y="9249"/>
                </a:lnTo>
                <a:lnTo>
                  <a:pt x="4875" y="9160"/>
                </a:lnTo>
                <a:lnTo>
                  <a:pt x="4883" y="9069"/>
                </a:lnTo>
                <a:lnTo>
                  <a:pt x="4896" y="8978"/>
                </a:lnTo>
                <a:lnTo>
                  <a:pt x="4912" y="8887"/>
                </a:lnTo>
                <a:lnTo>
                  <a:pt x="4932" y="8796"/>
                </a:lnTo>
                <a:lnTo>
                  <a:pt x="4956" y="8704"/>
                </a:lnTo>
                <a:lnTo>
                  <a:pt x="4985" y="8612"/>
                </a:lnTo>
                <a:lnTo>
                  <a:pt x="5016" y="8521"/>
                </a:lnTo>
                <a:lnTo>
                  <a:pt x="5051" y="8432"/>
                </a:lnTo>
                <a:lnTo>
                  <a:pt x="5090" y="8346"/>
                </a:lnTo>
                <a:lnTo>
                  <a:pt x="5130" y="8263"/>
                </a:lnTo>
                <a:lnTo>
                  <a:pt x="5175" y="8182"/>
                </a:lnTo>
                <a:lnTo>
                  <a:pt x="5221" y="8103"/>
                </a:lnTo>
                <a:lnTo>
                  <a:pt x="5271" y="8029"/>
                </a:lnTo>
                <a:lnTo>
                  <a:pt x="5322" y="7956"/>
                </a:lnTo>
                <a:lnTo>
                  <a:pt x="5377" y="7887"/>
                </a:lnTo>
                <a:lnTo>
                  <a:pt x="5433" y="7820"/>
                </a:lnTo>
                <a:lnTo>
                  <a:pt x="5491" y="7757"/>
                </a:lnTo>
                <a:lnTo>
                  <a:pt x="5552" y="7696"/>
                </a:lnTo>
                <a:lnTo>
                  <a:pt x="5615" y="7640"/>
                </a:lnTo>
                <a:lnTo>
                  <a:pt x="5678" y="7586"/>
                </a:lnTo>
                <a:lnTo>
                  <a:pt x="5744" y="7536"/>
                </a:lnTo>
                <a:lnTo>
                  <a:pt x="5811" y="7489"/>
                </a:lnTo>
                <a:lnTo>
                  <a:pt x="5880" y="7447"/>
                </a:lnTo>
                <a:lnTo>
                  <a:pt x="5949" y="7408"/>
                </a:lnTo>
                <a:lnTo>
                  <a:pt x="6020" y="7373"/>
                </a:lnTo>
                <a:lnTo>
                  <a:pt x="6092" y="7341"/>
                </a:lnTo>
                <a:lnTo>
                  <a:pt x="6165" y="7313"/>
                </a:lnTo>
                <a:lnTo>
                  <a:pt x="6237" y="7290"/>
                </a:lnTo>
                <a:lnTo>
                  <a:pt x="6311" y="7271"/>
                </a:lnTo>
                <a:lnTo>
                  <a:pt x="6386" y="7256"/>
                </a:lnTo>
                <a:lnTo>
                  <a:pt x="6461" y="7244"/>
                </a:lnTo>
                <a:lnTo>
                  <a:pt x="6536" y="7238"/>
                </a:lnTo>
                <a:lnTo>
                  <a:pt x="6611" y="7236"/>
                </a:lnTo>
                <a:lnTo>
                  <a:pt x="6685" y="7239"/>
                </a:lnTo>
                <a:lnTo>
                  <a:pt x="6760" y="7247"/>
                </a:lnTo>
                <a:lnTo>
                  <a:pt x="6835" y="7259"/>
                </a:lnTo>
                <a:lnTo>
                  <a:pt x="6909" y="7276"/>
                </a:lnTo>
                <a:lnTo>
                  <a:pt x="6983" y="7297"/>
                </a:lnTo>
                <a:lnTo>
                  <a:pt x="7054" y="7322"/>
                </a:lnTo>
                <a:lnTo>
                  <a:pt x="7124" y="7352"/>
                </a:lnTo>
                <a:lnTo>
                  <a:pt x="7191" y="7387"/>
                </a:lnTo>
                <a:lnTo>
                  <a:pt x="7256" y="7425"/>
                </a:lnTo>
                <a:lnTo>
                  <a:pt x="7317" y="7467"/>
                </a:lnTo>
                <a:lnTo>
                  <a:pt x="7377" y="7513"/>
                </a:lnTo>
                <a:lnTo>
                  <a:pt x="7434" y="7562"/>
                </a:lnTo>
                <a:lnTo>
                  <a:pt x="7487" y="7614"/>
                </a:lnTo>
                <a:lnTo>
                  <a:pt x="7538" y="7670"/>
                </a:lnTo>
                <a:lnTo>
                  <a:pt x="7586" y="7729"/>
                </a:lnTo>
                <a:lnTo>
                  <a:pt x="7632" y="7791"/>
                </a:lnTo>
                <a:lnTo>
                  <a:pt x="7674" y="7856"/>
                </a:lnTo>
                <a:lnTo>
                  <a:pt x="7713" y="7924"/>
                </a:lnTo>
                <a:lnTo>
                  <a:pt x="7749" y="7994"/>
                </a:lnTo>
                <a:lnTo>
                  <a:pt x="7782" y="8067"/>
                </a:lnTo>
                <a:lnTo>
                  <a:pt x="7812" y="8142"/>
                </a:lnTo>
                <a:lnTo>
                  <a:pt x="7838" y="8218"/>
                </a:lnTo>
                <a:lnTo>
                  <a:pt x="7861" y="8298"/>
                </a:lnTo>
                <a:lnTo>
                  <a:pt x="7882" y="8378"/>
                </a:lnTo>
                <a:lnTo>
                  <a:pt x="7899" y="8461"/>
                </a:lnTo>
                <a:lnTo>
                  <a:pt x="7912" y="8545"/>
                </a:lnTo>
                <a:lnTo>
                  <a:pt x="7921" y="8630"/>
                </a:lnTo>
                <a:lnTo>
                  <a:pt x="7927" y="8717"/>
                </a:lnTo>
                <a:lnTo>
                  <a:pt x="7930" y="8805"/>
                </a:lnTo>
                <a:lnTo>
                  <a:pt x="7929" y="8895"/>
                </a:lnTo>
                <a:lnTo>
                  <a:pt x="7924" y="8984"/>
                </a:lnTo>
                <a:lnTo>
                  <a:pt x="7915" y="9075"/>
                </a:lnTo>
                <a:lnTo>
                  <a:pt x="7903" y="9166"/>
                </a:lnTo>
                <a:lnTo>
                  <a:pt x="7887" y="9257"/>
                </a:lnTo>
                <a:lnTo>
                  <a:pt x="7866" y="9350"/>
                </a:lnTo>
                <a:lnTo>
                  <a:pt x="7842" y="9442"/>
                </a:lnTo>
                <a:lnTo>
                  <a:pt x="7814" y="9534"/>
                </a:lnTo>
                <a:close/>
                <a:moveTo>
                  <a:pt x="7156" y="13514"/>
                </a:moveTo>
                <a:lnTo>
                  <a:pt x="7133" y="13577"/>
                </a:lnTo>
                <a:lnTo>
                  <a:pt x="7109" y="13637"/>
                </a:lnTo>
                <a:lnTo>
                  <a:pt x="7082" y="13696"/>
                </a:lnTo>
                <a:lnTo>
                  <a:pt x="7053" y="13752"/>
                </a:lnTo>
                <a:lnTo>
                  <a:pt x="7022" y="13808"/>
                </a:lnTo>
                <a:lnTo>
                  <a:pt x="6989" y="13861"/>
                </a:lnTo>
                <a:lnTo>
                  <a:pt x="6953" y="13911"/>
                </a:lnTo>
                <a:lnTo>
                  <a:pt x="6917" y="13961"/>
                </a:lnTo>
                <a:lnTo>
                  <a:pt x="6878" y="14008"/>
                </a:lnTo>
                <a:lnTo>
                  <a:pt x="6837" y="14053"/>
                </a:lnTo>
                <a:lnTo>
                  <a:pt x="6796" y="14095"/>
                </a:lnTo>
                <a:lnTo>
                  <a:pt x="6751" y="14135"/>
                </a:lnTo>
                <a:lnTo>
                  <a:pt x="6707" y="14173"/>
                </a:lnTo>
                <a:lnTo>
                  <a:pt x="6660" y="14210"/>
                </a:lnTo>
                <a:lnTo>
                  <a:pt x="6613" y="14243"/>
                </a:lnTo>
                <a:lnTo>
                  <a:pt x="6563" y="14274"/>
                </a:lnTo>
                <a:lnTo>
                  <a:pt x="6514" y="14303"/>
                </a:lnTo>
                <a:lnTo>
                  <a:pt x="6463" y="14328"/>
                </a:lnTo>
                <a:lnTo>
                  <a:pt x="6410" y="14351"/>
                </a:lnTo>
                <a:lnTo>
                  <a:pt x="6359" y="14372"/>
                </a:lnTo>
                <a:lnTo>
                  <a:pt x="6305" y="14389"/>
                </a:lnTo>
                <a:lnTo>
                  <a:pt x="6252" y="14404"/>
                </a:lnTo>
                <a:lnTo>
                  <a:pt x="6197" y="14416"/>
                </a:lnTo>
                <a:lnTo>
                  <a:pt x="6142" y="14425"/>
                </a:lnTo>
                <a:lnTo>
                  <a:pt x="6087" y="14432"/>
                </a:lnTo>
                <a:lnTo>
                  <a:pt x="6031" y="14435"/>
                </a:lnTo>
                <a:lnTo>
                  <a:pt x="5977" y="14435"/>
                </a:lnTo>
                <a:lnTo>
                  <a:pt x="5921" y="14432"/>
                </a:lnTo>
                <a:lnTo>
                  <a:pt x="5865" y="14425"/>
                </a:lnTo>
                <a:lnTo>
                  <a:pt x="5810" y="14416"/>
                </a:lnTo>
                <a:lnTo>
                  <a:pt x="5754" y="14403"/>
                </a:lnTo>
                <a:lnTo>
                  <a:pt x="5700" y="14387"/>
                </a:lnTo>
                <a:lnTo>
                  <a:pt x="5646" y="14367"/>
                </a:lnTo>
                <a:lnTo>
                  <a:pt x="5593" y="14345"/>
                </a:lnTo>
                <a:lnTo>
                  <a:pt x="5543" y="14320"/>
                </a:lnTo>
                <a:lnTo>
                  <a:pt x="5494" y="14292"/>
                </a:lnTo>
                <a:lnTo>
                  <a:pt x="5448" y="14262"/>
                </a:lnTo>
                <a:lnTo>
                  <a:pt x="5403" y="14229"/>
                </a:lnTo>
                <a:lnTo>
                  <a:pt x="5360" y="14195"/>
                </a:lnTo>
                <a:lnTo>
                  <a:pt x="5319" y="14156"/>
                </a:lnTo>
                <a:lnTo>
                  <a:pt x="5281" y="14117"/>
                </a:lnTo>
                <a:lnTo>
                  <a:pt x="5244" y="14076"/>
                </a:lnTo>
                <a:lnTo>
                  <a:pt x="5209" y="14032"/>
                </a:lnTo>
                <a:lnTo>
                  <a:pt x="5177" y="13987"/>
                </a:lnTo>
                <a:lnTo>
                  <a:pt x="5147" y="13940"/>
                </a:lnTo>
                <a:lnTo>
                  <a:pt x="5118" y="13890"/>
                </a:lnTo>
                <a:lnTo>
                  <a:pt x="5092" y="13840"/>
                </a:lnTo>
                <a:lnTo>
                  <a:pt x="5069" y="13787"/>
                </a:lnTo>
                <a:lnTo>
                  <a:pt x="5047" y="13734"/>
                </a:lnTo>
                <a:lnTo>
                  <a:pt x="5029" y="13680"/>
                </a:lnTo>
                <a:lnTo>
                  <a:pt x="5012" y="13623"/>
                </a:lnTo>
                <a:lnTo>
                  <a:pt x="4999" y="13567"/>
                </a:lnTo>
                <a:lnTo>
                  <a:pt x="4987" y="13508"/>
                </a:lnTo>
                <a:lnTo>
                  <a:pt x="4979" y="13449"/>
                </a:lnTo>
                <a:lnTo>
                  <a:pt x="4973" y="13389"/>
                </a:lnTo>
                <a:lnTo>
                  <a:pt x="4969" y="13329"/>
                </a:lnTo>
                <a:lnTo>
                  <a:pt x="4968" y="13267"/>
                </a:lnTo>
                <a:lnTo>
                  <a:pt x="4970" y="13206"/>
                </a:lnTo>
                <a:lnTo>
                  <a:pt x="4975" y="13143"/>
                </a:lnTo>
                <a:lnTo>
                  <a:pt x="4982" y="13081"/>
                </a:lnTo>
                <a:lnTo>
                  <a:pt x="4993" y="13018"/>
                </a:lnTo>
                <a:lnTo>
                  <a:pt x="5006" y="12956"/>
                </a:lnTo>
                <a:lnTo>
                  <a:pt x="5022" y="12892"/>
                </a:lnTo>
                <a:lnTo>
                  <a:pt x="5041" y="12830"/>
                </a:lnTo>
                <a:lnTo>
                  <a:pt x="5063" y="12767"/>
                </a:lnTo>
                <a:lnTo>
                  <a:pt x="5087" y="12707"/>
                </a:lnTo>
                <a:lnTo>
                  <a:pt x="5114" y="12648"/>
                </a:lnTo>
                <a:lnTo>
                  <a:pt x="5142" y="12592"/>
                </a:lnTo>
                <a:lnTo>
                  <a:pt x="5174" y="12538"/>
                </a:lnTo>
                <a:lnTo>
                  <a:pt x="5207" y="12484"/>
                </a:lnTo>
                <a:lnTo>
                  <a:pt x="5243" y="12433"/>
                </a:lnTo>
                <a:lnTo>
                  <a:pt x="5279" y="12383"/>
                </a:lnTo>
                <a:lnTo>
                  <a:pt x="5318" y="12337"/>
                </a:lnTo>
                <a:lnTo>
                  <a:pt x="5359" y="12292"/>
                </a:lnTo>
                <a:lnTo>
                  <a:pt x="5400" y="12249"/>
                </a:lnTo>
                <a:lnTo>
                  <a:pt x="5445" y="12209"/>
                </a:lnTo>
                <a:lnTo>
                  <a:pt x="5489" y="12171"/>
                </a:lnTo>
                <a:lnTo>
                  <a:pt x="5536" y="12135"/>
                </a:lnTo>
                <a:lnTo>
                  <a:pt x="5583" y="12101"/>
                </a:lnTo>
                <a:lnTo>
                  <a:pt x="5633" y="12071"/>
                </a:lnTo>
                <a:lnTo>
                  <a:pt x="5682" y="12043"/>
                </a:lnTo>
                <a:lnTo>
                  <a:pt x="5733" y="12016"/>
                </a:lnTo>
                <a:lnTo>
                  <a:pt x="5786" y="11993"/>
                </a:lnTo>
                <a:lnTo>
                  <a:pt x="5838" y="11973"/>
                </a:lnTo>
                <a:lnTo>
                  <a:pt x="5891" y="11955"/>
                </a:lnTo>
                <a:lnTo>
                  <a:pt x="5944" y="11940"/>
                </a:lnTo>
                <a:lnTo>
                  <a:pt x="5999" y="11929"/>
                </a:lnTo>
                <a:lnTo>
                  <a:pt x="6053" y="11919"/>
                </a:lnTo>
                <a:lnTo>
                  <a:pt x="6109" y="11913"/>
                </a:lnTo>
                <a:lnTo>
                  <a:pt x="6165" y="11910"/>
                </a:lnTo>
                <a:lnTo>
                  <a:pt x="6219" y="11910"/>
                </a:lnTo>
                <a:lnTo>
                  <a:pt x="6275" y="11913"/>
                </a:lnTo>
                <a:lnTo>
                  <a:pt x="6331" y="11920"/>
                </a:lnTo>
                <a:lnTo>
                  <a:pt x="6386" y="11929"/>
                </a:lnTo>
                <a:lnTo>
                  <a:pt x="6442" y="11942"/>
                </a:lnTo>
                <a:lnTo>
                  <a:pt x="6496" y="11958"/>
                </a:lnTo>
                <a:lnTo>
                  <a:pt x="6550" y="11977"/>
                </a:lnTo>
                <a:lnTo>
                  <a:pt x="6602" y="11999"/>
                </a:lnTo>
                <a:lnTo>
                  <a:pt x="6653" y="12024"/>
                </a:lnTo>
                <a:lnTo>
                  <a:pt x="6702" y="12053"/>
                </a:lnTo>
                <a:lnTo>
                  <a:pt x="6748" y="12083"/>
                </a:lnTo>
                <a:lnTo>
                  <a:pt x="6793" y="12115"/>
                </a:lnTo>
                <a:lnTo>
                  <a:pt x="6835" y="12150"/>
                </a:lnTo>
                <a:lnTo>
                  <a:pt x="6876" y="12188"/>
                </a:lnTo>
                <a:lnTo>
                  <a:pt x="6915" y="12227"/>
                </a:lnTo>
                <a:lnTo>
                  <a:pt x="6952" y="12269"/>
                </a:lnTo>
                <a:lnTo>
                  <a:pt x="6987" y="12313"/>
                </a:lnTo>
                <a:lnTo>
                  <a:pt x="7019" y="12358"/>
                </a:lnTo>
                <a:lnTo>
                  <a:pt x="7049" y="12405"/>
                </a:lnTo>
                <a:lnTo>
                  <a:pt x="7078" y="12454"/>
                </a:lnTo>
                <a:lnTo>
                  <a:pt x="7103" y="12504"/>
                </a:lnTo>
                <a:lnTo>
                  <a:pt x="7127" y="12557"/>
                </a:lnTo>
                <a:lnTo>
                  <a:pt x="7148" y="12610"/>
                </a:lnTo>
                <a:lnTo>
                  <a:pt x="7167" y="12666"/>
                </a:lnTo>
                <a:lnTo>
                  <a:pt x="7183" y="12721"/>
                </a:lnTo>
                <a:lnTo>
                  <a:pt x="7197" y="12778"/>
                </a:lnTo>
                <a:lnTo>
                  <a:pt x="7208" y="12836"/>
                </a:lnTo>
                <a:lnTo>
                  <a:pt x="7217" y="12895"/>
                </a:lnTo>
                <a:lnTo>
                  <a:pt x="7223" y="12955"/>
                </a:lnTo>
                <a:lnTo>
                  <a:pt x="7227" y="13016"/>
                </a:lnTo>
                <a:lnTo>
                  <a:pt x="7227" y="13077"/>
                </a:lnTo>
                <a:lnTo>
                  <a:pt x="7226" y="13138"/>
                </a:lnTo>
                <a:lnTo>
                  <a:pt x="7221" y="13201"/>
                </a:lnTo>
                <a:lnTo>
                  <a:pt x="7214" y="13263"/>
                </a:lnTo>
                <a:lnTo>
                  <a:pt x="7203" y="13326"/>
                </a:lnTo>
                <a:lnTo>
                  <a:pt x="7190" y="13389"/>
                </a:lnTo>
                <a:lnTo>
                  <a:pt x="7174" y="13452"/>
                </a:lnTo>
                <a:lnTo>
                  <a:pt x="7156" y="13514"/>
                </a:lnTo>
                <a:close/>
                <a:moveTo>
                  <a:pt x="10653" y="8571"/>
                </a:moveTo>
                <a:lnTo>
                  <a:pt x="10665" y="8497"/>
                </a:lnTo>
                <a:lnTo>
                  <a:pt x="10677" y="8424"/>
                </a:lnTo>
                <a:lnTo>
                  <a:pt x="10688" y="8350"/>
                </a:lnTo>
                <a:lnTo>
                  <a:pt x="10698" y="8277"/>
                </a:lnTo>
                <a:lnTo>
                  <a:pt x="10708" y="8203"/>
                </a:lnTo>
                <a:lnTo>
                  <a:pt x="10717" y="8130"/>
                </a:lnTo>
                <a:lnTo>
                  <a:pt x="10725" y="8057"/>
                </a:lnTo>
                <a:lnTo>
                  <a:pt x="10732" y="7983"/>
                </a:lnTo>
                <a:lnTo>
                  <a:pt x="10738" y="7910"/>
                </a:lnTo>
                <a:lnTo>
                  <a:pt x="10744" y="7837"/>
                </a:lnTo>
                <a:lnTo>
                  <a:pt x="10749" y="7765"/>
                </a:lnTo>
                <a:lnTo>
                  <a:pt x="10753" y="7692"/>
                </a:lnTo>
                <a:lnTo>
                  <a:pt x="10756" y="7619"/>
                </a:lnTo>
                <a:lnTo>
                  <a:pt x="10758" y="7547"/>
                </a:lnTo>
                <a:lnTo>
                  <a:pt x="10759" y="7474"/>
                </a:lnTo>
                <a:lnTo>
                  <a:pt x="10760" y="7403"/>
                </a:lnTo>
                <a:lnTo>
                  <a:pt x="10754" y="7071"/>
                </a:lnTo>
                <a:lnTo>
                  <a:pt x="10739" y="6739"/>
                </a:lnTo>
                <a:lnTo>
                  <a:pt x="10713" y="6406"/>
                </a:lnTo>
                <a:lnTo>
                  <a:pt x="10676" y="6073"/>
                </a:lnTo>
                <a:lnTo>
                  <a:pt x="10631" y="5742"/>
                </a:lnTo>
                <a:lnTo>
                  <a:pt x="10576" y="5412"/>
                </a:lnTo>
                <a:lnTo>
                  <a:pt x="10512" y="5084"/>
                </a:lnTo>
                <a:lnTo>
                  <a:pt x="10441" y="4760"/>
                </a:lnTo>
                <a:lnTo>
                  <a:pt x="10361" y="4440"/>
                </a:lnTo>
                <a:lnTo>
                  <a:pt x="10273" y="4125"/>
                </a:lnTo>
                <a:lnTo>
                  <a:pt x="10178" y="3815"/>
                </a:lnTo>
                <a:lnTo>
                  <a:pt x="10075" y="3513"/>
                </a:lnTo>
                <a:lnTo>
                  <a:pt x="9965" y="3217"/>
                </a:lnTo>
                <a:lnTo>
                  <a:pt x="9849" y="2929"/>
                </a:lnTo>
                <a:lnTo>
                  <a:pt x="9728" y="2650"/>
                </a:lnTo>
                <a:lnTo>
                  <a:pt x="9600" y="2381"/>
                </a:lnTo>
                <a:lnTo>
                  <a:pt x="9467" y="2121"/>
                </a:lnTo>
                <a:lnTo>
                  <a:pt x="9328" y="1873"/>
                </a:lnTo>
                <a:lnTo>
                  <a:pt x="9186" y="1637"/>
                </a:lnTo>
                <a:lnTo>
                  <a:pt x="9038" y="1413"/>
                </a:lnTo>
                <a:lnTo>
                  <a:pt x="8887" y="1204"/>
                </a:lnTo>
                <a:lnTo>
                  <a:pt x="8731" y="1008"/>
                </a:lnTo>
                <a:lnTo>
                  <a:pt x="8572" y="827"/>
                </a:lnTo>
                <a:lnTo>
                  <a:pt x="8410" y="661"/>
                </a:lnTo>
                <a:lnTo>
                  <a:pt x="8247" y="513"/>
                </a:lnTo>
                <a:lnTo>
                  <a:pt x="8080" y="381"/>
                </a:lnTo>
                <a:lnTo>
                  <a:pt x="7911" y="268"/>
                </a:lnTo>
                <a:lnTo>
                  <a:pt x="7740" y="173"/>
                </a:lnTo>
                <a:lnTo>
                  <a:pt x="7568" y="99"/>
                </a:lnTo>
                <a:lnTo>
                  <a:pt x="7395" y="44"/>
                </a:lnTo>
                <a:lnTo>
                  <a:pt x="7221" y="11"/>
                </a:lnTo>
                <a:lnTo>
                  <a:pt x="7047" y="0"/>
                </a:lnTo>
                <a:lnTo>
                  <a:pt x="6845" y="12"/>
                </a:lnTo>
                <a:lnTo>
                  <a:pt x="6644" y="47"/>
                </a:lnTo>
                <a:lnTo>
                  <a:pt x="6442" y="106"/>
                </a:lnTo>
                <a:lnTo>
                  <a:pt x="6242" y="186"/>
                </a:lnTo>
                <a:lnTo>
                  <a:pt x="6041" y="287"/>
                </a:lnTo>
                <a:lnTo>
                  <a:pt x="5844" y="408"/>
                </a:lnTo>
                <a:lnTo>
                  <a:pt x="5649" y="548"/>
                </a:lnTo>
                <a:lnTo>
                  <a:pt x="5456" y="706"/>
                </a:lnTo>
                <a:lnTo>
                  <a:pt x="5266" y="881"/>
                </a:lnTo>
                <a:lnTo>
                  <a:pt x="5079" y="1073"/>
                </a:lnTo>
                <a:lnTo>
                  <a:pt x="4896" y="1279"/>
                </a:lnTo>
                <a:lnTo>
                  <a:pt x="4718" y="1500"/>
                </a:lnTo>
                <a:lnTo>
                  <a:pt x="4544" y="1734"/>
                </a:lnTo>
                <a:lnTo>
                  <a:pt x="4375" y="1981"/>
                </a:lnTo>
                <a:lnTo>
                  <a:pt x="4211" y="2240"/>
                </a:lnTo>
                <a:lnTo>
                  <a:pt x="4055" y="2509"/>
                </a:lnTo>
                <a:lnTo>
                  <a:pt x="3903" y="2788"/>
                </a:lnTo>
                <a:lnTo>
                  <a:pt x="3758" y="3076"/>
                </a:lnTo>
                <a:lnTo>
                  <a:pt x="3622" y="3372"/>
                </a:lnTo>
                <a:lnTo>
                  <a:pt x="3491" y="3675"/>
                </a:lnTo>
                <a:lnTo>
                  <a:pt x="3370" y="3984"/>
                </a:lnTo>
                <a:lnTo>
                  <a:pt x="3257" y="4298"/>
                </a:lnTo>
                <a:lnTo>
                  <a:pt x="3152" y="4617"/>
                </a:lnTo>
                <a:lnTo>
                  <a:pt x="3057" y="4938"/>
                </a:lnTo>
                <a:lnTo>
                  <a:pt x="2972" y="5263"/>
                </a:lnTo>
                <a:lnTo>
                  <a:pt x="2896" y="5588"/>
                </a:lnTo>
                <a:lnTo>
                  <a:pt x="2830" y="5915"/>
                </a:lnTo>
                <a:lnTo>
                  <a:pt x="2776" y="6242"/>
                </a:lnTo>
                <a:lnTo>
                  <a:pt x="2734" y="6566"/>
                </a:lnTo>
                <a:lnTo>
                  <a:pt x="2703" y="6889"/>
                </a:lnTo>
                <a:lnTo>
                  <a:pt x="2683" y="7208"/>
                </a:lnTo>
                <a:lnTo>
                  <a:pt x="2677" y="7524"/>
                </a:lnTo>
                <a:lnTo>
                  <a:pt x="2677" y="7630"/>
                </a:lnTo>
                <a:lnTo>
                  <a:pt x="2678" y="7734"/>
                </a:lnTo>
                <a:lnTo>
                  <a:pt x="2679" y="7838"/>
                </a:lnTo>
                <a:lnTo>
                  <a:pt x="2681" y="7942"/>
                </a:lnTo>
                <a:lnTo>
                  <a:pt x="2684" y="8046"/>
                </a:lnTo>
                <a:lnTo>
                  <a:pt x="2688" y="8148"/>
                </a:lnTo>
                <a:lnTo>
                  <a:pt x="2692" y="8250"/>
                </a:lnTo>
                <a:lnTo>
                  <a:pt x="2696" y="8352"/>
                </a:lnTo>
                <a:lnTo>
                  <a:pt x="2701" y="8453"/>
                </a:lnTo>
                <a:lnTo>
                  <a:pt x="2706" y="8554"/>
                </a:lnTo>
                <a:lnTo>
                  <a:pt x="2711" y="8654"/>
                </a:lnTo>
                <a:lnTo>
                  <a:pt x="2718" y="8753"/>
                </a:lnTo>
                <a:lnTo>
                  <a:pt x="2724" y="8852"/>
                </a:lnTo>
                <a:lnTo>
                  <a:pt x="2731" y="8951"/>
                </a:lnTo>
                <a:lnTo>
                  <a:pt x="2739" y="9049"/>
                </a:lnTo>
                <a:lnTo>
                  <a:pt x="2747" y="9147"/>
                </a:lnTo>
                <a:lnTo>
                  <a:pt x="2344" y="9339"/>
                </a:lnTo>
                <a:lnTo>
                  <a:pt x="1979" y="9546"/>
                </a:lnTo>
                <a:lnTo>
                  <a:pt x="1651" y="9767"/>
                </a:lnTo>
                <a:lnTo>
                  <a:pt x="1358" y="9999"/>
                </a:lnTo>
                <a:lnTo>
                  <a:pt x="1099" y="10242"/>
                </a:lnTo>
                <a:lnTo>
                  <a:pt x="873" y="10494"/>
                </a:lnTo>
                <a:lnTo>
                  <a:pt x="676" y="10755"/>
                </a:lnTo>
                <a:lnTo>
                  <a:pt x="509" y="11021"/>
                </a:lnTo>
                <a:lnTo>
                  <a:pt x="368" y="11295"/>
                </a:lnTo>
                <a:lnTo>
                  <a:pt x="253" y="11570"/>
                </a:lnTo>
                <a:lnTo>
                  <a:pt x="162" y="11849"/>
                </a:lnTo>
                <a:lnTo>
                  <a:pt x="92" y="12129"/>
                </a:lnTo>
                <a:lnTo>
                  <a:pt x="43" y="12408"/>
                </a:lnTo>
                <a:lnTo>
                  <a:pt x="13" y="12687"/>
                </a:lnTo>
                <a:lnTo>
                  <a:pt x="0" y="12963"/>
                </a:lnTo>
                <a:lnTo>
                  <a:pt x="2" y="13234"/>
                </a:lnTo>
                <a:lnTo>
                  <a:pt x="18" y="13500"/>
                </a:lnTo>
                <a:lnTo>
                  <a:pt x="47" y="13759"/>
                </a:lnTo>
                <a:lnTo>
                  <a:pt x="86" y="14009"/>
                </a:lnTo>
                <a:lnTo>
                  <a:pt x="133" y="14251"/>
                </a:lnTo>
                <a:lnTo>
                  <a:pt x="188" y="14481"/>
                </a:lnTo>
                <a:lnTo>
                  <a:pt x="249" y="14699"/>
                </a:lnTo>
                <a:lnTo>
                  <a:pt x="312" y="14903"/>
                </a:lnTo>
                <a:lnTo>
                  <a:pt x="379" y="15093"/>
                </a:lnTo>
                <a:lnTo>
                  <a:pt x="447" y="15266"/>
                </a:lnTo>
                <a:lnTo>
                  <a:pt x="513" y="15421"/>
                </a:lnTo>
                <a:lnTo>
                  <a:pt x="575" y="15558"/>
                </a:lnTo>
                <a:lnTo>
                  <a:pt x="634" y="15674"/>
                </a:lnTo>
                <a:lnTo>
                  <a:pt x="687" y="15769"/>
                </a:lnTo>
                <a:lnTo>
                  <a:pt x="731" y="15840"/>
                </a:lnTo>
                <a:lnTo>
                  <a:pt x="766" y="15887"/>
                </a:lnTo>
                <a:lnTo>
                  <a:pt x="791" y="15908"/>
                </a:lnTo>
                <a:lnTo>
                  <a:pt x="817" y="15918"/>
                </a:lnTo>
                <a:lnTo>
                  <a:pt x="849" y="15926"/>
                </a:lnTo>
                <a:lnTo>
                  <a:pt x="888" y="15934"/>
                </a:lnTo>
                <a:lnTo>
                  <a:pt x="931" y="15942"/>
                </a:lnTo>
                <a:lnTo>
                  <a:pt x="981" y="15948"/>
                </a:lnTo>
                <a:lnTo>
                  <a:pt x="1034" y="15953"/>
                </a:lnTo>
                <a:lnTo>
                  <a:pt x="1093" y="15957"/>
                </a:lnTo>
                <a:lnTo>
                  <a:pt x="1155" y="15960"/>
                </a:lnTo>
                <a:lnTo>
                  <a:pt x="1219" y="15963"/>
                </a:lnTo>
                <a:lnTo>
                  <a:pt x="1287" y="15964"/>
                </a:lnTo>
                <a:lnTo>
                  <a:pt x="1357" y="15965"/>
                </a:lnTo>
                <a:lnTo>
                  <a:pt x="1430" y="15965"/>
                </a:lnTo>
                <a:lnTo>
                  <a:pt x="1503" y="15964"/>
                </a:lnTo>
                <a:lnTo>
                  <a:pt x="1577" y="15963"/>
                </a:lnTo>
                <a:lnTo>
                  <a:pt x="1652" y="15960"/>
                </a:lnTo>
                <a:lnTo>
                  <a:pt x="1727" y="15957"/>
                </a:lnTo>
                <a:lnTo>
                  <a:pt x="1802" y="15953"/>
                </a:lnTo>
                <a:lnTo>
                  <a:pt x="1876" y="15948"/>
                </a:lnTo>
                <a:lnTo>
                  <a:pt x="1948" y="15942"/>
                </a:lnTo>
                <a:lnTo>
                  <a:pt x="2018" y="15934"/>
                </a:lnTo>
                <a:lnTo>
                  <a:pt x="2087" y="15927"/>
                </a:lnTo>
                <a:lnTo>
                  <a:pt x="2153" y="15919"/>
                </a:lnTo>
                <a:lnTo>
                  <a:pt x="2215" y="15910"/>
                </a:lnTo>
                <a:lnTo>
                  <a:pt x="2274" y="15900"/>
                </a:lnTo>
                <a:lnTo>
                  <a:pt x="2329" y="15889"/>
                </a:lnTo>
                <a:lnTo>
                  <a:pt x="2378" y="15878"/>
                </a:lnTo>
                <a:lnTo>
                  <a:pt x="2424" y="15866"/>
                </a:lnTo>
                <a:lnTo>
                  <a:pt x="2463" y="15853"/>
                </a:lnTo>
                <a:lnTo>
                  <a:pt x="2496" y="15839"/>
                </a:lnTo>
                <a:lnTo>
                  <a:pt x="2524" y="15825"/>
                </a:lnTo>
                <a:lnTo>
                  <a:pt x="2544" y="15808"/>
                </a:lnTo>
                <a:lnTo>
                  <a:pt x="2557" y="15792"/>
                </a:lnTo>
                <a:lnTo>
                  <a:pt x="2560" y="15774"/>
                </a:lnTo>
                <a:lnTo>
                  <a:pt x="2557" y="15744"/>
                </a:lnTo>
                <a:lnTo>
                  <a:pt x="2548" y="15703"/>
                </a:lnTo>
                <a:lnTo>
                  <a:pt x="2534" y="15651"/>
                </a:lnTo>
                <a:lnTo>
                  <a:pt x="2494" y="15517"/>
                </a:lnTo>
                <a:lnTo>
                  <a:pt x="2445" y="15349"/>
                </a:lnTo>
                <a:lnTo>
                  <a:pt x="2418" y="15251"/>
                </a:lnTo>
                <a:lnTo>
                  <a:pt x="2390" y="15147"/>
                </a:lnTo>
                <a:lnTo>
                  <a:pt x="2363" y="15036"/>
                </a:lnTo>
                <a:lnTo>
                  <a:pt x="2338" y="14919"/>
                </a:lnTo>
                <a:lnTo>
                  <a:pt x="2313" y="14796"/>
                </a:lnTo>
                <a:lnTo>
                  <a:pt x="2292" y="14668"/>
                </a:lnTo>
                <a:lnTo>
                  <a:pt x="2275" y="14536"/>
                </a:lnTo>
                <a:lnTo>
                  <a:pt x="2261" y="14400"/>
                </a:lnTo>
                <a:lnTo>
                  <a:pt x="2253" y="14260"/>
                </a:lnTo>
                <a:lnTo>
                  <a:pt x="2251" y="14117"/>
                </a:lnTo>
                <a:lnTo>
                  <a:pt x="2255" y="13972"/>
                </a:lnTo>
                <a:lnTo>
                  <a:pt x="2266" y="13825"/>
                </a:lnTo>
                <a:lnTo>
                  <a:pt x="2285" y="13677"/>
                </a:lnTo>
                <a:lnTo>
                  <a:pt x="2313" y="13527"/>
                </a:lnTo>
                <a:lnTo>
                  <a:pt x="2352" y="13378"/>
                </a:lnTo>
                <a:lnTo>
                  <a:pt x="2400" y="13230"/>
                </a:lnTo>
                <a:lnTo>
                  <a:pt x="2460" y="13082"/>
                </a:lnTo>
                <a:lnTo>
                  <a:pt x="2531" y="12936"/>
                </a:lnTo>
                <a:lnTo>
                  <a:pt x="2616" y="12791"/>
                </a:lnTo>
                <a:lnTo>
                  <a:pt x="2713" y="12649"/>
                </a:lnTo>
                <a:lnTo>
                  <a:pt x="2825" y="12510"/>
                </a:lnTo>
                <a:lnTo>
                  <a:pt x="2951" y="12376"/>
                </a:lnTo>
                <a:lnTo>
                  <a:pt x="3094" y="12245"/>
                </a:lnTo>
                <a:lnTo>
                  <a:pt x="3254" y="12119"/>
                </a:lnTo>
                <a:lnTo>
                  <a:pt x="3310" y="12333"/>
                </a:lnTo>
                <a:lnTo>
                  <a:pt x="3370" y="12541"/>
                </a:lnTo>
                <a:lnTo>
                  <a:pt x="3430" y="12743"/>
                </a:lnTo>
                <a:lnTo>
                  <a:pt x="3490" y="12941"/>
                </a:lnTo>
                <a:lnTo>
                  <a:pt x="3553" y="13132"/>
                </a:lnTo>
                <a:lnTo>
                  <a:pt x="3616" y="13318"/>
                </a:lnTo>
                <a:lnTo>
                  <a:pt x="3679" y="13497"/>
                </a:lnTo>
                <a:lnTo>
                  <a:pt x="3743" y="13672"/>
                </a:lnTo>
                <a:lnTo>
                  <a:pt x="3807" y="13839"/>
                </a:lnTo>
                <a:lnTo>
                  <a:pt x="3872" y="14001"/>
                </a:lnTo>
                <a:lnTo>
                  <a:pt x="3935" y="14157"/>
                </a:lnTo>
                <a:lnTo>
                  <a:pt x="4000" y="14308"/>
                </a:lnTo>
                <a:lnTo>
                  <a:pt x="4063" y="14452"/>
                </a:lnTo>
                <a:lnTo>
                  <a:pt x="4125" y="14589"/>
                </a:lnTo>
                <a:lnTo>
                  <a:pt x="4188" y="14720"/>
                </a:lnTo>
                <a:lnTo>
                  <a:pt x="4249" y="14845"/>
                </a:lnTo>
                <a:lnTo>
                  <a:pt x="4308" y="14964"/>
                </a:lnTo>
                <a:lnTo>
                  <a:pt x="4367" y="15076"/>
                </a:lnTo>
                <a:lnTo>
                  <a:pt x="4425" y="15181"/>
                </a:lnTo>
                <a:lnTo>
                  <a:pt x="4480" y="15281"/>
                </a:lnTo>
                <a:lnTo>
                  <a:pt x="4534" y="15374"/>
                </a:lnTo>
                <a:lnTo>
                  <a:pt x="4585" y="15460"/>
                </a:lnTo>
                <a:lnTo>
                  <a:pt x="4635" y="15538"/>
                </a:lnTo>
                <a:lnTo>
                  <a:pt x="4681" y="15611"/>
                </a:lnTo>
                <a:lnTo>
                  <a:pt x="4726" y="15676"/>
                </a:lnTo>
                <a:lnTo>
                  <a:pt x="4768" y="15735"/>
                </a:lnTo>
                <a:lnTo>
                  <a:pt x="4807" y="15787"/>
                </a:lnTo>
                <a:lnTo>
                  <a:pt x="4842" y="15832"/>
                </a:lnTo>
                <a:lnTo>
                  <a:pt x="4876" y="15869"/>
                </a:lnTo>
                <a:lnTo>
                  <a:pt x="4905" y="15899"/>
                </a:lnTo>
                <a:lnTo>
                  <a:pt x="4930" y="15922"/>
                </a:lnTo>
                <a:lnTo>
                  <a:pt x="4952" y="15938"/>
                </a:lnTo>
                <a:lnTo>
                  <a:pt x="4986" y="15958"/>
                </a:lnTo>
                <a:lnTo>
                  <a:pt x="5025" y="15976"/>
                </a:lnTo>
                <a:lnTo>
                  <a:pt x="5071" y="15993"/>
                </a:lnTo>
                <a:lnTo>
                  <a:pt x="5121" y="16008"/>
                </a:lnTo>
                <a:lnTo>
                  <a:pt x="5176" y="16022"/>
                </a:lnTo>
                <a:lnTo>
                  <a:pt x="5234" y="16035"/>
                </a:lnTo>
                <a:lnTo>
                  <a:pt x="5297" y="16046"/>
                </a:lnTo>
                <a:lnTo>
                  <a:pt x="5364" y="16056"/>
                </a:lnTo>
                <a:lnTo>
                  <a:pt x="5434" y="16066"/>
                </a:lnTo>
                <a:lnTo>
                  <a:pt x="5505" y="16073"/>
                </a:lnTo>
                <a:lnTo>
                  <a:pt x="5580" y="16079"/>
                </a:lnTo>
                <a:lnTo>
                  <a:pt x="5657" y="16083"/>
                </a:lnTo>
                <a:lnTo>
                  <a:pt x="5736" y="16086"/>
                </a:lnTo>
                <a:lnTo>
                  <a:pt x="5816" y="16088"/>
                </a:lnTo>
                <a:lnTo>
                  <a:pt x="5897" y="16088"/>
                </a:lnTo>
                <a:lnTo>
                  <a:pt x="5978" y="16087"/>
                </a:lnTo>
                <a:lnTo>
                  <a:pt x="6059" y="16084"/>
                </a:lnTo>
                <a:lnTo>
                  <a:pt x="6140" y="16080"/>
                </a:lnTo>
                <a:lnTo>
                  <a:pt x="6220" y="16074"/>
                </a:lnTo>
                <a:lnTo>
                  <a:pt x="6300" y="16067"/>
                </a:lnTo>
                <a:lnTo>
                  <a:pt x="6379" y="16057"/>
                </a:lnTo>
                <a:lnTo>
                  <a:pt x="6456" y="16047"/>
                </a:lnTo>
                <a:lnTo>
                  <a:pt x="6531" y="16035"/>
                </a:lnTo>
                <a:lnTo>
                  <a:pt x="6602" y="16022"/>
                </a:lnTo>
                <a:lnTo>
                  <a:pt x="6672" y="16006"/>
                </a:lnTo>
                <a:lnTo>
                  <a:pt x="6738" y="15990"/>
                </a:lnTo>
                <a:lnTo>
                  <a:pt x="6801" y="15971"/>
                </a:lnTo>
                <a:lnTo>
                  <a:pt x="6859" y="15951"/>
                </a:lnTo>
                <a:lnTo>
                  <a:pt x="6914" y="15929"/>
                </a:lnTo>
                <a:lnTo>
                  <a:pt x="6963" y="15905"/>
                </a:lnTo>
                <a:lnTo>
                  <a:pt x="7009" y="15880"/>
                </a:lnTo>
                <a:lnTo>
                  <a:pt x="7047" y="15853"/>
                </a:lnTo>
                <a:lnTo>
                  <a:pt x="7072" y="15833"/>
                </a:lnTo>
                <a:lnTo>
                  <a:pt x="7101" y="15803"/>
                </a:lnTo>
                <a:lnTo>
                  <a:pt x="7135" y="15767"/>
                </a:lnTo>
                <a:lnTo>
                  <a:pt x="7176" y="15723"/>
                </a:lnTo>
                <a:lnTo>
                  <a:pt x="7219" y="15671"/>
                </a:lnTo>
                <a:lnTo>
                  <a:pt x="7269" y="15612"/>
                </a:lnTo>
                <a:lnTo>
                  <a:pt x="7322" y="15545"/>
                </a:lnTo>
                <a:lnTo>
                  <a:pt x="7380" y="15472"/>
                </a:lnTo>
                <a:lnTo>
                  <a:pt x="7442" y="15391"/>
                </a:lnTo>
                <a:lnTo>
                  <a:pt x="7507" y="15304"/>
                </a:lnTo>
                <a:lnTo>
                  <a:pt x="7576" y="15212"/>
                </a:lnTo>
                <a:lnTo>
                  <a:pt x="7648" y="15112"/>
                </a:lnTo>
                <a:lnTo>
                  <a:pt x="7724" y="15006"/>
                </a:lnTo>
                <a:lnTo>
                  <a:pt x="7802" y="14894"/>
                </a:lnTo>
                <a:lnTo>
                  <a:pt x="7883" y="14777"/>
                </a:lnTo>
                <a:lnTo>
                  <a:pt x="7965" y="14654"/>
                </a:lnTo>
                <a:lnTo>
                  <a:pt x="8050" y="14526"/>
                </a:lnTo>
                <a:lnTo>
                  <a:pt x="8138" y="14393"/>
                </a:lnTo>
                <a:lnTo>
                  <a:pt x="8227" y="14254"/>
                </a:lnTo>
                <a:lnTo>
                  <a:pt x="8318" y="14111"/>
                </a:lnTo>
                <a:lnTo>
                  <a:pt x="8410" y="13964"/>
                </a:lnTo>
                <a:lnTo>
                  <a:pt x="8503" y="13812"/>
                </a:lnTo>
                <a:lnTo>
                  <a:pt x="8597" y="13654"/>
                </a:lnTo>
                <a:lnTo>
                  <a:pt x="8691" y="13494"/>
                </a:lnTo>
                <a:lnTo>
                  <a:pt x="8786" y="13330"/>
                </a:lnTo>
                <a:lnTo>
                  <a:pt x="8883" y="13161"/>
                </a:lnTo>
                <a:lnTo>
                  <a:pt x="8978" y="12990"/>
                </a:lnTo>
                <a:lnTo>
                  <a:pt x="9073" y="12815"/>
                </a:lnTo>
                <a:lnTo>
                  <a:pt x="9168" y="12636"/>
                </a:lnTo>
                <a:lnTo>
                  <a:pt x="9262" y="12455"/>
                </a:lnTo>
                <a:lnTo>
                  <a:pt x="9355" y="12270"/>
                </a:lnTo>
                <a:lnTo>
                  <a:pt x="9447" y="12084"/>
                </a:lnTo>
                <a:lnTo>
                  <a:pt x="9532" y="12208"/>
                </a:lnTo>
                <a:lnTo>
                  <a:pt x="9604" y="12337"/>
                </a:lnTo>
                <a:lnTo>
                  <a:pt x="9667" y="12470"/>
                </a:lnTo>
                <a:lnTo>
                  <a:pt x="9720" y="12608"/>
                </a:lnTo>
                <a:lnTo>
                  <a:pt x="9763" y="12748"/>
                </a:lnTo>
                <a:lnTo>
                  <a:pt x="9798" y="12892"/>
                </a:lnTo>
                <a:lnTo>
                  <a:pt x="9824" y="13037"/>
                </a:lnTo>
                <a:lnTo>
                  <a:pt x="9842" y="13185"/>
                </a:lnTo>
                <a:lnTo>
                  <a:pt x="9853" y="13334"/>
                </a:lnTo>
                <a:lnTo>
                  <a:pt x="9858" y="13482"/>
                </a:lnTo>
                <a:lnTo>
                  <a:pt x="9857" y="13631"/>
                </a:lnTo>
                <a:lnTo>
                  <a:pt x="9850" y="13779"/>
                </a:lnTo>
                <a:lnTo>
                  <a:pt x="9839" y="13928"/>
                </a:lnTo>
                <a:lnTo>
                  <a:pt x="9824" y="14073"/>
                </a:lnTo>
                <a:lnTo>
                  <a:pt x="9805" y="14217"/>
                </a:lnTo>
                <a:lnTo>
                  <a:pt x="9782" y="14358"/>
                </a:lnTo>
                <a:lnTo>
                  <a:pt x="9758" y="14495"/>
                </a:lnTo>
                <a:lnTo>
                  <a:pt x="9732" y="14629"/>
                </a:lnTo>
                <a:lnTo>
                  <a:pt x="9705" y="14758"/>
                </a:lnTo>
                <a:lnTo>
                  <a:pt x="9676" y="14883"/>
                </a:lnTo>
                <a:lnTo>
                  <a:pt x="9620" y="15115"/>
                </a:lnTo>
                <a:lnTo>
                  <a:pt x="9569" y="15321"/>
                </a:lnTo>
                <a:lnTo>
                  <a:pt x="9546" y="15412"/>
                </a:lnTo>
                <a:lnTo>
                  <a:pt x="9527" y="15496"/>
                </a:lnTo>
                <a:lnTo>
                  <a:pt x="9510" y="15571"/>
                </a:lnTo>
                <a:lnTo>
                  <a:pt x="9498" y="15636"/>
                </a:lnTo>
                <a:lnTo>
                  <a:pt x="9491" y="15692"/>
                </a:lnTo>
                <a:lnTo>
                  <a:pt x="9488" y="15736"/>
                </a:lnTo>
                <a:lnTo>
                  <a:pt x="9492" y="15770"/>
                </a:lnTo>
                <a:lnTo>
                  <a:pt x="9502" y="15792"/>
                </a:lnTo>
                <a:lnTo>
                  <a:pt x="9526" y="15816"/>
                </a:lnTo>
                <a:lnTo>
                  <a:pt x="9554" y="15839"/>
                </a:lnTo>
                <a:lnTo>
                  <a:pt x="9588" y="15861"/>
                </a:lnTo>
                <a:lnTo>
                  <a:pt x="9629" y="15883"/>
                </a:lnTo>
                <a:lnTo>
                  <a:pt x="9673" y="15903"/>
                </a:lnTo>
                <a:lnTo>
                  <a:pt x="9723" y="15924"/>
                </a:lnTo>
                <a:lnTo>
                  <a:pt x="9776" y="15944"/>
                </a:lnTo>
                <a:lnTo>
                  <a:pt x="9834" y="15962"/>
                </a:lnTo>
                <a:lnTo>
                  <a:pt x="9895" y="15980"/>
                </a:lnTo>
                <a:lnTo>
                  <a:pt x="9959" y="15997"/>
                </a:lnTo>
                <a:lnTo>
                  <a:pt x="10026" y="16013"/>
                </a:lnTo>
                <a:lnTo>
                  <a:pt x="10095" y="16029"/>
                </a:lnTo>
                <a:lnTo>
                  <a:pt x="10166" y="16043"/>
                </a:lnTo>
                <a:lnTo>
                  <a:pt x="10238" y="16056"/>
                </a:lnTo>
                <a:lnTo>
                  <a:pt x="10312" y="16069"/>
                </a:lnTo>
                <a:lnTo>
                  <a:pt x="10387" y="16081"/>
                </a:lnTo>
                <a:lnTo>
                  <a:pt x="10462" y="16091"/>
                </a:lnTo>
                <a:lnTo>
                  <a:pt x="10537" y="16100"/>
                </a:lnTo>
                <a:lnTo>
                  <a:pt x="10611" y="16108"/>
                </a:lnTo>
                <a:lnTo>
                  <a:pt x="10686" y="16114"/>
                </a:lnTo>
                <a:lnTo>
                  <a:pt x="10759" y="16120"/>
                </a:lnTo>
                <a:lnTo>
                  <a:pt x="10831" y="16124"/>
                </a:lnTo>
                <a:lnTo>
                  <a:pt x="10901" y="16126"/>
                </a:lnTo>
                <a:lnTo>
                  <a:pt x="10968" y="16128"/>
                </a:lnTo>
                <a:lnTo>
                  <a:pt x="11034" y="16128"/>
                </a:lnTo>
                <a:lnTo>
                  <a:pt x="11097" y="16126"/>
                </a:lnTo>
                <a:lnTo>
                  <a:pt x="11155" y="16123"/>
                </a:lnTo>
                <a:lnTo>
                  <a:pt x="11211" y="16119"/>
                </a:lnTo>
                <a:lnTo>
                  <a:pt x="11263" y="16113"/>
                </a:lnTo>
                <a:lnTo>
                  <a:pt x="11309" y="16105"/>
                </a:lnTo>
                <a:lnTo>
                  <a:pt x="11352" y="16096"/>
                </a:lnTo>
                <a:lnTo>
                  <a:pt x="11389" y="16085"/>
                </a:lnTo>
                <a:lnTo>
                  <a:pt x="11430" y="16058"/>
                </a:lnTo>
                <a:lnTo>
                  <a:pt x="11495" y="15999"/>
                </a:lnTo>
                <a:lnTo>
                  <a:pt x="11580" y="15908"/>
                </a:lnTo>
                <a:lnTo>
                  <a:pt x="11682" y="15789"/>
                </a:lnTo>
                <a:lnTo>
                  <a:pt x="11800" y="15643"/>
                </a:lnTo>
                <a:lnTo>
                  <a:pt x="11928" y="15473"/>
                </a:lnTo>
                <a:lnTo>
                  <a:pt x="12066" y="15278"/>
                </a:lnTo>
                <a:lnTo>
                  <a:pt x="12211" y="15063"/>
                </a:lnTo>
                <a:lnTo>
                  <a:pt x="12360" y="14828"/>
                </a:lnTo>
                <a:lnTo>
                  <a:pt x="12509" y="14576"/>
                </a:lnTo>
                <a:lnTo>
                  <a:pt x="12658" y="14309"/>
                </a:lnTo>
                <a:lnTo>
                  <a:pt x="12803" y="14027"/>
                </a:lnTo>
                <a:lnTo>
                  <a:pt x="12939" y="13735"/>
                </a:lnTo>
                <a:lnTo>
                  <a:pt x="13067" y="13433"/>
                </a:lnTo>
                <a:lnTo>
                  <a:pt x="13183" y="13123"/>
                </a:lnTo>
                <a:lnTo>
                  <a:pt x="13283" y="12808"/>
                </a:lnTo>
                <a:lnTo>
                  <a:pt x="13366" y="12489"/>
                </a:lnTo>
                <a:lnTo>
                  <a:pt x="13428" y="12169"/>
                </a:lnTo>
                <a:lnTo>
                  <a:pt x="13468" y="11848"/>
                </a:lnTo>
                <a:lnTo>
                  <a:pt x="13481" y="11528"/>
                </a:lnTo>
                <a:lnTo>
                  <a:pt x="13466" y="11214"/>
                </a:lnTo>
                <a:lnTo>
                  <a:pt x="13420" y="10906"/>
                </a:lnTo>
                <a:lnTo>
                  <a:pt x="13340" y="10605"/>
                </a:lnTo>
                <a:lnTo>
                  <a:pt x="13223" y="10314"/>
                </a:lnTo>
                <a:lnTo>
                  <a:pt x="13067" y="10035"/>
                </a:lnTo>
                <a:lnTo>
                  <a:pt x="12870" y="9769"/>
                </a:lnTo>
                <a:lnTo>
                  <a:pt x="12628" y="9520"/>
                </a:lnTo>
                <a:lnTo>
                  <a:pt x="12338" y="9287"/>
                </a:lnTo>
                <a:lnTo>
                  <a:pt x="11999" y="9074"/>
                </a:lnTo>
                <a:lnTo>
                  <a:pt x="11606" y="8882"/>
                </a:lnTo>
                <a:lnTo>
                  <a:pt x="11159" y="8714"/>
                </a:lnTo>
                <a:lnTo>
                  <a:pt x="10653" y="857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ïṡ1îdè"/>
          <p:cNvSpPr>
            <a:spLocks/>
          </p:cNvSpPr>
          <p:nvPr/>
        </p:nvSpPr>
        <p:spPr bwMode="auto">
          <a:xfrm>
            <a:off x="7056208" y="2245360"/>
            <a:ext cx="696476" cy="824193"/>
          </a:xfrm>
          <a:custGeom>
            <a:avLst/>
            <a:gdLst>
              <a:gd name="T0" fmla="*/ 10549 w 14994"/>
              <a:gd name="T1" fmla="*/ 4096 h 16128"/>
              <a:gd name="T2" fmla="*/ 9728 w 14994"/>
              <a:gd name="T3" fmla="*/ 4033 h 16128"/>
              <a:gd name="T4" fmla="*/ 8774 w 14994"/>
              <a:gd name="T5" fmla="*/ 4106 h 16128"/>
              <a:gd name="T6" fmla="*/ 7932 w 14994"/>
              <a:gd name="T7" fmla="*/ 4229 h 16128"/>
              <a:gd name="T8" fmla="*/ 7142 w 14994"/>
              <a:gd name="T9" fmla="*/ 2984 h 16128"/>
              <a:gd name="T10" fmla="*/ 6416 w 14994"/>
              <a:gd name="T11" fmla="*/ 1768 h 16128"/>
              <a:gd name="T12" fmla="*/ 5839 w 14994"/>
              <a:gd name="T13" fmla="*/ 903 h 16128"/>
              <a:gd name="T14" fmla="*/ 5475 w 14994"/>
              <a:gd name="T15" fmla="*/ 509 h 16128"/>
              <a:gd name="T16" fmla="*/ 4708 w 14994"/>
              <a:gd name="T17" fmla="*/ 939 h 16128"/>
              <a:gd name="T18" fmla="*/ 3516 w 14994"/>
              <a:gd name="T19" fmla="*/ 2523 h 16128"/>
              <a:gd name="T20" fmla="*/ 2690 w 14994"/>
              <a:gd name="T21" fmla="*/ 4894 h 16128"/>
              <a:gd name="T22" fmla="*/ 2997 w 14994"/>
              <a:gd name="T23" fmla="*/ 7672 h 16128"/>
              <a:gd name="T24" fmla="*/ 2881 w 14994"/>
              <a:gd name="T25" fmla="*/ 7946 h 16128"/>
              <a:gd name="T26" fmla="*/ 2300 w 14994"/>
              <a:gd name="T27" fmla="*/ 7953 h 16128"/>
              <a:gd name="T28" fmla="*/ 1746 w 14994"/>
              <a:gd name="T29" fmla="*/ 8201 h 16128"/>
              <a:gd name="T30" fmla="*/ 1315 w 14994"/>
              <a:gd name="T31" fmla="*/ 8651 h 16128"/>
              <a:gd name="T32" fmla="*/ 1065 w 14994"/>
              <a:gd name="T33" fmla="*/ 9254 h 16128"/>
              <a:gd name="T34" fmla="*/ 1040 w 14994"/>
              <a:gd name="T35" fmla="*/ 9841 h 16128"/>
              <a:gd name="T36" fmla="*/ 1194 w 14994"/>
              <a:gd name="T37" fmla="*/ 10365 h 16128"/>
              <a:gd name="T38" fmla="*/ 1498 w 14994"/>
              <a:gd name="T39" fmla="*/ 10800 h 16128"/>
              <a:gd name="T40" fmla="*/ 1925 w 14994"/>
              <a:gd name="T41" fmla="*/ 11106 h 16128"/>
              <a:gd name="T42" fmla="*/ 1048 w 14994"/>
              <a:gd name="T43" fmla="*/ 12002 h 16128"/>
              <a:gd name="T44" fmla="*/ 398 w 14994"/>
              <a:gd name="T45" fmla="*/ 13651 h 16128"/>
              <a:gd name="T46" fmla="*/ 88 w 14994"/>
              <a:gd name="T47" fmla="*/ 15274 h 16128"/>
              <a:gd name="T48" fmla="*/ 4856 w 14994"/>
              <a:gd name="T49" fmla="*/ 16128 h 16128"/>
              <a:gd name="T50" fmla="*/ 4749 w 14994"/>
              <a:gd name="T51" fmla="*/ 15137 h 16128"/>
              <a:gd name="T52" fmla="*/ 4422 w 14994"/>
              <a:gd name="T53" fmla="*/ 13515 h 16128"/>
              <a:gd name="T54" fmla="*/ 3760 w 14994"/>
              <a:gd name="T55" fmla="*/ 11923 h 16128"/>
              <a:gd name="T56" fmla="*/ 3086 w 14994"/>
              <a:gd name="T57" fmla="*/ 11136 h 16128"/>
              <a:gd name="T58" fmla="*/ 3469 w 14994"/>
              <a:gd name="T59" fmla="*/ 10917 h 16128"/>
              <a:gd name="T60" fmla="*/ 3785 w 14994"/>
              <a:gd name="T61" fmla="*/ 10592 h 16128"/>
              <a:gd name="T62" fmla="*/ 4008 w 14994"/>
              <a:gd name="T63" fmla="*/ 10182 h 16128"/>
              <a:gd name="T64" fmla="*/ 4115 w 14994"/>
              <a:gd name="T65" fmla="*/ 9742 h 16128"/>
              <a:gd name="T66" fmla="*/ 4618 w 14994"/>
              <a:gd name="T67" fmla="*/ 10006 h 16128"/>
              <a:gd name="T68" fmla="*/ 6750 w 14994"/>
              <a:gd name="T69" fmla="*/ 11339 h 16128"/>
              <a:gd name="T70" fmla="*/ 8814 w 14994"/>
              <a:gd name="T71" fmla="*/ 11758 h 16128"/>
              <a:gd name="T72" fmla="*/ 10380 w 14994"/>
              <a:gd name="T73" fmla="*/ 11606 h 16128"/>
              <a:gd name="T74" fmla="*/ 10996 w 14994"/>
              <a:gd name="T75" fmla="*/ 11259 h 16128"/>
              <a:gd name="T76" fmla="*/ 10910 w 14994"/>
              <a:gd name="T77" fmla="*/ 10705 h 16128"/>
              <a:gd name="T78" fmla="*/ 10556 w 14994"/>
              <a:gd name="T79" fmla="*/ 9735 h 16128"/>
              <a:gd name="T80" fmla="*/ 9996 w 14994"/>
              <a:gd name="T81" fmla="*/ 8463 h 16128"/>
              <a:gd name="T82" fmla="*/ 9717 w 14994"/>
              <a:gd name="T83" fmla="*/ 7055 h 16128"/>
              <a:gd name="T84" fmla="*/ 10288 w 14994"/>
              <a:gd name="T85" fmla="*/ 6222 h 16128"/>
              <a:gd name="T86" fmla="*/ 10797 w 14994"/>
              <a:gd name="T87" fmla="*/ 5324 h 16128"/>
              <a:gd name="T88" fmla="*/ 11027 w 14994"/>
              <a:gd name="T89" fmla="*/ 4575 h 16128"/>
              <a:gd name="T90" fmla="*/ 11371 w 14994"/>
              <a:gd name="T91" fmla="*/ 922 h 16128"/>
              <a:gd name="T92" fmla="*/ 12613 w 14994"/>
              <a:gd name="T93" fmla="*/ 1657 h 16128"/>
              <a:gd name="T94" fmla="*/ 13552 w 14994"/>
              <a:gd name="T95" fmla="*/ 2875 h 16128"/>
              <a:gd name="T96" fmla="*/ 14018 w 14994"/>
              <a:gd name="T97" fmla="*/ 4409 h 16128"/>
              <a:gd name="T98" fmla="*/ 13847 w 14994"/>
              <a:gd name="T99" fmla="*/ 6093 h 16128"/>
              <a:gd name="T100" fmla="*/ 14988 w 14994"/>
              <a:gd name="T101" fmla="*/ 5050 h 16128"/>
              <a:gd name="T102" fmla="*/ 14693 w 14994"/>
              <a:gd name="T103" fmla="*/ 3063 h 16128"/>
              <a:gd name="T104" fmla="*/ 13732 w 14994"/>
              <a:gd name="T105" fmla="*/ 1417 h 16128"/>
              <a:gd name="T106" fmla="*/ 12292 w 14994"/>
              <a:gd name="T107" fmla="*/ 280 h 16128"/>
              <a:gd name="T108" fmla="*/ 10729 w 14994"/>
              <a:gd name="T109" fmla="*/ 2610 h 16128"/>
              <a:gd name="T110" fmla="*/ 11591 w 14994"/>
              <a:gd name="T111" fmla="*/ 3154 h 16128"/>
              <a:gd name="T112" fmla="*/ 12164 w 14994"/>
              <a:gd name="T113" fmla="*/ 3963 h 16128"/>
              <a:gd name="T114" fmla="*/ 12391 w 14994"/>
              <a:gd name="T115" fmla="*/ 4932 h 16128"/>
              <a:gd name="T116" fmla="*/ 12254 w 14994"/>
              <a:gd name="T117" fmla="*/ 5856 h 16128"/>
              <a:gd name="T118" fmla="*/ 13117 w 14994"/>
              <a:gd name="T119" fmla="*/ 5068 h 16128"/>
              <a:gd name="T120" fmla="*/ 12887 w 14994"/>
              <a:gd name="T121" fmla="*/ 3812 h 16128"/>
              <a:gd name="T122" fmla="*/ 12205 w 14994"/>
              <a:gd name="T123" fmla="*/ 2743 h 16128"/>
              <a:gd name="T124" fmla="*/ 11144 w 14994"/>
              <a:gd name="T125" fmla="*/ 1996 h 16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994" h="16128">
                <a:moveTo>
                  <a:pt x="10969" y="4324"/>
                </a:moveTo>
                <a:lnTo>
                  <a:pt x="10932" y="4279"/>
                </a:lnTo>
                <a:lnTo>
                  <a:pt x="10887" y="4239"/>
                </a:lnTo>
                <a:lnTo>
                  <a:pt x="10835" y="4202"/>
                </a:lnTo>
                <a:lnTo>
                  <a:pt x="10773" y="4170"/>
                </a:lnTo>
                <a:lnTo>
                  <a:pt x="10706" y="4141"/>
                </a:lnTo>
                <a:lnTo>
                  <a:pt x="10630" y="4117"/>
                </a:lnTo>
                <a:lnTo>
                  <a:pt x="10549" y="4096"/>
                </a:lnTo>
                <a:lnTo>
                  <a:pt x="10462" y="4077"/>
                </a:lnTo>
                <a:lnTo>
                  <a:pt x="10369" y="4062"/>
                </a:lnTo>
                <a:lnTo>
                  <a:pt x="10272" y="4051"/>
                </a:lnTo>
                <a:lnTo>
                  <a:pt x="10170" y="4042"/>
                </a:lnTo>
                <a:lnTo>
                  <a:pt x="10065" y="4036"/>
                </a:lnTo>
                <a:lnTo>
                  <a:pt x="9955" y="4033"/>
                </a:lnTo>
                <a:lnTo>
                  <a:pt x="9843" y="4032"/>
                </a:lnTo>
                <a:lnTo>
                  <a:pt x="9728" y="4033"/>
                </a:lnTo>
                <a:lnTo>
                  <a:pt x="9611" y="4036"/>
                </a:lnTo>
                <a:lnTo>
                  <a:pt x="9492" y="4042"/>
                </a:lnTo>
                <a:lnTo>
                  <a:pt x="9372" y="4049"/>
                </a:lnTo>
                <a:lnTo>
                  <a:pt x="9252" y="4057"/>
                </a:lnTo>
                <a:lnTo>
                  <a:pt x="9131" y="4067"/>
                </a:lnTo>
                <a:lnTo>
                  <a:pt x="9011" y="4079"/>
                </a:lnTo>
                <a:lnTo>
                  <a:pt x="8892" y="4091"/>
                </a:lnTo>
                <a:lnTo>
                  <a:pt x="8774" y="4106"/>
                </a:lnTo>
                <a:lnTo>
                  <a:pt x="8658" y="4120"/>
                </a:lnTo>
                <a:lnTo>
                  <a:pt x="8544" y="4135"/>
                </a:lnTo>
                <a:lnTo>
                  <a:pt x="8433" y="4150"/>
                </a:lnTo>
                <a:lnTo>
                  <a:pt x="8324" y="4166"/>
                </a:lnTo>
                <a:lnTo>
                  <a:pt x="8219" y="4181"/>
                </a:lnTo>
                <a:lnTo>
                  <a:pt x="8119" y="4197"/>
                </a:lnTo>
                <a:lnTo>
                  <a:pt x="8023" y="4213"/>
                </a:lnTo>
                <a:lnTo>
                  <a:pt x="7932" y="4229"/>
                </a:lnTo>
                <a:lnTo>
                  <a:pt x="7847" y="4244"/>
                </a:lnTo>
                <a:lnTo>
                  <a:pt x="7744" y="4056"/>
                </a:lnTo>
                <a:lnTo>
                  <a:pt x="7642" y="3870"/>
                </a:lnTo>
                <a:lnTo>
                  <a:pt x="7540" y="3687"/>
                </a:lnTo>
                <a:lnTo>
                  <a:pt x="7439" y="3507"/>
                </a:lnTo>
                <a:lnTo>
                  <a:pt x="7338" y="3329"/>
                </a:lnTo>
                <a:lnTo>
                  <a:pt x="7239" y="3155"/>
                </a:lnTo>
                <a:lnTo>
                  <a:pt x="7142" y="2984"/>
                </a:lnTo>
                <a:lnTo>
                  <a:pt x="7045" y="2816"/>
                </a:lnTo>
                <a:lnTo>
                  <a:pt x="6950" y="2653"/>
                </a:lnTo>
                <a:lnTo>
                  <a:pt x="6857" y="2494"/>
                </a:lnTo>
                <a:lnTo>
                  <a:pt x="6765" y="2340"/>
                </a:lnTo>
                <a:lnTo>
                  <a:pt x="6674" y="2189"/>
                </a:lnTo>
                <a:lnTo>
                  <a:pt x="6586" y="2043"/>
                </a:lnTo>
                <a:lnTo>
                  <a:pt x="6500" y="1903"/>
                </a:lnTo>
                <a:lnTo>
                  <a:pt x="6416" y="1768"/>
                </a:lnTo>
                <a:lnTo>
                  <a:pt x="6334" y="1638"/>
                </a:lnTo>
                <a:lnTo>
                  <a:pt x="6256" y="1514"/>
                </a:lnTo>
                <a:lnTo>
                  <a:pt x="6179" y="1396"/>
                </a:lnTo>
                <a:lnTo>
                  <a:pt x="6105" y="1284"/>
                </a:lnTo>
                <a:lnTo>
                  <a:pt x="6034" y="1179"/>
                </a:lnTo>
                <a:lnTo>
                  <a:pt x="5966" y="1081"/>
                </a:lnTo>
                <a:lnTo>
                  <a:pt x="5901" y="988"/>
                </a:lnTo>
                <a:lnTo>
                  <a:pt x="5839" y="903"/>
                </a:lnTo>
                <a:lnTo>
                  <a:pt x="5780" y="827"/>
                </a:lnTo>
                <a:lnTo>
                  <a:pt x="5726" y="756"/>
                </a:lnTo>
                <a:lnTo>
                  <a:pt x="5674" y="695"/>
                </a:lnTo>
                <a:lnTo>
                  <a:pt x="5626" y="640"/>
                </a:lnTo>
                <a:lnTo>
                  <a:pt x="5583" y="595"/>
                </a:lnTo>
                <a:lnTo>
                  <a:pt x="5542" y="557"/>
                </a:lnTo>
                <a:lnTo>
                  <a:pt x="5507" y="529"/>
                </a:lnTo>
                <a:lnTo>
                  <a:pt x="5475" y="509"/>
                </a:lnTo>
                <a:lnTo>
                  <a:pt x="5448" y="499"/>
                </a:lnTo>
                <a:lnTo>
                  <a:pt x="5380" y="498"/>
                </a:lnTo>
                <a:lnTo>
                  <a:pt x="5297" y="518"/>
                </a:lnTo>
                <a:lnTo>
                  <a:pt x="5202" y="561"/>
                </a:lnTo>
                <a:lnTo>
                  <a:pt x="5093" y="626"/>
                </a:lnTo>
                <a:lnTo>
                  <a:pt x="4973" y="711"/>
                </a:lnTo>
                <a:lnTo>
                  <a:pt x="4845" y="815"/>
                </a:lnTo>
                <a:lnTo>
                  <a:pt x="4708" y="939"/>
                </a:lnTo>
                <a:lnTo>
                  <a:pt x="4566" y="1081"/>
                </a:lnTo>
                <a:lnTo>
                  <a:pt x="4417" y="1241"/>
                </a:lnTo>
                <a:lnTo>
                  <a:pt x="4267" y="1416"/>
                </a:lnTo>
                <a:lnTo>
                  <a:pt x="4114" y="1609"/>
                </a:lnTo>
                <a:lnTo>
                  <a:pt x="3962" y="1816"/>
                </a:lnTo>
                <a:lnTo>
                  <a:pt x="3810" y="2038"/>
                </a:lnTo>
                <a:lnTo>
                  <a:pt x="3661" y="2274"/>
                </a:lnTo>
                <a:lnTo>
                  <a:pt x="3516" y="2523"/>
                </a:lnTo>
                <a:lnTo>
                  <a:pt x="3377" y="2784"/>
                </a:lnTo>
                <a:lnTo>
                  <a:pt x="3245" y="3057"/>
                </a:lnTo>
                <a:lnTo>
                  <a:pt x="3122" y="3341"/>
                </a:lnTo>
                <a:lnTo>
                  <a:pt x="3009" y="3634"/>
                </a:lnTo>
                <a:lnTo>
                  <a:pt x="2909" y="3937"/>
                </a:lnTo>
                <a:lnTo>
                  <a:pt x="2820" y="4249"/>
                </a:lnTo>
                <a:lnTo>
                  <a:pt x="2747" y="4568"/>
                </a:lnTo>
                <a:lnTo>
                  <a:pt x="2690" y="4894"/>
                </a:lnTo>
                <a:lnTo>
                  <a:pt x="2651" y="5227"/>
                </a:lnTo>
                <a:lnTo>
                  <a:pt x="2631" y="5565"/>
                </a:lnTo>
                <a:lnTo>
                  <a:pt x="2632" y="5909"/>
                </a:lnTo>
                <a:lnTo>
                  <a:pt x="2654" y="6257"/>
                </a:lnTo>
                <a:lnTo>
                  <a:pt x="2700" y="6606"/>
                </a:lnTo>
                <a:lnTo>
                  <a:pt x="2773" y="6960"/>
                </a:lnTo>
                <a:lnTo>
                  <a:pt x="2870" y="7315"/>
                </a:lnTo>
                <a:lnTo>
                  <a:pt x="2997" y="7672"/>
                </a:lnTo>
                <a:lnTo>
                  <a:pt x="3154" y="8029"/>
                </a:lnTo>
                <a:lnTo>
                  <a:pt x="3116" y="8014"/>
                </a:lnTo>
                <a:lnTo>
                  <a:pt x="3078" y="8000"/>
                </a:lnTo>
                <a:lnTo>
                  <a:pt x="3040" y="7987"/>
                </a:lnTo>
                <a:lnTo>
                  <a:pt x="3001" y="7975"/>
                </a:lnTo>
                <a:lnTo>
                  <a:pt x="2962" y="7965"/>
                </a:lnTo>
                <a:lnTo>
                  <a:pt x="2922" y="7955"/>
                </a:lnTo>
                <a:lnTo>
                  <a:pt x="2881" y="7946"/>
                </a:lnTo>
                <a:lnTo>
                  <a:pt x="2840" y="7938"/>
                </a:lnTo>
                <a:lnTo>
                  <a:pt x="2762" y="7928"/>
                </a:lnTo>
                <a:lnTo>
                  <a:pt x="2683" y="7922"/>
                </a:lnTo>
                <a:lnTo>
                  <a:pt x="2604" y="7920"/>
                </a:lnTo>
                <a:lnTo>
                  <a:pt x="2528" y="7922"/>
                </a:lnTo>
                <a:lnTo>
                  <a:pt x="2450" y="7929"/>
                </a:lnTo>
                <a:lnTo>
                  <a:pt x="2375" y="7939"/>
                </a:lnTo>
                <a:lnTo>
                  <a:pt x="2300" y="7953"/>
                </a:lnTo>
                <a:lnTo>
                  <a:pt x="2225" y="7972"/>
                </a:lnTo>
                <a:lnTo>
                  <a:pt x="2153" y="7994"/>
                </a:lnTo>
                <a:lnTo>
                  <a:pt x="2081" y="8020"/>
                </a:lnTo>
                <a:lnTo>
                  <a:pt x="2011" y="8050"/>
                </a:lnTo>
                <a:lnTo>
                  <a:pt x="1942" y="8082"/>
                </a:lnTo>
                <a:lnTo>
                  <a:pt x="1875" y="8118"/>
                </a:lnTo>
                <a:lnTo>
                  <a:pt x="1809" y="8159"/>
                </a:lnTo>
                <a:lnTo>
                  <a:pt x="1746" y="8201"/>
                </a:lnTo>
                <a:lnTo>
                  <a:pt x="1684" y="8247"/>
                </a:lnTo>
                <a:lnTo>
                  <a:pt x="1625" y="8297"/>
                </a:lnTo>
                <a:lnTo>
                  <a:pt x="1567" y="8348"/>
                </a:lnTo>
                <a:lnTo>
                  <a:pt x="1512" y="8404"/>
                </a:lnTo>
                <a:lnTo>
                  <a:pt x="1458" y="8461"/>
                </a:lnTo>
                <a:lnTo>
                  <a:pt x="1408" y="8522"/>
                </a:lnTo>
                <a:lnTo>
                  <a:pt x="1361" y="8585"/>
                </a:lnTo>
                <a:lnTo>
                  <a:pt x="1315" y="8651"/>
                </a:lnTo>
                <a:lnTo>
                  <a:pt x="1273" y="8718"/>
                </a:lnTo>
                <a:lnTo>
                  <a:pt x="1234" y="8789"/>
                </a:lnTo>
                <a:lnTo>
                  <a:pt x="1197" y="8861"/>
                </a:lnTo>
                <a:lnTo>
                  <a:pt x="1164" y="8936"/>
                </a:lnTo>
                <a:lnTo>
                  <a:pt x="1134" y="9013"/>
                </a:lnTo>
                <a:lnTo>
                  <a:pt x="1108" y="9091"/>
                </a:lnTo>
                <a:lnTo>
                  <a:pt x="1084" y="9173"/>
                </a:lnTo>
                <a:lnTo>
                  <a:pt x="1065" y="9254"/>
                </a:lnTo>
                <a:lnTo>
                  <a:pt x="1050" y="9339"/>
                </a:lnTo>
                <a:lnTo>
                  <a:pt x="1039" y="9413"/>
                </a:lnTo>
                <a:lnTo>
                  <a:pt x="1032" y="9485"/>
                </a:lnTo>
                <a:lnTo>
                  <a:pt x="1028" y="9557"/>
                </a:lnTo>
                <a:lnTo>
                  <a:pt x="1027" y="9629"/>
                </a:lnTo>
                <a:lnTo>
                  <a:pt x="1028" y="9700"/>
                </a:lnTo>
                <a:lnTo>
                  <a:pt x="1033" y="9771"/>
                </a:lnTo>
                <a:lnTo>
                  <a:pt x="1040" y="9841"/>
                </a:lnTo>
                <a:lnTo>
                  <a:pt x="1050" y="9910"/>
                </a:lnTo>
                <a:lnTo>
                  <a:pt x="1063" y="9978"/>
                </a:lnTo>
                <a:lnTo>
                  <a:pt x="1078" y="10046"/>
                </a:lnTo>
                <a:lnTo>
                  <a:pt x="1097" y="10112"/>
                </a:lnTo>
                <a:lnTo>
                  <a:pt x="1118" y="10177"/>
                </a:lnTo>
                <a:lnTo>
                  <a:pt x="1141" y="10241"/>
                </a:lnTo>
                <a:lnTo>
                  <a:pt x="1166" y="10304"/>
                </a:lnTo>
                <a:lnTo>
                  <a:pt x="1194" y="10365"/>
                </a:lnTo>
                <a:lnTo>
                  <a:pt x="1225" y="10426"/>
                </a:lnTo>
                <a:lnTo>
                  <a:pt x="1257" y="10483"/>
                </a:lnTo>
                <a:lnTo>
                  <a:pt x="1292" y="10541"/>
                </a:lnTo>
                <a:lnTo>
                  <a:pt x="1329" y="10596"/>
                </a:lnTo>
                <a:lnTo>
                  <a:pt x="1369" y="10650"/>
                </a:lnTo>
                <a:lnTo>
                  <a:pt x="1409" y="10702"/>
                </a:lnTo>
                <a:lnTo>
                  <a:pt x="1452" y="10751"/>
                </a:lnTo>
                <a:lnTo>
                  <a:pt x="1498" y="10800"/>
                </a:lnTo>
                <a:lnTo>
                  <a:pt x="1545" y="10846"/>
                </a:lnTo>
                <a:lnTo>
                  <a:pt x="1594" y="10889"/>
                </a:lnTo>
                <a:lnTo>
                  <a:pt x="1645" y="10932"/>
                </a:lnTo>
                <a:lnTo>
                  <a:pt x="1697" y="10971"/>
                </a:lnTo>
                <a:lnTo>
                  <a:pt x="1752" y="11008"/>
                </a:lnTo>
                <a:lnTo>
                  <a:pt x="1808" y="11044"/>
                </a:lnTo>
                <a:lnTo>
                  <a:pt x="1866" y="11076"/>
                </a:lnTo>
                <a:lnTo>
                  <a:pt x="1925" y="11106"/>
                </a:lnTo>
                <a:lnTo>
                  <a:pt x="1985" y="11133"/>
                </a:lnTo>
                <a:lnTo>
                  <a:pt x="1827" y="11204"/>
                </a:lnTo>
                <a:lnTo>
                  <a:pt x="1678" y="11295"/>
                </a:lnTo>
                <a:lnTo>
                  <a:pt x="1536" y="11405"/>
                </a:lnTo>
                <a:lnTo>
                  <a:pt x="1403" y="11532"/>
                </a:lnTo>
                <a:lnTo>
                  <a:pt x="1277" y="11675"/>
                </a:lnTo>
                <a:lnTo>
                  <a:pt x="1159" y="11832"/>
                </a:lnTo>
                <a:lnTo>
                  <a:pt x="1048" y="12002"/>
                </a:lnTo>
                <a:lnTo>
                  <a:pt x="944" y="12184"/>
                </a:lnTo>
                <a:lnTo>
                  <a:pt x="848" y="12375"/>
                </a:lnTo>
                <a:lnTo>
                  <a:pt x="757" y="12576"/>
                </a:lnTo>
                <a:lnTo>
                  <a:pt x="673" y="12782"/>
                </a:lnTo>
                <a:lnTo>
                  <a:pt x="596" y="12995"/>
                </a:lnTo>
                <a:lnTo>
                  <a:pt x="524" y="13212"/>
                </a:lnTo>
                <a:lnTo>
                  <a:pt x="459" y="13431"/>
                </a:lnTo>
                <a:lnTo>
                  <a:pt x="398" y="13651"/>
                </a:lnTo>
                <a:lnTo>
                  <a:pt x="343" y="13871"/>
                </a:lnTo>
                <a:lnTo>
                  <a:pt x="293" y="14089"/>
                </a:lnTo>
                <a:lnTo>
                  <a:pt x="248" y="14304"/>
                </a:lnTo>
                <a:lnTo>
                  <a:pt x="208" y="14513"/>
                </a:lnTo>
                <a:lnTo>
                  <a:pt x="171" y="14717"/>
                </a:lnTo>
                <a:lnTo>
                  <a:pt x="139" y="14912"/>
                </a:lnTo>
                <a:lnTo>
                  <a:pt x="112" y="15099"/>
                </a:lnTo>
                <a:lnTo>
                  <a:pt x="88" y="15274"/>
                </a:lnTo>
                <a:lnTo>
                  <a:pt x="67" y="15438"/>
                </a:lnTo>
                <a:lnTo>
                  <a:pt x="49" y="15588"/>
                </a:lnTo>
                <a:lnTo>
                  <a:pt x="34" y="15722"/>
                </a:lnTo>
                <a:lnTo>
                  <a:pt x="23" y="15840"/>
                </a:lnTo>
                <a:lnTo>
                  <a:pt x="14" y="15940"/>
                </a:lnTo>
                <a:lnTo>
                  <a:pt x="3" y="16079"/>
                </a:lnTo>
                <a:lnTo>
                  <a:pt x="0" y="16128"/>
                </a:lnTo>
                <a:lnTo>
                  <a:pt x="4856" y="16128"/>
                </a:lnTo>
                <a:lnTo>
                  <a:pt x="4852" y="16081"/>
                </a:lnTo>
                <a:lnTo>
                  <a:pt x="4842" y="15948"/>
                </a:lnTo>
                <a:lnTo>
                  <a:pt x="4834" y="15852"/>
                </a:lnTo>
                <a:lnTo>
                  <a:pt x="4823" y="15738"/>
                </a:lnTo>
                <a:lnTo>
                  <a:pt x="4809" y="15609"/>
                </a:lnTo>
                <a:lnTo>
                  <a:pt x="4792" y="15465"/>
                </a:lnTo>
                <a:lnTo>
                  <a:pt x="4772" y="15306"/>
                </a:lnTo>
                <a:lnTo>
                  <a:pt x="4749" y="15137"/>
                </a:lnTo>
                <a:lnTo>
                  <a:pt x="4723" y="14957"/>
                </a:lnTo>
                <a:lnTo>
                  <a:pt x="4693" y="14767"/>
                </a:lnTo>
                <a:lnTo>
                  <a:pt x="4658" y="14571"/>
                </a:lnTo>
                <a:lnTo>
                  <a:pt x="4620" y="14367"/>
                </a:lnTo>
                <a:lnTo>
                  <a:pt x="4578" y="14158"/>
                </a:lnTo>
                <a:lnTo>
                  <a:pt x="4530" y="13946"/>
                </a:lnTo>
                <a:lnTo>
                  <a:pt x="4478" y="13731"/>
                </a:lnTo>
                <a:lnTo>
                  <a:pt x="4422" y="13515"/>
                </a:lnTo>
                <a:lnTo>
                  <a:pt x="4359" y="13301"/>
                </a:lnTo>
                <a:lnTo>
                  <a:pt x="4291" y="13087"/>
                </a:lnTo>
                <a:lnTo>
                  <a:pt x="4218" y="12876"/>
                </a:lnTo>
                <a:lnTo>
                  <a:pt x="4139" y="12672"/>
                </a:lnTo>
                <a:lnTo>
                  <a:pt x="4054" y="12472"/>
                </a:lnTo>
                <a:lnTo>
                  <a:pt x="3963" y="12279"/>
                </a:lnTo>
                <a:lnTo>
                  <a:pt x="3865" y="12096"/>
                </a:lnTo>
                <a:lnTo>
                  <a:pt x="3760" y="11923"/>
                </a:lnTo>
                <a:lnTo>
                  <a:pt x="3649" y="11761"/>
                </a:lnTo>
                <a:lnTo>
                  <a:pt x="3531" y="11612"/>
                </a:lnTo>
                <a:lnTo>
                  <a:pt x="3405" y="11478"/>
                </a:lnTo>
                <a:lnTo>
                  <a:pt x="3272" y="11359"/>
                </a:lnTo>
                <a:lnTo>
                  <a:pt x="3130" y="11257"/>
                </a:lnTo>
                <a:lnTo>
                  <a:pt x="2981" y="11174"/>
                </a:lnTo>
                <a:lnTo>
                  <a:pt x="3034" y="11157"/>
                </a:lnTo>
                <a:lnTo>
                  <a:pt x="3086" y="11136"/>
                </a:lnTo>
                <a:lnTo>
                  <a:pt x="3136" y="11115"/>
                </a:lnTo>
                <a:lnTo>
                  <a:pt x="3187" y="11092"/>
                </a:lnTo>
                <a:lnTo>
                  <a:pt x="3236" y="11067"/>
                </a:lnTo>
                <a:lnTo>
                  <a:pt x="3285" y="11041"/>
                </a:lnTo>
                <a:lnTo>
                  <a:pt x="3332" y="11012"/>
                </a:lnTo>
                <a:lnTo>
                  <a:pt x="3379" y="10982"/>
                </a:lnTo>
                <a:lnTo>
                  <a:pt x="3425" y="10950"/>
                </a:lnTo>
                <a:lnTo>
                  <a:pt x="3469" y="10917"/>
                </a:lnTo>
                <a:lnTo>
                  <a:pt x="3513" y="10881"/>
                </a:lnTo>
                <a:lnTo>
                  <a:pt x="3556" y="10844"/>
                </a:lnTo>
                <a:lnTo>
                  <a:pt x="3597" y="10806"/>
                </a:lnTo>
                <a:lnTo>
                  <a:pt x="3636" y="10766"/>
                </a:lnTo>
                <a:lnTo>
                  <a:pt x="3676" y="10725"/>
                </a:lnTo>
                <a:lnTo>
                  <a:pt x="3713" y="10683"/>
                </a:lnTo>
                <a:lnTo>
                  <a:pt x="3749" y="10638"/>
                </a:lnTo>
                <a:lnTo>
                  <a:pt x="3785" y="10592"/>
                </a:lnTo>
                <a:lnTo>
                  <a:pt x="3818" y="10546"/>
                </a:lnTo>
                <a:lnTo>
                  <a:pt x="3850" y="10497"/>
                </a:lnTo>
                <a:lnTo>
                  <a:pt x="3880" y="10448"/>
                </a:lnTo>
                <a:lnTo>
                  <a:pt x="3910" y="10398"/>
                </a:lnTo>
                <a:lnTo>
                  <a:pt x="3937" y="10345"/>
                </a:lnTo>
                <a:lnTo>
                  <a:pt x="3962" y="10292"/>
                </a:lnTo>
                <a:lnTo>
                  <a:pt x="3986" y="10237"/>
                </a:lnTo>
                <a:lnTo>
                  <a:pt x="4008" y="10182"/>
                </a:lnTo>
                <a:lnTo>
                  <a:pt x="4028" y="10125"/>
                </a:lnTo>
                <a:lnTo>
                  <a:pt x="4048" y="10068"/>
                </a:lnTo>
                <a:lnTo>
                  <a:pt x="4065" y="10009"/>
                </a:lnTo>
                <a:lnTo>
                  <a:pt x="4079" y="9950"/>
                </a:lnTo>
                <a:lnTo>
                  <a:pt x="4092" y="9889"/>
                </a:lnTo>
                <a:lnTo>
                  <a:pt x="4103" y="9828"/>
                </a:lnTo>
                <a:lnTo>
                  <a:pt x="4109" y="9785"/>
                </a:lnTo>
                <a:lnTo>
                  <a:pt x="4115" y="9742"/>
                </a:lnTo>
                <a:lnTo>
                  <a:pt x="4119" y="9700"/>
                </a:lnTo>
                <a:lnTo>
                  <a:pt x="4122" y="9658"/>
                </a:lnTo>
                <a:lnTo>
                  <a:pt x="4124" y="9615"/>
                </a:lnTo>
                <a:lnTo>
                  <a:pt x="4125" y="9574"/>
                </a:lnTo>
                <a:lnTo>
                  <a:pt x="4126" y="9532"/>
                </a:lnTo>
                <a:lnTo>
                  <a:pt x="4125" y="9490"/>
                </a:lnTo>
                <a:lnTo>
                  <a:pt x="4368" y="9758"/>
                </a:lnTo>
                <a:lnTo>
                  <a:pt x="4618" y="10006"/>
                </a:lnTo>
                <a:lnTo>
                  <a:pt x="4873" y="10234"/>
                </a:lnTo>
                <a:lnTo>
                  <a:pt x="5134" y="10444"/>
                </a:lnTo>
                <a:lnTo>
                  <a:pt x="5398" y="10634"/>
                </a:lnTo>
                <a:lnTo>
                  <a:pt x="5665" y="10808"/>
                </a:lnTo>
                <a:lnTo>
                  <a:pt x="5935" y="10964"/>
                </a:lnTo>
                <a:lnTo>
                  <a:pt x="6206" y="11104"/>
                </a:lnTo>
                <a:lnTo>
                  <a:pt x="6479" y="11229"/>
                </a:lnTo>
                <a:lnTo>
                  <a:pt x="6750" y="11339"/>
                </a:lnTo>
                <a:lnTo>
                  <a:pt x="7021" y="11434"/>
                </a:lnTo>
                <a:lnTo>
                  <a:pt x="7289" y="11516"/>
                </a:lnTo>
                <a:lnTo>
                  <a:pt x="7555" y="11585"/>
                </a:lnTo>
                <a:lnTo>
                  <a:pt x="7817" y="11641"/>
                </a:lnTo>
                <a:lnTo>
                  <a:pt x="8075" y="11687"/>
                </a:lnTo>
                <a:lnTo>
                  <a:pt x="8328" y="11720"/>
                </a:lnTo>
                <a:lnTo>
                  <a:pt x="8575" y="11744"/>
                </a:lnTo>
                <a:lnTo>
                  <a:pt x="8814" y="11758"/>
                </a:lnTo>
                <a:lnTo>
                  <a:pt x="9047" y="11763"/>
                </a:lnTo>
                <a:lnTo>
                  <a:pt x="9269" y="11760"/>
                </a:lnTo>
                <a:lnTo>
                  <a:pt x="9483" y="11750"/>
                </a:lnTo>
                <a:lnTo>
                  <a:pt x="9687" y="11732"/>
                </a:lnTo>
                <a:lnTo>
                  <a:pt x="9879" y="11709"/>
                </a:lnTo>
                <a:lnTo>
                  <a:pt x="10059" y="11679"/>
                </a:lnTo>
                <a:lnTo>
                  <a:pt x="10227" y="11644"/>
                </a:lnTo>
                <a:lnTo>
                  <a:pt x="10380" y="11606"/>
                </a:lnTo>
                <a:lnTo>
                  <a:pt x="10519" y="11563"/>
                </a:lnTo>
                <a:lnTo>
                  <a:pt x="10643" y="11517"/>
                </a:lnTo>
                <a:lnTo>
                  <a:pt x="10751" y="11470"/>
                </a:lnTo>
                <a:lnTo>
                  <a:pt x="10842" y="11421"/>
                </a:lnTo>
                <a:lnTo>
                  <a:pt x="10914" y="11370"/>
                </a:lnTo>
                <a:lnTo>
                  <a:pt x="10969" y="11320"/>
                </a:lnTo>
                <a:lnTo>
                  <a:pt x="10985" y="11294"/>
                </a:lnTo>
                <a:lnTo>
                  <a:pt x="10996" y="11259"/>
                </a:lnTo>
                <a:lnTo>
                  <a:pt x="11002" y="11217"/>
                </a:lnTo>
                <a:lnTo>
                  <a:pt x="11003" y="11166"/>
                </a:lnTo>
                <a:lnTo>
                  <a:pt x="10999" y="11107"/>
                </a:lnTo>
                <a:lnTo>
                  <a:pt x="10990" y="11041"/>
                </a:lnTo>
                <a:lnTo>
                  <a:pt x="10977" y="10968"/>
                </a:lnTo>
                <a:lnTo>
                  <a:pt x="10959" y="10886"/>
                </a:lnTo>
                <a:lnTo>
                  <a:pt x="10936" y="10800"/>
                </a:lnTo>
                <a:lnTo>
                  <a:pt x="10910" y="10705"/>
                </a:lnTo>
                <a:lnTo>
                  <a:pt x="10879" y="10604"/>
                </a:lnTo>
                <a:lnTo>
                  <a:pt x="10844" y="10497"/>
                </a:lnTo>
                <a:lnTo>
                  <a:pt x="10805" y="10384"/>
                </a:lnTo>
                <a:lnTo>
                  <a:pt x="10763" y="10265"/>
                </a:lnTo>
                <a:lnTo>
                  <a:pt x="10717" y="10140"/>
                </a:lnTo>
                <a:lnTo>
                  <a:pt x="10666" y="10010"/>
                </a:lnTo>
                <a:lnTo>
                  <a:pt x="10613" y="9875"/>
                </a:lnTo>
                <a:lnTo>
                  <a:pt x="10556" y="9735"/>
                </a:lnTo>
                <a:lnTo>
                  <a:pt x="10496" y="9591"/>
                </a:lnTo>
                <a:lnTo>
                  <a:pt x="10433" y="9442"/>
                </a:lnTo>
                <a:lnTo>
                  <a:pt x="10367" y="9288"/>
                </a:lnTo>
                <a:lnTo>
                  <a:pt x="10297" y="9130"/>
                </a:lnTo>
                <a:lnTo>
                  <a:pt x="10226" y="8969"/>
                </a:lnTo>
                <a:lnTo>
                  <a:pt x="10151" y="8804"/>
                </a:lnTo>
                <a:lnTo>
                  <a:pt x="10075" y="8636"/>
                </a:lnTo>
                <a:lnTo>
                  <a:pt x="9996" y="8463"/>
                </a:lnTo>
                <a:lnTo>
                  <a:pt x="9914" y="8289"/>
                </a:lnTo>
                <a:lnTo>
                  <a:pt x="9831" y="8111"/>
                </a:lnTo>
                <a:lnTo>
                  <a:pt x="9745" y="7931"/>
                </a:lnTo>
                <a:lnTo>
                  <a:pt x="9657" y="7750"/>
                </a:lnTo>
                <a:lnTo>
                  <a:pt x="9568" y="7565"/>
                </a:lnTo>
                <a:lnTo>
                  <a:pt x="9477" y="7379"/>
                </a:lnTo>
                <a:lnTo>
                  <a:pt x="9590" y="7227"/>
                </a:lnTo>
                <a:lnTo>
                  <a:pt x="9717" y="7055"/>
                </a:lnTo>
                <a:lnTo>
                  <a:pt x="9784" y="6961"/>
                </a:lnTo>
                <a:lnTo>
                  <a:pt x="9854" y="6864"/>
                </a:lnTo>
                <a:lnTo>
                  <a:pt x="9924" y="6764"/>
                </a:lnTo>
                <a:lnTo>
                  <a:pt x="9997" y="6660"/>
                </a:lnTo>
                <a:lnTo>
                  <a:pt x="10070" y="6554"/>
                </a:lnTo>
                <a:lnTo>
                  <a:pt x="10143" y="6445"/>
                </a:lnTo>
                <a:lnTo>
                  <a:pt x="10216" y="6334"/>
                </a:lnTo>
                <a:lnTo>
                  <a:pt x="10288" y="6222"/>
                </a:lnTo>
                <a:lnTo>
                  <a:pt x="10360" y="6109"/>
                </a:lnTo>
                <a:lnTo>
                  <a:pt x="10430" y="5996"/>
                </a:lnTo>
                <a:lnTo>
                  <a:pt x="10498" y="5882"/>
                </a:lnTo>
                <a:lnTo>
                  <a:pt x="10564" y="5769"/>
                </a:lnTo>
                <a:lnTo>
                  <a:pt x="10628" y="5655"/>
                </a:lnTo>
                <a:lnTo>
                  <a:pt x="10688" y="5543"/>
                </a:lnTo>
                <a:lnTo>
                  <a:pt x="10745" y="5433"/>
                </a:lnTo>
                <a:lnTo>
                  <a:pt x="10797" y="5324"/>
                </a:lnTo>
                <a:lnTo>
                  <a:pt x="10846" y="5218"/>
                </a:lnTo>
                <a:lnTo>
                  <a:pt x="10890" y="5115"/>
                </a:lnTo>
                <a:lnTo>
                  <a:pt x="10928" y="5015"/>
                </a:lnTo>
                <a:lnTo>
                  <a:pt x="10961" y="4918"/>
                </a:lnTo>
                <a:lnTo>
                  <a:pt x="10988" y="4825"/>
                </a:lnTo>
                <a:lnTo>
                  <a:pt x="11008" y="4737"/>
                </a:lnTo>
                <a:lnTo>
                  <a:pt x="11021" y="4654"/>
                </a:lnTo>
                <a:lnTo>
                  <a:pt x="11027" y="4575"/>
                </a:lnTo>
                <a:lnTo>
                  <a:pt x="11025" y="4503"/>
                </a:lnTo>
                <a:lnTo>
                  <a:pt x="11015" y="4437"/>
                </a:lnTo>
                <a:lnTo>
                  <a:pt x="10996" y="4377"/>
                </a:lnTo>
                <a:lnTo>
                  <a:pt x="10969" y="4324"/>
                </a:lnTo>
                <a:close/>
                <a:moveTo>
                  <a:pt x="11666" y="20"/>
                </a:moveTo>
                <a:lnTo>
                  <a:pt x="11592" y="0"/>
                </a:lnTo>
                <a:lnTo>
                  <a:pt x="11297" y="902"/>
                </a:lnTo>
                <a:lnTo>
                  <a:pt x="11371" y="922"/>
                </a:lnTo>
                <a:lnTo>
                  <a:pt x="11537" y="982"/>
                </a:lnTo>
                <a:lnTo>
                  <a:pt x="11701" y="1051"/>
                </a:lnTo>
                <a:lnTo>
                  <a:pt x="11863" y="1131"/>
                </a:lnTo>
                <a:lnTo>
                  <a:pt x="12020" y="1220"/>
                </a:lnTo>
                <a:lnTo>
                  <a:pt x="12174" y="1316"/>
                </a:lnTo>
                <a:lnTo>
                  <a:pt x="12325" y="1422"/>
                </a:lnTo>
                <a:lnTo>
                  <a:pt x="12471" y="1535"/>
                </a:lnTo>
                <a:lnTo>
                  <a:pt x="12613" y="1657"/>
                </a:lnTo>
                <a:lnTo>
                  <a:pt x="12752" y="1786"/>
                </a:lnTo>
                <a:lnTo>
                  <a:pt x="12884" y="1923"/>
                </a:lnTo>
                <a:lnTo>
                  <a:pt x="13011" y="2066"/>
                </a:lnTo>
                <a:lnTo>
                  <a:pt x="13131" y="2217"/>
                </a:lnTo>
                <a:lnTo>
                  <a:pt x="13246" y="2372"/>
                </a:lnTo>
                <a:lnTo>
                  <a:pt x="13355" y="2534"/>
                </a:lnTo>
                <a:lnTo>
                  <a:pt x="13457" y="2701"/>
                </a:lnTo>
                <a:lnTo>
                  <a:pt x="13552" y="2875"/>
                </a:lnTo>
                <a:lnTo>
                  <a:pt x="13639" y="3052"/>
                </a:lnTo>
                <a:lnTo>
                  <a:pt x="13719" y="3235"/>
                </a:lnTo>
                <a:lnTo>
                  <a:pt x="13792" y="3422"/>
                </a:lnTo>
                <a:lnTo>
                  <a:pt x="13855" y="3613"/>
                </a:lnTo>
                <a:lnTo>
                  <a:pt x="13910" y="3807"/>
                </a:lnTo>
                <a:lnTo>
                  <a:pt x="13956" y="4005"/>
                </a:lnTo>
                <a:lnTo>
                  <a:pt x="13992" y="4205"/>
                </a:lnTo>
                <a:lnTo>
                  <a:pt x="14018" y="4409"/>
                </a:lnTo>
                <a:lnTo>
                  <a:pt x="14036" y="4615"/>
                </a:lnTo>
                <a:lnTo>
                  <a:pt x="14043" y="4822"/>
                </a:lnTo>
                <a:lnTo>
                  <a:pt x="14039" y="5032"/>
                </a:lnTo>
                <a:lnTo>
                  <a:pt x="14023" y="5243"/>
                </a:lnTo>
                <a:lnTo>
                  <a:pt x="13997" y="5454"/>
                </a:lnTo>
                <a:lnTo>
                  <a:pt x="13959" y="5667"/>
                </a:lnTo>
                <a:lnTo>
                  <a:pt x="13910" y="5881"/>
                </a:lnTo>
                <a:lnTo>
                  <a:pt x="13847" y="6093"/>
                </a:lnTo>
                <a:lnTo>
                  <a:pt x="13834" y="6129"/>
                </a:lnTo>
                <a:lnTo>
                  <a:pt x="14739" y="6426"/>
                </a:lnTo>
                <a:lnTo>
                  <a:pt x="14752" y="6391"/>
                </a:lnTo>
                <a:lnTo>
                  <a:pt x="14828" y="6120"/>
                </a:lnTo>
                <a:lnTo>
                  <a:pt x="14889" y="5849"/>
                </a:lnTo>
                <a:lnTo>
                  <a:pt x="14936" y="5580"/>
                </a:lnTo>
                <a:lnTo>
                  <a:pt x="14969" y="5314"/>
                </a:lnTo>
                <a:lnTo>
                  <a:pt x="14988" y="5050"/>
                </a:lnTo>
                <a:lnTo>
                  <a:pt x="14994" y="4789"/>
                </a:lnTo>
                <a:lnTo>
                  <a:pt x="14987" y="4531"/>
                </a:lnTo>
                <a:lnTo>
                  <a:pt x="14967" y="4276"/>
                </a:lnTo>
                <a:lnTo>
                  <a:pt x="14936" y="4024"/>
                </a:lnTo>
                <a:lnTo>
                  <a:pt x="14891" y="3777"/>
                </a:lnTo>
                <a:lnTo>
                  <a:pt x="14837" y="3534"/>
                </a:lnTo>
                <a:lnTo>
                  <a:pt x="14770" y="3296"/>
                </a:lnTo>
                <a:lnTo>
                  <a:pt x="14693" y="3063"/>
                </a:lnTo>
                <a:lnTo>
                  <a:pt x="14605" y="2836"/>
                </a:lnTo>
                <a:lnTo>
                  <a:pt x="14507" y="2613"/>
                </a:lnTo>
                <a:lnTo>
                  <a:pt x="14400" y="2397"/>
                </a:lnTo>
                <a:lnTo>
                  <a:pt x="14283" y="2186"/>
                </a:lnTo>
                <a:lnTo>
                  <a:pt x="14158" y="1984"/>
                </a:lnTo>
                <a:lnTo>
                  <a:pt x="14024" y="1787"/>
                </a:lnTo>
                <a:lnTo>
                  <a:pt x="13882" y="1599"/>
                </a:lnTo>
                <a:lnTo>
                  <a:pt x="13732" y="1417"/>
                </a:lnTo>
                <a:lnTo>
                  <a:pt x="13574" y="1244"/>
                </a:lnTo>
                <a:lnTo>
                  <a:pt x="13410" y="1079"/>
                </a:lnTo>
                <a:lnTo>
                  <a:pt x="13238" y="922"/>
                </a:lnTo>
                <a:lnTo>
                  <a:pt x="13060" y="774"/>
                </a:lnTo>
                <a:lnTo>
                  <a:pt x="12876" y="636"/>
                </a:lnTo>
                <a:lnTo>
                  <a:pt x="12686" y="508"/>
                </a:lnTo>
                <a:lnTo>
                  <a:pt x="12491" y="389"/>
                </a:lnTo>
                <a:lnTo>
                  <a:pt x="12292" y="280"/>
                </a:lnTo>
                <a:lnTo>
                  <a:pt x="12087" y="182"/>
                </a:lnTo>
                <a:lnTo>
                  <a:pt x="11879" y="96"/>
                </a:lnTo>
                <a:lnTo>
                  <a:pt x="11666" y="20"/>
                </a:lnTo>
                <a:close/>
                <a:moveTo>
                  <a:pt x="10826" y="1875"/>
                </a:moveTo>
                <a:lnTo>
                  <a:pt x="10771" y="1860"/>
                </a:lnTo>
                <a:lnTo>
                  <a:pt x="10547" y="2550"/>
                </a:lnTo>
                <a:lnTo>
                  <a:pt x="10603" y="2565"/>
                </a:lnTo>
                <a:lnTo>
                  <a:pt x="10729" y="2610"/>
                </a:lnTo>
                <a:lnTo>
                  <a:pt x="10851" y="2659"/>
                </a:lnTo>
                <a:lnTo>
                  <a:pt x="10969" y="2715"/>
                </a:lnTo>
                <a:lnTo>
                  <a:pt x="11083" y="2776"/>
                </a:lnTo>
                <a:lnTo>
                  <a:pt x="11193" y="2842"/>
                </a:lnTo>
                <a:lnTo>
                  <a:pt x="11299" y="2913"/>
                </a:lnTo>
                <a:lnTo>
                  <a:pt x="11401" y="2989"/>
                </a:lnTo>
                <a:lnTo>
                  <a:pt x="11499" y="3069"/>
                </a:lnTo>
                <a:lnTo>
                  <a:pt x="11591" y="3154"/>
                </a:lnTo>
                <a:lnTo>
                  <a:pt x="11680" y="3243"/>
                </a:lnTo>
                <a:lnTo>
                  <a:pt x="11764" y="3335"/>
                </a:lnTo>
                <a:lnTo>
                  <a:pt x="11843" y="3432"/>
                </a:lnTo>
                <a:lnTo>
                  <a:pt x="11917" y="3532"/>
                </a:lnTo>
                <a:lnTo>
                  <a:pt x="11987" y="3636"/>
                </a:lnTo>
                <a:lnTo>
                  <a:pt x="12051" y="3743"/>
                </a:lnTo>
                <a:lnTo>
                  <a:pt x="12109" y="3852"/>
                </a:lnTo>
                <a:lnTo>
                  <a:pt x="12164" y="3963"/>
                </a:lnTo>
                <a:lnTo>
                  <a:pt x="12212" y="4078"/>
                </a:lnTo>
                <a:lnTo>
                  <a:pt x="12255" y="4195"/>
                </a:lnTo>
                <a:lnTo>
                  <a:pt x="12292" y="4314"/>
                </a:lnTo>
                <a:lnTo>
                  <a:pt x="12323" y="4435"/>
                </a:lnTo>
                <a:lnTo>
                  <a:pt x="12349" y="4557"/>
                </a:lnTo>
                <a:lnTo>
                  <a:pt x="12370" y="4681"/>
                </a:lnTo>
                <a:lnTo>
                  <a:pt x="12383" y="4806"/>
                </a:lnTo>
                <a:lnTo>
                  <a:pt x="12391" y="4932"/>
                </a:lnTo>
                <a:lnTo>
                  <a:pt x="12392" y="5059"/>
                </a:lnTo>
                <a:lnTo>
                  <a:pt x="12387" y="5187"/>
                </a:lnTo>
                <a:lnTo>
                  <a:pt x="12376" y="5315"/>
                </a:lnTo>
                <a:lnTo>
                  <a:pt x="12358" y="5443"/>
                </a:lnTo>
                <a:lnTo>
                  <a:pt x="12333" y="5571"/>
                </a:lnTo>
                <a:lnTo>
                  <a:pt x="12302" y="5699"/>
                </a:lnTo>
                <a:lnTo>
                  <a:pt x="12264" y="5826"/>
                </a:lnTo>
                <a:lnTo>
                  <a:pt x="12254" y="5856"/>
                </a:lnTo>
                <a:lnTo>
                  <a:pt x="12943" y="6078"/>
                </a:lnTo>
                <a:lnTo>
                  <a:pt x="12953" y="6053"/>
                </a:lnTo>
                <a:lnTo>
                  <a:pt x="13002" y="5890"/>
                </a:lnTo>
                <a:lnTo>
                  <a:pt x="13042" y="5725"/>
                </a:lnTo>
                <a:lnTo>
                  <a:pt x="13073" y="5560"/>
                </a:lnTo>
                <a:lnTo>
                  <a:pt x="13096" y="5396"/>
                </a:lnTo>
                <a:lnTo>
                  <a:pt x="13110" y="5232"/>
                </a:lnTo>
                <a:lnTo>
                  <a:pt x="13117" y="5068"/>
                </a:lnTo>
                <a:lnTo>
                  <a:pt x="13115" y="4906"/>
                </a:lnTo>
                <a:lnTo>
                  <a:pt x="13105" y="4744"/>
                </a:lnTo>
                <a:lnTo>
                  <a:pt x="13087" y="4583"/>
                </a:lnTo>
                <a:lnTo>
                  <a:pt x="13062" y="4425"/>
                </a:lnTo>
                <a:lnTo>
                  <a:pt x="13029" y="4268"/>
                </a:lnTo>
                <a:lnTo>
                  <a:pt x="12988" y="4114"/>
                </a:lnTo>
                <a:lnTo>
                  <a:pt x="12941" y="3961"/>
                </a:lnTo>
                <a:lnTo>
                  <a:pt x="12887" y="3812"/>
                </a:lnTo>
                <a:lnTo>
                  <a:pt x="12824" y="3665"/>
                </a:lnTo>
                <a:lnTo>
                  <a:pt x="12756" y="3522"/>
                </a:lnTo>
                <a:lnTo>
                  <a:pt x="12680" y="3382"/>
                </a:lnTo>
                <a:lnTo>
                  <a:pt x="12598" y="3246"/>
                </a:lnTo>
                <a:lnTo>
                  <a:pt x="12510" y="3113"/>
                </a:lnTo>
                <a:lnTo>
                  <a:pt x="12414" y="2985"/>
                </a:lnTo>
                <a:lnTo>
                  <a:pt x="12313" y="2862"/>
                </a:lnTo>
                <a:lnTo>
                  <a:pt x="12205" y="2743"/>
                </a:lnTo>
                <a:lnTo>
                  <a:pt x="12092" y="2629"/>
                </a:lnTo>
                <a:lnTo>
                  <a:pt x="11973" y="2521"/>
                </a:lnTo>
                <a:lnTo>
                  <a:pt x="11848" y="2418"/>
                </a:lnTo>
                <a:lnTo>
                  <a:pt x="11718" y="2320"/>
                </a:lnTo>
                <a:lnTo>
                  <a:pt x="11582" y="2230"/>
                </a:lnTo>
                <a:lnTo>
                  <a:pt x="11441" y="2145"/>
                </a:lnTo>
                <a:lnTo>
                  <a:pt x="11295" y="2067"/>
                </a:lnTo>
                <a:lnTo>
                  <a:pt x="11144" y="1996"/>
                </a:lnTo>
                <a:lnTo>
                  <a:pt x="10988" y="1931"/>
                </a:lnTo>
                <a:lnTo>
                  <a:pt x="10826" y="187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" name="îśḷïdê"/>
          <p:cNvSpPr txBox="1">
            <a:spLocks/>
          </p:cNvSpPr>
          <p:nvPr/>
        </p:nvSpPr>
        <p:spPr bwMode="auto">
          <a:xfrm>
            <a:off x="905904" y="4385301"/>
            <a:ext cx="2461440" cy="57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000"/>
              <a:t>此部分内容作为文字排版占位显示 </a:t>
            </a:r>
            <a:br>
              <a:rPr lang="zh-CN" altLang="en-US" sz="1000"/>
            </a:br>
            <a:r>
              <a:rPr lang="zh-CN" altLang="en-US" sz="1000"/>
              <a:t>（建议使用主题字体）</a:t>
            </a:r>
          </a:p>
        </p:txBody>
      </p:sp>
      <p:sp>
        <p:nvSpPr>
          <p:cNvPr id="9" name="íşlïḑe"/>
          <p:cNvSpPr txBox="1">
            <a:spLocks/>
          </p:cNvSpPr>
          <p:nvPr/>
        </p:nvSpPr>
        <p:spPr bwMode="auto">
          <a:xfrm>
            <a:off x="3532739" y="4385301"/>
            <a:ext cx="2461440" cy="57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000"/>
              <a:t>此部分内容作为文字排版占位显示 </a:t>
            </a:r>
            <a:br>
              <a:rPr lang="zh-CN" altLang="en-US" sz="1000"/>
            </a:br>
            <a:r>
              <a:rPr lang="zh-CN" altLang="en-US" sz="1000"/>
              <a:t>（建议使用主题字体）</a:t>
            </a:r>
          </a:p>
        </p:txBody>
      </p:sp>
      <p:sp>
        <p:nvSpPr>
          <p:cNvPr id="10" name="îšľîḓê"/>
          <p:cNvSpPr txBox="1">
            <a:spLocks/>
          </p:cNvSpPr>
          <p:nvPr/>
        </p:nvSpPr>
        <p:spPr bwMode="auto">
          <a:xfrm>
            <a:off x="6159574" y="4385301"/>
            <a:ext cx="2461440" cy="57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000"/>
              <a:t>此部分内容作为文字排版占位显示 </a:t>
            </a:r>
            <a:br>
              <a:rPr lang="zh-CN" altLang="en-US" sz="1000"/>
            </a:br>
            <a:r>
              <a:rPr lang="zh-CN" altLang="en-US" sz="1000"/>
              <a:t>（建议使用主题字体）</a:t>
            </a:r>
          </a:p>
        </p:txBody>
      </p:sp>
      <p:sp>
        <p:nvSpPr>
          <p:cNvPr id="11" name="ïṧḷïḋè"/>
          <p:cNvSpPr txBox="1">
            <a:spLocks/>
          </p:cNvSpPr>
          <p:nvPr/>
        </p:nvSpPr>
        <p:spPr bwMode="auto">
          <a:xfrm>
            <a:off x="8786409" y="4385301"/>
            <a:ext cx="2461440" cy="57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000"/>
              <a:t>此部分内容作为文字排版占位显示 </a:t>
            </a:r>
            <a:br>
              <a:rPr lang="zh-CN" altLang="en-US" sz="1000"/>
            </a:br>
            <a:r>
              <a:rPr lang="zh-CN" altLang="en-US" sz="1000"/>
              <a:t>（建议使用主题字体）</a:t>
            </a:r>
          </a:p>
        </p:txBody>
      </p:sp>
    </p:spTree>
    <p:extLst>
      <p:ext uri="{BB962C8B-B14F-4D97-AF65-F5344CB8AC3E}">
        <p14:creationId xmlns:p14="http://schemas.microsoft.com/office/powerpoint/2010/main" val="1976360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3567019" y="1821852"/>
            <a:ext cx="5057963" cy="1801221"/>
          </a:xfrm>
        </p:spPr>
        <p:txBody>
          <a:bodyPr>
            <a:normAutofit/>
          </a:bodyPr>
          <a:lstStyle/>
          <a:p>
            <a:r>
              <a:rPr lang="en-US" altLang="zh-CN" sz="4800" dirty="0">
                <a:solidFill>
                  <a:schemeClr val="accent6"/>
                </a:solidFill>
              </a:rPr>
              <a:t>Thanks.</a:t>
            </a:r>
            <a:br>
              <a:rPr lang="en-US" altLang="zh-CN" sz="3600" dirty="0">
                <a:solidFill>
                  <a:schemeClr val="accent6"/>
                </a:solidFill>
              </a:rPr>
            </a:br>
            <a:r>
              <a:rPr lang="en-US" altLang="zh-CN" sz="3600" b="0" dirty="0">
                <a:solidFill>
                  <a:schemeClr val="accent6"/>
                </a:solidFill>
              </a:rPr>
              <a:t>And Your Slogan Here.</a:t>
            </a:r>
            <a:endParaRPr lang="zh-CN" altLang="en-US" sz="3600" dirty="0">
              <a:solidFill>
                <a:schemeClr val="accent6"/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7"/>
          </p:nvPr>
        </p:nvSpPr>
        <p:spPr>
          <a:xfrm>
            <a:off x="4032249" y="4105919"/>
            <a:ext cx="4127502" cy="310871"/>
          </a:xfrm>
        </p:spPr>
        <p:txBody>
          <a:bodyPr>
            <a:normAutofit lnSpcReduction="10000"/>
          </a:bodyPr>
          <a:lstStyle/>
          <a:p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Speaker name and title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8"/>
          </p:nvPr>
        </p:nvSpPr>
        <p:spPr>
          <a:xfrm>
            <a:off x="4032249" y="4421553"/>
            <a:ext cx="4127502" cy="310871"/>
          </a:xfrm>
        </p:spPr>
        <p:txBody>
          <a:bodyPr>
            <a:normAutofit lnSpcReduction="10000"/>
          </a:bodyPr>
          <a:lstStyle/>
          <a:p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mba.guet.edu.cn</a:t>
            </a:r>
          </a:p>
          <a:p>
            <a:endParaRPr lang="en-US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4"/>
          <p:cNvSpPr>
            <a:spLocks noGrp="1"/>
          </p:cNvSpPr>
          <p:nvPr>
            <p:ph type="title"/>
          </p:nvPr>
        </p:nvSpPr>
        <p:spPr>
          <a:xfrm>
            <a:off x="3643230" y="2066953"/>
            <a:ext cx="4535055" cy="656792"/>
          </a:xfrm>
        </p:spPr>
        <p:txBody>
          <a:bodyPr anchor="b">
            <a:normAutofit/>
          </a:bodyPr>
          <a:lstStyle/>
          <a:p>
            <a:r>
              <a:rPr lang="zh-CN" altLang="en-US" sz="3200" dirty="0">
                <a:solidFill>
                  <a:schemeClr val="accent5">
                    <a:lumMod val="75000"/>
                  </a:schemeClr>
                </a:solidFill>
              </a:rPr>
              <a:t>选题背景和研究意义</a:t>
            </a:r>
            <a:endParaRPr lang="zh-CN" altLang="en-US" sz="32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文本占位符 5"/>
          <p:cNvSpPr>
            <a:spLocks noGrp="1"/>
          </p:cNvSpPr>
          <p:nvPr>
            <p:ph type="body" idx="1"/>
          </p:nvPr>
        </p:nvSpPr>
        <p:spPr>
          <a:xfrm>
            <a:off x="3643229" y="2869658"/>
            <a:ext cx="5900003" cy="1015623"/>
          </a:xfrm>
        </p:spPr>
        <p:txBody>
          <a:bodyPr>
            <a:norm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you copy &amp; paste, choose "keep text only" option.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16928D0-72AC-4C4B-B075-C9A357EA00A5}"/>
              </a:ext>
            </a:extLst>
          </p:cNvPr>
          <p:cNvSpPr txBox="1"/>
          <p:nvPr/>
        </p:nvSpPr>
        <p:spPr>
          <a:xfrm>
            <a:off x="2430854" y="2280011"/>
            <a:ext cx="879278" cy="112396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6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pc="100" dirty="0">
              <a:solidFill>
                <a:schemeClr val="accent6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6" name="íšļiďé"/>
          <p:cNvSpPr/>
          <p:nvPr/>
        </p:nvSpPr>
        <p:spPr>
          <a:xfrm>
            <a:off x="4852201" y="2387333"/>
            <a:ext cx="2487600" cy="2486773"/>
          </a:xfrm>
          <a:prstGeom prst="ellipse">
            <a:avLst/>
          </a:prstGeom>
          <a:blipFill>
            <a:blip r:embed="rId3"/>
            <a:srcRect/>
            <a:stretch>
              <a:fillRect l="-26406" t="490" r="-28121" b="-490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7" name="Straight Connector 1"/>
          <p:cNvCxnSpPr/>
          <p:nvPr/>
        </p:nvCxnSpPr>
        <p:spPr>
          <a:xfrm>
            <a:off x="7617238" y="3609020"/>
            <a:ext cx="3706477" cy="0"/>
          </a:xfrm>
          <a:prstGeom prst="line">
            <a:avLst/>
          </a:prstGeom>
          <a:ln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îṩ1iḑè"/>
          <p:cNvSpPr/>
          <p:nvPr/>
        </p:nvSpPr>
        <p:spPr>
          <a:xfrm flipH="1" flipV="1">
            <a:off x="4094595" y="1611764"/>
            <a:ext cx="3998015" cy="3998013"/>
          </a:xfrm>
          <a:prstGeom prst="blockArc">
            <a:avLst>
              <a:gd name="adj1" fmla="val 21599999"/>
              <a:gd name="adj2" fmla="val 8180671"/>
              <a:gd name="adj3" fmla="val 1191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íṣḷîďé"/>
          <p:cNvSpPr/>
          <p:nvPr/>
        </p:nvSpPr>
        <p:spPr>
          <a:xfrm rot="18900000" flipH="1" flipV="1">
            <a:off x="7188463" y="2267181"/>
            <a:ext cx="821422" cy="70812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5" name="ïşlïḍe"/>
          <p:cNvSpPr/>
          <p:nvPr/>
        </p:nvSpPr>
        <p:spPr>
          <a:xfrm>
            <a:off x="4094595" y="1611764"/>
            <a:ext cx="3998015" cy="3998013"/>
          </a:xfrm>
          <a:prstGeom prst="blockArc">
            <a:avLst>
              <a:gd name="adj1" fmla="val 21599999"/>
              <a:gd name="adj2" fmla="val 8180671"/>
              <a:gd name="adj3" fmla="val 1191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6" name="îśḻïḍé"/>
          <p:cNvSpPr/>
          <p:nvPr/>
        </p:nvSpPr>
        <p:spPr>
          <a:xfrm rot="8100000" flipV="1">
            <a:off x="4187398" y="4266807"/>
            <a:ext cx="821421" cy="70812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11" name="Straight Connector 12"/>
          <p:cNvCxnSpPr/>
          <p:nvPr/>
        </p:nvCxnSpPr>
        <p:spPr>
          <a:xfrm flipH="1">
            <a:off x="879330" y="3595748"/>
            <a:ext cx="3678364" cy="0"/>
          </a:xfrm>
          <a:prstGeom prst="line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ïṡḻiḋé"/>
          <p:cNvSpPr txBox="1">
            <a:spLocks/>
          </p:cNvSpPr>
          <p:nvPr/>
        </p:nvSpPr>
        <p:spPr bwMode="auto">
          <a:xfrm>
            <a:off x="8332890" y="4167537"/>
            <a:ext cx="3141975" cy="371127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/>
          <a:p>
            <a:pPr marL="0" indent="0" algn="just">
              <a:lnSpc>
                <a:spcPct val="120000"/>
              </a:lnSpc>
              <a:defRPr/>
            </a:pPr>
            <a:r>
              <a:rPr lang="zh-CN" altLang="en-US" sz="1050"/>
              <a:t>此部分内容作为文字排版占位显示 </a:t>
            </a:r>
            <a:br>
              <a:rPr lang="zh-CN" altLang="en-US" sz="1050"/>
            </a:br>
            <a:r>
              <a:rPr lang="zh-CN" altLang="en-US" sz="1050"/>
              <a:t>（建议使用主题字体）</a:t>
            </a:r>
          </a:p>
        </p:txBody>
      </p:sp>
      <p:sp>
        <p:nvSpPr>
          <p:cNvPr id="23" name="íṩľíḋè"/>
          <p:cNvSpPr txBox="1">
            <a:spLocks/>
          </p:cNvSpPr>
          <p:nvPr/>
        </p:nvSpPr>
        <p:spPr>
          <a:xfrm>
            <a:off x="8335040" y="3766017"/>
            <a:ext cx="2560380" cy="328231"/>
          </a:xfrm>
          <a:prstGeom prst="rect">
            <a:avLst/>
          </a:prstGeom>
          <a:noFill/>
          <a:effectLst/>
        </p:spPr>
        <p:txBody>
          <a:bodyPr wrap="none" lIns="0" tIns="0" rIns="0" bIns="0" anchor="ctr"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lvl="1"/>
            <a:r>
              <a:rPr lang="zh-CN" altLang="en-US" sz="2133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24" name="íSļidé"/>
          <p:cNvSpPr txBox="1">
            <a:spLocks/>
          </p:cNvSpPr>
          <p:nvPr/>
        </p:nvSpPr>
        <p:spPr bwMode="auto">
          <a:xfrm>
            <a:off x="719138" y="2596872"/>
            <a:ext cx="3108170" cy="371127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/>
          <a:p>
            <a:pPr marL="0" indent="0" algn="r">
              <a:lnSpc>
                <a:spcPct val="120000"/>
              </a:lnSpc>
              <a:defRPr/>
            </a:pPr>
            <a:r>
              <a:rPr lang="zh-CN" altLang="en-US" sz="1050"/>
              <a:t>此部分内容作为文字排版占位显示 </a:t>
            </a:r>
            <a:br>
              <a:rPr lang="zh-CN" altLang="en-US" sz="1050"/>
            </a:br>
            <a:r>
              <a:rPr lang="zh-CN" altLang="en-US" sz="1050"/>
              <a:t>（建议使用主题字体）</a:t>
            </a:r>
          </a:p>
        </p:txBody>
      </p:sp>
      <p:sp>
        <p:nvSpPr>
          <p:cNvPr id="13" name="isļiḋê"/>
          <p:cNvSpPr txBox="1">
            <a:spLocks/>
          </p:cNvSpPr>
          <p:nvPr/>
        </p:nvSpPr>
        <p:spPr>
          <a:xfrm>
            <a:off x="1266930" y="2203125"/>
            <a:ext cx="2560380" cy="328231"/>
          </a:xfrm>
          <a:prstGeom prst="rect">
            <a:avLst/>
          </a:prstGeom>
          <a:noFill/>
          <a:effectLst/>
        </p:spPr>
        <p:txBody>
          <a:bodyPr wrap="none" lIns="0" tIns="0" rIns="0" bIns="0" anchor="ctr"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lvl="1" algn="r"/>
            <a:r>
              <a:rPr lang="zh-CN" altLang="en-US" sz="2133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19" name="iṩľîḍé"/>
          <p:cNvSpPr>
            <a:spLocks/>
          </p:cNvSpPr>
          <p:nvPr/>
        </p:nvSpPr>
        <p:spPr bwMode="auto">
          <a:xfrm>
            <a:off x="2027486" y="3815008"/>
            <a:ext cx="357709" cy="517963"/>
          </a:xfrm>
          <a:custGeom>
            <a:avLst/>
            <a:gdLst>
              <a:gd name="T0" fmla="*/ 47 w 250"/>
              <a:gd name="T1" fmla="*/ 0 h 362"/>
              <a:gd name="T2" fmla="*/ 36 w 250"/>
              <a:gd name="T3" fmla="*/ 2 h 362"/>
              <a:gd name="T4" fmla="*/ 20 w 250"/>
              <a:gd name="T5" fmla="*/ 9 h 362"/>
              <a:gd name="T6" fmla="*/ 9 w 250"/>
              <a:gd name="T7" fmla="*/ 21 h 362"/>
              <a:gd name="T8" fmla="*/ 1 w 250"/>
              <a:gd name="T9" fmla="*/ 37 h 362"/>
              <a:gd name="T10" fmla="*/ 0 w 250"/>
              <a:gd name="T11" fmla="*/ 317 h 362"/>
              <a:gd name="T12" fmla="*/ 1 w 250"/>
              <a:gd name="T13" fmla="*/ 327 h 362"/>
              <a:gd name="T14" fmla="*/ 9 w 250"/>
              <a:gd name="T15" fmla="*/ 343 h 362"/>
              <a:gd name="T16" fmla="*/ 20 w 250"/>
              <a:gd name="T17" fmla="*/ 355 h 362"/>
              <a:gd name="T18" fmla="*/ 36 w 250"/>
              <a:gd name="T19" fmla="*/ 362 h 362"/>
              <a:gd name="T20" fmla="*/ 204 w 250"/>
              <a:gd name="T21" fmla="*/ 362 h 362"/>
              <a:gd name="T22" fmla="*/ 214 w 250"/>
              <a:gd name="T23" fmla="*/ 362 h 362"/>
              <a:gd name="T24" fmla="*/ 230 w 250"/>
              <a:gd name="T25" fmla="*/ 355 h 362"/>
              <a:gd name="T26" fmla="*/ 242 w 250"/>
              <a:gd name="T27" fmla="*/ 343 h 362"/>
              <a:gd name="T28" fmla="*/ 249 w 250"/>
              <a:gd name="T29" fmla="*/ 327 h 362"/>
              <a:gd name="T30" fmla="*/ 250 w 250"/>
              <a:gd name="T31" fmla="*/ 45 h 362"/>
              <a:gd name="T32" fmla="*/ 249 w 250"/>
              <a:gd name="T33" fmla="*/ 37 h 362"/>
              <a:gd name="T34" fmla="*/ 242 w 250"/>
              <a:gd name="T35" fmla="*/ 21 h 362"/>
              <a:gd name="T36" fmla="*/ 230 w 250"/>
              <a:gd name="T37" fmla="*/ 9 h 362"/>
              <a:gd name="T38" fmla="*/ 214 w 250"/>
              <a:gd name="T39" fmla="*/ 2 h 362"/>
              <a:gd name="T40" fmla="*/ 204 w 250"/>
              <a:gd name="T41" fmla="*/ 0 h 362"/>
              <a:gd name="T42" fmla="*/ 159 w 250"/>
              <a:gd name="T43" fmla="*/ 24 h 362"/>
              <a:gd name="T44" fmla="*/ 163 w 250"/>
              <a:gd name="T45" fmla="*/ 25 h 362"/>
              <a:gd name="T46" fmla="*/ 170 w 250"/>
              <a:gd name="T47" fmla="*/ 31 h 362"/>
              <a:gd name="T48" fmla="*/ 170 w 250"/>
              <a:gd name="T49" fmla="*/ 35 h 362"/>
              <a:gd name="T50" fmla="*/ 167 w 250"/>
              <a:gd name="T51" fmla="*/ 42 h 362"/>
              <a:gd name="T52" fmla="*/ 159 w 250"/>
              <a:gd name="T53" fmla="*/ 45 h 362"/>
              <a:gd name="T54" fmla="*/ 92 w 250"/>
              <a:gd name="T55" fmla="*/ 45 h 362"/>
              <a:gd name="T56" fmla="*/ 83 w 250"/>
              <a:gd name="T57" fmla="*/ 42 h 362"/>
              <a:gd name="T58" fmla="*/ 80 w 250"/>
              <a:gd name="T59" fmla="*/ 35 h 362"/>
              <a:gd name="T60" fmla="*/ 80 w 250"/>
              <a:gd name="T61" fmla="*/ 31 h 362"/>
              <a:gd name="T62" fmla="*/ 87 w 250"/>
              <a:gd name="T63" fmla="*/ 25 h 362"/>
              <a:gd name="T64" fmla="*/ 92 w 250"/>
              <a:gd name="T65" fmla="*/ 24 h 362"/>
              <a:gd name="T66" fmla="*/ 125 w 250"/>
              <a:gd name="T67" fmla="*/ 346 h 362"/>
              <a:gd name="T68" fmla="*/ 112 w 250"/>
              <a:gd name="T69" fmla="*/ 342 h 362"/>
              <a:gd name="T70" fmla="*/ 108 w 250"/>
              <a:gd name="T71" fmla="*/ 329 h 362"/>
              <a:gd name="T72" fmla="*/ 109 w 250"/>
              <a:gd name="T73" fmla="*/ 322 h 362"/>
              <a:gd name="T74" fmla="*/ 118 w 250"/>
              <a:gd name="T75" fmla="*/ 313 h 362"/>
              <a:gd name="T76" fmla="*/ 125 w 250"/>
              <a:gd name="T77" fmla="*/ 311 h 362"/>
              <a:gd name="T78" fmla="*/ 138 w 250"/>
              <a:gd name="T79" fmla="*/ 316 h 362"/>
              <a:gd name="T80" fmla="*/ 143 w 250"/>
              <a:gd name="T81" fmla="*/ 329 h 362"/>
              <a:gd name="T82" fmla="*/ 141 w 250"/>
              <a:gd name="T83" fmla="*/ 336 h 362"/>
              <a:gd name="T84" fmla="*/ 132 w 250"/>
              <a:gd name="T85" fmla="*/ 345 h 362"/>
              <a:gd name="T86" fmla="*/ 125 w 250"/>
              <a:gd name="T87" fmla="*/ 346 h 362"/>
              <a:gd name="T88" fmla="*/ 47 w 250"/>
              <a:gd name="T89" fmla="*/ 295 h 362"/>
              <a:gd name="T90" fmla="*/ 204 w 250"/>
              <a:gd name="T91" fmla="*/ 69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0" h="362">
                <a:moveTo>
                  <a:pt x="204" y="0"/>
                </a:moveTo>
                <a:lnTo>
                  <a:pt x="47" y="0"/>
                </a:lnTo>
                <a:lnTo>
                  <a:pt x="47" y="0"/>
                </a:lnTo>
                <a:lnTo>
                  <a:pt x="36" y="2"/>
                </a:lnTo>
                <a:lnTo>
                  <a:pt x="28" y="5"/>
                </a:lnTo>
                <a:lnTo>
                  <a:pt x="20" y="9"/>
                </a:lnTo>
                <a:lnTo>
                  <a:pt x="15" y="13"/>
                </a:lnTo>
                <a:lnTo>
                  <a:pt x="9" y="21"/>
                </a:lnTo>
                <a:lnTo>
                  <a:pt x="4" y="28"/>
                </a:lnTo>
                <a:lnTo>
                  <a:pt x="1" y="37"/>
                </a:lnTo>
                <a:lnTo>
                  <a:pt x="0" y="45"/>
                </a:lnTo>
                <a:lnTo>
                  <a:pt x="0" y="317"/>
                </a:lnTo>
                <a:lnTo>
                  <a:pt x="0" y="317"/>
                </a:lnTo>
                <a:lnTo>
                  <a:pt x="1" y="327"/>
                </a:lnTo>
                <a:lnTo>
                  <a:pt x="4" y="335"/>
                </a:lnTo>
                <a:lnTo>
                  <a:pt x="9" y="343"/>
                </a:lnTo>
                <a:lnTo>
                  <a:pt x="15" y="349"/>
                </a:lnTo>
                <a:lnTo>
                  <a:pt x="20" y="355"/>
                </a:lnTo>
                <a:lnTo>
                  <a:pt x="28" y="359"/>
                </a:lnTo>
                <a:lnTo>
                  <a:pt x="36" y="362"/>
                </a:lnTo>
                <a:lnTo>
                  <a:pt x="47" y="362"/>
                </a:lnTo>
                <a:lnTo>
                  <a:pt x="204" y="362"/>
                </a:lnTo>
                <a:lnTo>
                  <a:pt x="204" y="362"/>
                </a:lnTo>
                <a:lnTo>
                  <a:pt x="214" y="362"/>
                </a:lnTo>
                <a:lnTo>
                  <a:pt x="223" y="359"/>
                </a:lnTo>
                <a:lnTo>
                  <a:pt x="230" y="355"/>
                </a:lnTo>
                <a:lnTo>
                  <a:pt x="236" y="349"/>
                </a:lnTo>
                <a:lnTo>
                  <a:pt x="242" y="343"/>
                </a:lnTo>
                <a:lnTo>
                  <a:pt x="246" y="335"/>
                </a:lnTo>
                <a:lnTo>
                  <a:pt x="249" y="327"/>
                </a:lnTo>
                <a:lnTo>
                  <a:pt x="250" y="317"/>
                </a:lnTo>
                <a:lnTo>
                  <a:pt x="250" y="45"/>
                </a:lnTo>
                <a:lnTo>
                  <a:pt x="250" y="45"/>
                </a:lnTo>
                <a:lnTo>
                  <a:pt x="249" y="37"/>
                </a:lnTo>
                <a:lnTo>
                  <a:pt x="246" y="28"/>
                </a:lnTo>
                <a:lnTo>
                  <a:pt x="242" y="21"/>
                </a:lnTo>
                <a:lnTo>
                  <a:pt x="236" y="13"/>
                </a:lnTo>
                <a:lnTo>
                  <a:pt x="230" y="9"/>
                </a:lnTo>
                <a:lnTo>
                  <a:pt x="223" y="5"/>
                </a:lnTo>
                <a:lnTo>
                  <a:pt x="214" y="2"/>
                </a:lnTo>
                <a:lnTo>
                  <a:pt x="204" y="0"/>
                </a:lnTo>
                <a:lnTo>
                  <a:pt x="204" y="0"/>
                </a:lnTo>
                <a:close/>
                <a:moveTo>
                  <a:pt x="92" y="24"/>
                </a:moveTo>
                <a:lnTo>
                  <a:pt x="159" y="24"/>
                </a:lnTo>
                <a:lnTo>
                  <a:pt x="159" y="24"/>
                </a:lnTo>
                <a:lnTo>
                  <a:pt x="163" y="25"/>
                </a:lnTo>
                <a:lnTo>
                  <a:pt x="167" y="26"/>
                </a:lnTo>
                <a:lnTo>
                  <a:pt x="170" y="31"/>
                </a:lnTo>
                <a:lnTo>
                  <a:pt x="170" y="35"/>
                </a:lnTo>
                <a:lnTo>
                  <a:pt x="170" y="35"/>
                </a:lnTo>
                <a:lnTo>
                  <a:pt x="170" y="40"/>
                </a:lnTo>
                <a:lnTo>
                  <a:pt x="167" y="42"/>
                </a:lnTo>
                <a:lnTo>
                  <a:pt x="163" y="45"/>
                </a:lnTo>
                <a:lnTo>
                  <a:pt x="159" y="45"/>
                </a:lnTo>
                <a:lnTo>
                  <a:pt x="92" y="45"/>
                </a:lnTo>
                <a:lnTo>
                  <a:pt x="92" y="45"/>
                </a:lnTo>
                <a:lnTo>
                  <a:pt x="87" y="45"/>
                </a:lnTo>
                <a:lnTo>
                  <a:pt x="83" y="42"/>
                </a:lnTo>
                <a:lnTo>
                  <a:pt x="80" y="40"/>
                </a:lnTo>
                <a:lnTo>
                  <a:pt x="80" y="35"/>
                </a:lnTo>
                <a:lnTo>
                  <a:pt x="80" y="35"/>
                </a:lnTo>
                <a:lnTo>
                  <a:pt x="80" y="31"/>
                </a:lnTo>
                <a:lnTo>
                  <a:pt x="83" y="26"/>
                </a:lnTo>
                <a:lnTo>
                  <a:pt x="87" y="25"/>
                </a:lnTo>
                <a:lnTo>
                  <a:pt x="92" y="24"/>
                </a:lnTo>
                <a:lnTo>
                  <a:pt x="92" y="24"/>
                </a:lnTo>
                <a:close/>
                <a:moveTo>
                  <a:pt x="125" y="346"/>
                </a:moveTo>
                <a:lnTo>
                  <a:pt x="125" y="346"/>
                </a:lnTo>
                <a:lnTo>
                  <a:pt x="118" y="345"/>
                </a:lnTo>
                <a:lnTo>
                  <a:pt x="112" y="342"/>
                </a:lnTo>
                <a:lnTo>
                  <a:pt x="109" y="336"/>
                </a:lnTo>
                <a:lnTo>
                  <a:pt x="108" y="329"/>
                </a:lnTo>
                <a:lnTo>
                  <a:pt x="108" y="329"/>
                </a:lnTo>
                <a:lnTo>
                  <a:pt x="109" y="322"/>
                </a:lnTo>
                <a:lnTo>
                  <a:pt x="112" y="316"/>
                </a:lnTo>
                <a:lnTo>
                  <a:pt x="118" y="313"/>
                </a:lnTo>
                <a:lnTo>
                  <a:pt x="125" y="311"/>
                </a:lnTo>
                <a:lnTo>
                  <a:pt x="125" y="311"/>
                </a:lnTo>
                <a:lnTo>
                  <a:pt x="132" y="313"/>
                </a:lnTo>
                <a:lnTo>
                  <a:pt x="138" y="316"/>
                </a:lnTo>
                <a:lnTo>
                  <a:pt x="141" y="322"/>
                </a:lnTo>
                <a:lnTo>
                  <a:pt x="143" y="329"/>
                </a:lnTo>
                <a:lnTo>
                  <a:pt x="143" y="329"/>
                </a:lnTo>
                <a:lnTo>
                  <a:pt x="141" y="336"/>
                </a:lnTo>
                <a:lnTo>
                  <a:pt x="138" y="342"/>
                </a:lnTo>
                <a:lnTo>
                  <a:pt x="132" y="345"/>
                </a:lnTo>
                <a:lnTo>
                  <a:pt x="125" y="346"/>
                </a:lnTo>
                <a:lnTo>
                  <a:pt x="125" y="346"/>
                </a:lnTo>
                <a:close/>
                <a:moveTo>
                  <a:pt x="204" y="295"/>
                </a:moveTo>
                <a:lnTo>
                  <a:pt x="47" y="295"/>
                </a:lnTo>
                <a:lnTo>
                  <a:pt x="47" y="69"/>
                </a:lnTo>
                <a:lnTo>
                  <a:pt x="204" y="69"/>
                </a:lnTo>
                <a:lnTo>
                  <a:pt x="204" y="2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îŝ1îḋe"/>
          <p:cNvSpPr>
            <a:spLocks/>
          </p:cNvSpPr>
          <p:nvPr/>
        </p:nvSpPr>
        <p:spPr bwMode="auto">
          <a:xfrm>
            <a:off x="2664066" y="3922538"/>
            <a:ext cx="493826" cy="307976"/>
          </a:xfrm>
          <a:custGeom>
            <a:avLst/>
            <a:gdLst>
              <a:gd name="T0" fmla="*/ 326 w 372"/>
              <a:gd name="T1" fmla="*/ 232 h 232"/>
              <a:gd name="T2" fmla="*/ 334 w 372"/>
              <a:gd name="T3" fmla="*/ 231 h 232"/>
              <a:gd name="T4" fmla="*/ 348 w 372"/>
              <a:gd name="T5" fmla="*/ 226 h 232"/>
              <a:gd name="T6" fmla="*/ 358 w 372"/>
              <a:gd name="T7" fmla="*/ 216 h 232"/>
              <a:gd name="T8" fmla="*/ 367 w 372"/>
              <a:gd name="T9" fmla="*/ 199 h 232"/>
              <a:gd name="T10" fmla="*/ 371 w 372"/>
              <a:gd name="T11" fmla="*/ 174 h 232"/>
              <a:gd name="T12" fmla="*/ 372 w 372"/>
              <a:gd name="T13" fmla="*/ 161 h 232"/>
              <a:gd name="T14" fmla="*/ 368 w 372"/>
              <a:gd name="T15" fmla="*/ 144 h 232"/>
              <a:gd name="T16" fmla="*/ 361 w 372"/>
              <a:gd name="T17" fmla="*/ 129 h 232"/>
              <a:gd name="T18" fmla="*/ 349 w 372"/>
              <a:gd name="T19" fmla="*/ 119 h 232"/>
              <a:gd name="T20" fmla="*/ 326 w 372"/>
              <a:gd name="T21" fmla="*/ 107 h 232"/>
              <a:gd name="T22" fmla="*/ 304 w 372"/>
              <a:gd name="T23" fmla="*/ 103 h 232"/>
              <a:gd name="T24" fmla="*/ 307 w 372"/>
              <a:gd name="T25" fmla="*/ 91 h 232"/>
              <a:gd name="T26" fmla="*/ 308 w 372"/>
              <a:gd name="T27" fmla="*/ 62 h 232"/>
              <a:gd name="T28" fmla="*/ 302 w 372"/>
              <a:gd name="T29" fmla="*/ 46 h 232"/>
              <a:gd name="T30" fmla="*/ 292 w 372"/>
              <a:gd name="T31" fmla="*/ 30 h 232"/>
              <a:gd name="T32" fmla="*/ 273 w 372"/>
              <a:gd name="T33" fmla="*/ 14 h 232"/>
              <a:gd name="T34" fmla="*/ 246 w 372"/>
              <a:gd name="T35" fmla="*/ 3 h 232"/>
              <a:gd name="T36" fmla="*/ 234 w 372"/>
              <a:gd name="T37" fmla="*/ 0 h 232"/>
              <a:gd name="T38" fmla="*/ 212 w 372"/>
              <a:gd name="T39" fmla="*/ 0 h 232"/>
              <a:gd name="T40" fmla="*/ 195 w 372"/>
              <a:gd name="T41" fmla="*/ 6 h 232"/>
              <a:gd name="T42" fmla="*/ 180 w 372"/>
              <a:gd name="T43" fmla="*/ 16 h 232"/>
              <a:gd name="T44" fmla="*/ 164 w 372"/>
              <a:gd name="T45" fmla="*/ 32 h 232"/>
              <a:gd name="T46" fmla="*/ 152 w 372"/>
              <a:gd name="T47" fmla="*/ 53 h 232"/>
              <a:gd name="T48" fmla="*/ 148 w 372"/>
              <a:gd name="T49" fmla="*/ 48 h 232"/>
              <a:gd name="T50" fmla="*/ 138 w 372"/>
              <a:gd name="T51" fmla="*/ 35 h 232"/>
              <a:gd name="T52" fmla="*/ 118 w 372"/>
              <a:gd name="T53" fmla="*/ 26 h 232"/>
              <a:gd name="T54" fmla="*/ 103 w 372"/>
              <a:gd name="T55" fmla="*/ 24 h 232"/>
              <a:gd name="T56" fmla="*/ 87 w 372"/>
              <a:gd name="T57" fmla="*/ 29 h 232"/>
              <a:gd name="T58" fmla="*/ 77 w 372"/>
              <a:gd name="T59" fmla="*/ 32 h 232"/>
              <a:gd name="T60" fmla="*/ 64 w 372"/>
              <a:gd name="T61" fmla="*/ 42 h 232"/>
              <a:gd name="T62" fmla="*/ 53 w 372"/>
              <a:gd name="T63" fmla="*/ 53 h 232"/>
              <a:gd name="T64" fmla="*/ 45 w 372"/>
              <a:gd name="T65" fmla="*/ 72 h 232"/>
              <a:gd name="T66" fmla="*/ 42 w 372"/>
              <a:gd name="T67" fmla="*/ 94 h 232"/>
              <a:gd name="T68" fmla="*/ 43 w 372"/>
              <a:gd name="T69" fmla="*/ 104 h 232"/>
              <a:gd name="T70" fmla="*/ 29 w 372"/>
              <a:gd name="T71" fmla="*/ 109 h 232"/>
              <a:gd name="T72" fmla="*/ 13 w 372"/>
              <a:gd name="T73" fmla="*/ 120 h 232"/>
              <a:gd name="T74" fmla="*/ 3 w 372"/>
              <a:gd name="T75" fmla="*/ 135 h 232"/>
              <a:gd name="T76" fmla="*/ 0 w 372"/>
              <a:gd name="T77" fmla="*/ 148 h 232"/>
              <a:gd name="T78" fmla="*/ 0 w 372"/>
              <a:gd name="T79" fmla="*/ 155 h 232"/>
              <a:gd name="T80" fmla="*/ 1 w 372"/>
              <a:gd name="T81" fmla="*/ 177 h 232"/>
              <a:gd name="T82" fmla="*/ 5 w 372"/>
              <a:gd name="T83" fmla="*/ 195 h 232"/>
              <a:gd name="T84" fmla="*/ 21 w 372"/>
              <a:gd name="T85" fmla="*/ 218 h 232"/>
              <a:gd name="T86" fmla="*/ 36 w 372"/>
              <a:gd name="T87" fmla="*/ 229 h 232"/>
              <a:gd name="T88" fmla="*/ 43 w 372"/>
              <a:gd name="T89" fmla="*/ 2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72" h="232">
                <a:moveTo>
                  <a:pt x="43" y="232"/>
                </a:moveTo>
                <a:lnTo>
                  <a:pt x="326" y="232"/>
                </a:lnTo>
                <a:lnTo>
                  <a:pt x="326" y="232"/>
                </a:lnTo>
                <a:lnTo>
                  <a:pt x="334" y="231"/>
                </a:lnTo>
                <a:lnTo>
                  <a:pt x="342" y="229"/>
                </a:lnTo>
                <a:lnTo>
                  <a:pt x="348" y="226"/>
                </a:lnTo>
                <a:lnTo>
                  <a:pt x="353" y="222"/>
                </a:lnTo>
                <a:lnTo>
                  <a:pt x="358" y="216"/>
                </a:lnTo>
                <a:lnTo>
                  <a:pt x="361" y="211"/>
                </a:lnTo>
                <a:lnTo>
                  <a:pt x="367" y="199"/>
                </a:lnTo>
                <a:lnTo>
                  <a:pt x="369" y="186"/>
                </a:lnTo>
                <a:lnTo>
                  <a:pt x="371" y="174"/>
                </a:lnTo>
                <a:lnTo>
                  <a:pt x="372" y="161"/>
                </a:lnTo>
                <a:lnTo>
                  <a:pt x="372" y="161"/>
                </a:lnTo>
                <a:lnTo>
                  <a:pt x="371" y="152"/>
                </a:lnTo>
                <a:lnTo>
                  <a:pt x="368" y="144"/>
                </a:lnTo>
                <a:lnTo>
                  <a:pt x="365" y="136"/>
                </a:lnTo>
                <a:lnTo>
                  <a:pt x="361" y="129"/>
                </a:lnTo>
                <a:lnTo>
                  <a:pt x="355" y="123"/>
                </a:lnTo>
                <a:lnTo>
                  <a:pt x="349" y="119"/>
                </a:lnTo>
                <a:lnTo>
                  <a:pt x="337" y="112"/>
                </a:lnTo>
                <a:lnTo>
                  <a:pt x="326" y="107"/>
                </a:lnTo>
                <a:lnTo>
                  <a:pt x="314" y="104"/>
                </a:lnTo>
                <a:lnTo>
                  <a:pt x="304" y="103"/>
                </a:lnTo>
                <a:lnTo>
                  <a:pt x="304" y="103"/>
                </a:lnTo>
                <a:lnTo>
                  <a:pt x="307" y="91"/>
                </a:lnTo>
                <a:lnTo>
                  <a:pt x="308" y="78"/>
                </a:lnTo>
                <a:lnTo>
                  <a:pt x="308" y="62"/>
                </a:lnTo>
                <a:lnTo>
                  <a:pt x="305" y="55"/>
                </a:lnTo>
                <a:lnTo>
                  <a:pt x="302" y="46"/>
                </a:lnTo>
                <a:lnTo>
                  <a:pt x="298" y="37"/>
                </a:lnTo>
                <a:lnTo>
                  <a:pt x="292" y="30"/>
                </a:lnTo>
                <a:lnTo>
                  <a:pt x="284" y="22"/>
                </a:lnTo>
                <a:lnTo>
                  <a:pt x="273" y="14"/>
                </a:lnTo>
                <a:lnTo>
                  <a:pt x="260" y="8"/>
                </a:lnTo>
                <a:lnTo>
                  <a:pt x="246" y="3"/>
                </a:lnTo>
                <a:lnTo>
                  <a:pt x="246" y="3"/>
                </a:lnTo>
                <a:lnTo>
                  <a:pt x="234" y="0"/>
                </a:lnTo>
                <a:lnTo>
                  <a:pt x="222" y="0"/>
                </a:lnTo>
                <a:lnTo>
                  <a:pt x="212" y="0"/>
                </a:lnTo>
                <a:lnTo>
                  <a:pt x="203" y="3"/>
                </a:lnTo>
                <a:lnTo>
                  <a:pt x="195" y="6"/>
                </a:lnTo>
                <a:lnTo>
                  <a:pt x="187" y="10"/>
                </a:lnTo>
                <a:lnTo>
                  <a:pt x="180" y="16"/>
                </a:lnTo>
                <a:lnTo>
                  <a:pt x="174" y="20"/>
                </a:lnTo>
                <a:lnTo>
                  <a:pt x="164" y="32"/>
                </a:lnTo>
                <a:lnTo>
                  <a:pt x="157" y="42"/>
                </a:lnTo>
                <a:lnTo>
                  <a:pt x="152" y="53"/>
                </a:lnTo>
                <a:lnTo>
                  <a:pt x="152" y="53"/>
                </a:lnTo>
                <a:lnTo>
                  <a:pt x="148" y="48"/>
                </a:lnTo>
                <a:lnTo>
                  <a:pt x="144" y="40"/>
                </a:lnTo>
                <a:lnTo>
                  <a:pt x="138" y="35"/>
                </a:lnTo>
                <a:lnTo>
                  <a:pt x="129" y="29"/>
                </a:lnTo>
                <a:lnTo>
                  <a:pt x="118" y="26"/>
                </a:lnTo>
                <a:lnTo>
                  <a:pt x="110" y="24"/>
                </a:lnTo>
                <a:lnTo>
                  <a:pt x="103" y="24"/>
                </a:lnTo>
                <a:lnTo>
                  <a:pt x="96" y="26"/>
                </a:lnTo>
                <a:lnTo>
                  <a:pt x="87" y="29"/>
                </a:lnTo>
                <a:lnTo>
                  <a:pt x="87" y="29"/>
                </a:lnTo>
                <a:lnTo>
                  <a:pt x="77" y="32"/>
                </a:lnTo>
                <a:lnTo>
                  <a:pt x="69" y="36"/>
                </a:lnTo>
                <a:lnTo>
                  <a:pt x="64" y="42"/>
                </a:lnTo>
                <a:lnTo>
                  <a:pt x="58" y="48"/>
                </a:lnTo>
                <a:lnTo>
                  <a:pt x="53" y="53"/>
                </a:lnTo>
                <a:lnTo>
                  <a:pt x="51" y="59"/>
                </a:lnTo>
                <a:lnTo>
                  <a:pt x="45" y="72"/>
                </a:lnTo>
                <a:lnTo>
                  <a:pt x="43" y="84"/>
                </a:lnTo>
                <a:lnTo>
                  <a:pt x="42" y="94"/>
                </a:lnTo>
                <a:lnTo>
                  <a:pt x="43" y="104"/>
                </a:lnTo>
                <a:lnTo>
                  <a:pt x="43" y="104"/>
                </a:lnTo>
                <a:lnTo>
                  <a:pt x="36" y="106"/>
                </a:lnTo>
                <a:lnTo>
                  <a:pt x="29" y="109"/>
                </a:lnTo>
                <a:lnTo>
                  <a:pt x="21" y="115"/>
                </a:lnTo>
                <a:lnTo>
                  <a:pt x="13" y="120"/>
                </a:lnTo>
                <a:lnTo>
                  <a:pt x="5" y="129"/>
                </a:lnTo>
                <a:lnTo>
                  <a:pt x="3" y="135"/>
                </a:lnTo>
                <a:lnTo>
                  <a:pt x="1" y="141"/>
                </a:lnTo>
                <a:lnTo>
                  <a:pt x="0" y="148"/>
                </a:lnTo>
                <a:lnTo>
                  <a:pt x="0" y="155"/>
                </a:lnTo>
                <a:lnTo>
                  <a:pt x="0" y="155"/>
                </a:lnTo>
                <a:lnTo>
                  <a:pt x="0" y="167"/>
                </a:lnTo>
                <a:lnTo>
                  <a:pt x="1" y="177"/>
                </a:lnTo>
                <a:lnTo>
                  <a:pt x="3" y="187"/>
                </a:lnTo>
                <a:lnTo>
                  <a:pt x="5" y="195"/>
                </a:lnTo>
                <a:lnTo>
                  <a:pt x="13" y="209"/>
                </a:lnTo>
                <a:lnTo>
                  <a:pt x="21" y="218"/>
                </a:lnTo>
                <a:lnTo>
                  <a:pt x="29" y="225"/>
                </a:lnTo>
                <a:lnTo>
                  <a:pt x="36" y="229"/>
                </a:lnTo>
                <a:lnTo>
                  <a:pt x="43" y="232"/>
                </a:lnTo>
                <a:lnTo>
                  <a:pt x="43" y="23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îSľiḋé"/>
          <p:cNvSpPr>
            <a:spLocks/>
          </p:cNvSpPr>
          <p:nvPr/>
        </p:nvSpPr>
        <p:spPr bwMode="auto">
          <a:xfrm>
            <a:off x="3436763" y="3878639"/>
            <a:ext cx="390541" cy="395776"/>
          </a:xfrm>
          <a:custGeom>
            <a:avLst/>
            <a:gdLst>
              <a:gd name="T0" fmla="*/ 304 w 373"/>
              <a:gd name="T1" fmla="*/ 243 h 378"/>
              <a:gd name="T2" fmla="*/ 284 w 373"/>
              <a:gd name="T3" fmla="*/ 246 h 378"/>
              <a:gd name="T4" fmla="*/ 265 w 373"/>
              <a:gd name="T5" fmla="*/ 254 h 378"/>
              <a:gd name="T6" fmla="*/ 264 w 373"/>
              <a:gd name="T7" fmla="*/ 122 h 378"/>
              <a:gd name="T8" fmla="*/ 272 w 373"/>
              <a:gd name="T9" fmla="*/ 128 h 378"/>
              <a:gd name="T10" fmla="*/ 294 w 373"/>
              <a:gd name="T11" fmla="*/ 134 h 378"/>
              <a:gd name="T12" fmla="*/ 304 w 373"/>
              <a:gd name="T13" fmla="*/ 135 h 378"/>
              <a:gd name="T14" fmla="*/ 331 w 373"/>
              <a:gd name="T15" fmla="*/ 129 h 378"/>
              <a:gd name="T16" fmla="*/ 352 w 373"/>
              <a:gd name="T17" fmla="*/ 115 h 378"/>
              <a:gd name="T18" fmla="*/ 367 w 373"/>
              <a:gd name="T19" fmla="*/ 95 h 378"/>
              <a:gd name="T20" fmla="*/ 373 w 373"/>
              <a:gd name="T21" fmla="*/ 67 h 378"/>
              <a:gd name="T22" fmla="*/ 371 w 373"/>
              <a:gd name="T23" fmla="*/ 54 h 378"/>
              <a:gd name="T24" fmla="*/ 361 w 373"/>
              <a:gd name="T25" fmla="*/ 29 h 378"/>
              <a:gd name="T26" fmla="*/ 342 w 373"/>
              <a:gd name="T27" fmla="*/ 12 h 378"/>
              <a:gd name="T28" fmla="*/ 319 w 373"/>
              <a:gd name="T29" fmla="*/ 1 h 378"/>
              <a:gd name="T30" fmla="*/ 304 w 373"/>
              <a:gd name="T31" fmla="*/ 0 h 378"/>
              <a:gd name="T32" fmla="*/ 278 w 373"/>
              <a:gd name="T33" fmla="*/ 4 h 378"/>
              <a:gd name="T34" fmla="*/ 256 w 373"/>
              <a:gd name="T35" fmla="*/ 19 h 378"/>
              <a:gd name="T36" fmla="*/ 242 w 373"/>
              <a:gd name="T37" fmla="*/ 41 h 378"/>
              <a:gd name="T38" fmla="*/ 237 w 373"/>
              <a:gd name="T39" fmla="*/ 67 h 378"/>
              <a:gd name="T40" fmla="*/ 237 w 373"/>
              <a:gd name="T41" fmla="*/ 70 h 378"/>
              <a:gd name="T42" fmla="*/ 109 w 373"/>
              <a:gd name="T43" fmla="*/ 137 h 378"/>
              <a:gd name="T44" fmla="*/ 90 w 373"/>
              <a:gd name="T45" fmla="*/ 126 h 378"/>
              <a:gd name="T46" fmla="*/ 68 w 373"/>
              <a:gd name="T47" fmla="*/ 122 h 378"/>
              <a:gd name="T48" fmla="*/ 54 w 373"/>
              <a:gd name="T49" fmla="*/ 124 h 378"/>
              <a:gd name="T50" fmla="*/ 31 w 373"/>
              <a:gd name="T51" fmla="*/ 134 h 378"/>
              <a:gd name="T52" fmla="*/ 12 w 373"/>
              <a:gd name="T53" fmla="*/ 153 h 378"/>
              <a:gd name="T54" fmla="*/ 2 w 373"/>
              <a:gd name="T55" fmla="*/ 177 h 378"/>
              <a:gd name="T56" fmla="*/ 0 w 373"/>
              <a:gd name="T57" fmla="*/ 190 h 378"/>
              <a:gd name="T58" fmla="*/ 6 w 373"/>
              <a:gd name="T59" fmla="*/ 217 h 378"/>
              <a:gd name="T60" fmla="*/ 20 w 373"/>
              <a:gd name="T61" fmla="*/ 238 h 378"/>
              <a:gd name="T62" fmla="*/ 42 w 373"/>
              <a:gd name="T63" fmla="*/ 253 h 378"/>
              <a:gd name="T64" fmla="*/ 68 w 373"/>
              <a:gd name="T65" fmla="*/ 259 h 378"/>
              <a:gd name="T66" fmla="*/ 80 w 373"/>
              <a:gd name="T67" fmla="*/ 257 h 378"/>
              <a:gd name="T68" fmla="*/ 103 w 373"/>
              <a:gd name="T69" fmla="*/ 249 h 378"/>
              <a:gd name="T70" fmla="*/ 237 w 373"/>
              <a:gd name="T71" fmla="*/ 305 h 378"/>
              <a:gd name="T72" fmla="*/ 237 w 373"/>
              <a:gd name="T73" fmla="*/ 310 h 378"/>
              <a:gd name="T74" fmla="*/ 237 w 373"/>
              <a:gd name="T75" fmla="*/ 324 h 378"/>
              <a:gd name="T76" fmla="*/ 249 w 373"/>
              <a:gd name="T77" fmla="*/ 347 h 378"/>
              <a:gd name="T78" fmla="*/ 267 w 373"/>
              <a:gd name="T79" fmla="*/ 366 h 378"/>
              <a:gd name="T80" fmla="*/ 291 w 373"/>
              <a:gd name="T81" fmla="*/ 377 h 378"/>
              <a:gd name="T82" fmla="*/ 304 w 373"/>
              <a:gd name="T83" fmla="*/ 378 h 378"/>
              <a:gd name="T84" fmla="*/ 331 w 373"/>
              <a:gd name="T85" fmla="*/ 372 h 378"/>
              <a:gd name="T86" fmla="*/ 352 w 373"/>
              <a:gd name="T87" fmla="*/ 358 h 378"/>
              <a:gd name="T88" fmla="*/ 367 w 373"/>
              <a:gd name="T89" fmla="*/ 337 h 378"/>
              <a:gd name="T90" fmla="*/ 373 w 373"/>
              <a:gd name="T91" fmla="*/ 310 h 378"/>
              <a:gd name="T92" fmla="*/ 371 w 373"/>
              <a:gd name="T93" fmla="*/ 297 h 378"/>
              <a:gd name="T94" fmla="*/ 361 w 373"/>
              <a:gd name="T95" fmla="*/ 272 h 378"/>
              <a:gd name="T96" fmla="*/ 342 w 373"/>
              <a:gd name="T97" fmla="*/ 254 h 378"/>
              <a:gd name="T98" fmla="*/ 319 w 373"/>
              <a:gd name="T99" fmla="*/ 244 h 378"/>
              <a:gd name="T100" fmla="*/ 304 w 373"/>
              <a:gd name="T101" fmla="*/ 243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73" h="378">
                <a:moveTo>
                  <a:pt x="304" y="243"/>
                </a:moveTo>
                <a:lnTo>
                  <a:pt x="304" y="243"/>
                </a:lnTo>
                <a:lnTo>
                  <a:pt x="294" y="243"/>
                </a:lnTo>
                <a:lnTo>
                  <a:pt x="284" y="246"/>
                </a:lnTo>
                <a:lnTo>
                  <a:pt x="274" y="250"/>
                </a:lnTo>
                <a:lnTo>
                  <a:pt x="265" y="254"/>
                </a:lnTo>
                <a:lnTo>
                  <a:pt x="137" y="188"/>
                </a:lnTo>
                <a:lnTo>
                  <a:pt x="264" y="122"/>
                </a:lnTo>
                <a:lnTo>
                  <a:pt x="264" y="122"/>
                </a:lnTo>
                <a:lnTo>
                  <a:pt x="272" y="128"/>
                </a:lnTo>
                <a:lnTo>
                  <a:pt x="283" y="132"/>
                </a:lnTo>
                <a:lnTo>
                  <a:pt x="294" y="134"/>
                </a:lnTo>
                <a:lnTo>
                  <a:pt x="304" y="135"/>
                </a:lnTo>
                <a:lnTo>
                  <a:pt x="304" y="135"/>
                </a:lnTo>
                <a:lnTo>
                  <a:pt x="319" y="134"/>
                </a:lnTo>
                <a:lnTo>
                  <a:pt x="331" y="129"/>
                </a:lnTo>
                <a:lnTo>
                  <a:pt x="342" y="124"/>
                </a:lnTo>
                <a:lnTo>
                  <a:pt x="352" y="115"/>
                </a:lnTo>
                <a:lnTo>
                  <a:pt x="361" y="106"/>
                </a:lnTo>
                <a:lnTo>
                  <a:pt x="367" y="95"/>
                </a:lnTo>
                <a:lnTo>
                  <a:pt x="371" y="81"/>
                </a:lnTo>
                <a:lnTo>
                  <a:pt x="373" y="67"/>
                </a:lnTo>
                <a:lnTo>
                  <a:pt x="373" y="67"/>
                </a:lnTo>
                <a:lnTo>
                  <a:pt x="371" y="54"/>
                </a:lnTo>
                <a:lnTo>
                  <a:pt x="367" y="41"/>
                </a:lnTo>
                <a:lnTo>
                  <a:pt x="361" y="29"/>
                </a:lnTo>
                <a:lnTo>
                  <a:pt x="352" y="19"/>
                </a:lnTo>
                <a:lnTo>
                  <a:pt x="342" y="12"/>
                </a:lnTo>
                <a:lnTo>
                  <a:pt x="331" y="4"/>
                </a:lnTo>
                <a:lnTo>
                  <a:pt x="319" y="1"/>
                </a:lnTo>
                <a:lnTo>
                  <a:pt x="304" y="0"/>
                </a:lnTo>
                <a:lnTo>
                  <a:pt x="304" y="0"/>
                </a:lnTo>
                <a:lnTo>
                  <a:pt x="291" y="1"/>
                </a:lnTo>
                <a:lnTo>
                  <a:pt x="278" y="4"/>
                </a:lnTo>
                <a:lnTo>
                  <a:pt x="267" y="12"/>
                </a:lnTo>
                <a:lnTo>
                  <a:pt x="256" y="19"/>
                </a:lnTo>
                <a:lnTo>
                  <a:pt x="249" y="29"/>
                </a:lnTo>
                <a:lnTo>
                  <a:pt x="242" y="41"/>
                </a:lnTo>
                <a:lnTo>
                  <a:pt x="237" y="54"/>
                </a:lnTo>
                <a:lnTo>
                  <a:pt x="237" y="67"/>
                </a:lnTo>
                <a:lnTo>
                  <a:pt x="237" y="67"/>
                </a:lnTo>
                <a:lnTo>
                  <a:pt x="237" y="70"/>
                </a:lnTo>
                <a:lnTo>
                  <a:pt x="109" y="137"/>
                </a:lnTo>
                <a:lnTo>
                  <a:pt x="109" y="137"/>
                </a:lnTo>
                <a:lnTo>
                  <a:pt x="101" y="131"/>
                </a:lnTo>
                <a:lnTo>
                  <a:pt x="90" y="126"/>
                </a:lnTo>
                <a:lnTo>
                  <a:pt x="80" y="124"/>
                </a:lnTo>
                <a:lnTo>
                  <a:pt x="68" y="122"/>
                </a:lnTo>
                <a:lnTo>
                  <a:pt x="68" y="122"/>
                </a:lnTo>
                <a:lnTo>
                  <a:pt x="54" y="124"/>
                </a:lnTo>
                <a:lnTo>
                  <a:pt x="42" y="128"/>
                </a:lnTo>
                <a:lnTo>
                  <a:pt x="31" y="134"/>
                </a:lnTo>
                <a:lnTo>
                  <a:pt x="20" y="142"/>
                </a:lnTo>
                <a:lnTo>
                  <a:pt x="12" y="153"/>
                </a:lnTo>
                <a:lnTo>
                  <a:pt x="6" y="164"/>
                </a:lnTo>
                <a:lnTo>
                  <a:pt x="2" y="177"/>
                </a:lnTo>
                <a:lnTo>
                  <a:pt x="0" y="190"/>
                </a:lnTo>
                <a:lnTo>
                  <a:pt x="0" y="190"/>
                </a:lnTo>
                <a:lnTo>
                  <a:pt x="2" y="204"/>
                </a:lnTo>
                <a:lnTo>
                  <a:pt x="6" y="217"/>
                </a:lnTo>
                <a:lnTo>
                  <a:pt x="12" y="228"/>
                </a:lnTo>
                <a:lnTo>
                  <a:pt x="20" y="238"/>
                </a:lnTo>
                <a:lnTo>
                  <a:pt x="31" y="247"/>
                </a:lnTo>
                <a:lnTo>
                  <a:pt x="42" y="253"/>
                </a:lnTo>
                <a:lnTo>
                  <a:pt x="54" y="257"/>
                </a:lnTo>
                <a:lnTo>
                  <a:pt x="68" y="259"/>
                </a:lnTo>
                <a:lnTo>
                  <a:pt x="68" y="259"/>
                </a:lnTo>
                <a:lnTo>
                  <a:pt x="80" y="257"/>
                </a:lnTo>
                <a:lnTo>
                  <a:pt x="92" y="254"/>
                </a:lnTo>
                <a:lnTo>
                  <a:pt x="103" y="249"/>
                </a:lnTo>
                <a:lnTo>
                  <a:pt x="112" y="241"/>
                </a:lnTo>
                <a:lnTo>
                  <a:pt x="237" y="305"/>
                </a:lnTo>
                <a:lnTo>
                  <a:pt x="237" y="305"/>
                </a:lnTo>
                <a:lnTo>
                  <a:pt x="237" y="310"/>
                </a:lnTo>
                <a:lnTo>
                  <a:pt x="237" y="310"/>
                </a:lnTo>
                <a:lnTo>
                  <a:pt x="237" y="324"/>
                </a:lnTo>
                <a:lnTo>
                  <a:pt x="242" y="337"/>
                </a:lnTo>
                <a:lnTo>
                  <a:pt x="249" y="347"/>
                </a:lnTo>
                <a:lnTo>
                  <a:pt x="256" y="358"/>
                </a:lnTo>
                <a:lnTo>
                  <a:pt x="267" y="366"/>
                </a:lnTo>
                <a:lnTo>
                  <a:pt x="278" y="372"/>
                </a:lnTo>
                <a:lnTo>
                  <a:pt x="291" y="377"/>
                </a:lnTo>
                <a:lnTo>
                  <a:pt x="304" y="378"/>
                </a:lnTo>
                <a:lnTo>
                  <a:pt x="304" y="378"/>
                </a:lnTo>
                <a:lnTo>
                  <a:pt x="319" y="377"/>
                </a:lnTo>
                <a:lnTo>
                  <a:pt x="331" y="372"/>
                </a:lnTo>
                <a:lnTo>
                  <a:pt x="342" y="366"/>
                </a:lnTo>
                <a:lnTo>
                  <a:pt x="352" y="358"/>
                </a:lnTo>
                <a:lnTo>
                  <a:pt x="361" y="347"/>
                </a:lnTo>
                <a:lnTo>
                  <a:pt x="367" y="337"/>
                </a:lnTo>
                <a:lnTo>
                  <a:pt x="371" y="324"/>
                </a:lnTo>
                <a:lnTo>
                  <a:pt x="373" y="310"/>
                </a:lnTo>
                <a:lnTo>
                  <a:pt x="373" y="310"/>
                </a:lnTo>
                <a:lnTo>
                  <a:pt x="371" y="297"/>
                </a:lnTo>
                <a:lnTo>
                  <a:pt x="367" y="284"/>
                </a:lnTo>
                <a:lnTo>
                  <a:pt x="361" y="272"/>
                </a:lnTo>
                <a:lnTo>
                  <a:pt x="352" y="262"/>
                </a:lnTo>
                <a:lnTo>
                  <a:pt x="342" y="254"/>
                </a:lnTo>
                <a:lnTo>
                  <a:pt x="331" y="247"/>
                </a:lnTo>
                <a:lnTo>
                  <a:pt x="319" y="244"/>
                </a:lnTo>
                <a:lnTo>
                  <a:pt x="304" y="243"/>
                </a:lnTo>
                <a:lnTo>
                  <a:pt x="304" y="24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íśḷïḑè"/>
          <p:cNvSpPr>
            <a:spLocks/>
          </p:cNvSpPr>
          <p:nvPr/>
        </p:nvSpPr>
        <p:spPr bwMode="auto">
          <a:xfrm>
            <a:off x="8349536" y="2978872"/>
            <a:ext cx="399203" cy="366294"/>
          </a:xfrm>
          <a:custGeom>
            <a:avLst/>
            <a:gdLst>
              <a:gd name="T0" fmla="*/ 233 w 279"/>
              <a:gd name="T1" fmla="*/ 0 h 256"/>
              <a:gd name="T2" fmla="*/ 233 w 279"/>
              <a:gd name="T3" fmla="*/ 0 h 256"/>
              <a:gd name="T4" fmla="*/ 46 w 279"/>
              <a:gd name="T5" fmla="*/ 0 h 256"/>
              <a:gd name="T6" fmla="*/ 46 w 279"/>
              <a:gd name="T7" fmla="*/ 0 h 256"/>
              <a:gd name="T8" fmla="*/ 38 w 279"/>
              <a:gd name="T9" fmla="*/ 1 h 256"/>
              <a:gd name="T10" fmla="*/ 30 w 279"/>
              <a:gd name="T11" fmla="*/ 4 h 256"/>
              <a:gd name="T12" fmla="*/ 22 w 279"/>
              <a:gd name="T13" fmla="*/ 9 h 256"/>
              <a:gd name="T14" fmla="*/ 14 w 279"/>
              <a:gd name="T15" fmla="*/ 14 h 256"/>
              <a:gd name="T16" fmla="*/ 8 w 279"/>
              <a:gd name="T17" fmla="*/ 22 h 256"/>
              <a:gd name="T18" fmla="*/ 4 w 279"/>
              <a:gd name="T19" fmla="*/ 29 h 256"/>
              <a:gd name="T20" fmla="*/ 1 w 279"/>
              <a:gd name="T21" fmla="*/ 38 h 256"/>
              <a:gd name="T22" fmla="*/ 0 w 279"/>
              <a:gd name="T23" fmla="*/ 46 h 256"/>
              <a:gd name="T24" fmla="*/ 0 w 279"/>
              <a:gd name="T25" fmla="*/ 46 h 256"/>
              <a:gd name="T26" fmla="*/ 0 w 279"/>
              <a:gd name="T27" fmla="*/ 139 h 256"/>
              <a:gd name="T28" fmla="*/ 0 w 279"/>
              <a:gd name="T29" fmla="*/ 139 h 256"/>
              <a:gd name="T30" fmla="*/ 1 w 279"/>
              <a:gd name="T31" fmla="*/ 148 h 256"/>
              <a:gd name="T32" fmla="*/ 4 w 279"/>
              <a:gd name="T33" fmla="*/ 157 h 256"/>
              <a:gd name="T34" fmla="*/ 8 w 279"/>
              <a:gd name="T35" fmla="*/ 164 h 256"/>
              <a:gd name="T36" fmla="*/ 14 w 279"/>
              <a:gd name="T37" fmla="*/ 171 h 256"/>
              <a:gd name="T38" fmla="*/ 22 w 279"/>
              <a:gd name="T39" fmla="*/ 177 h 256"/>
              <a:gd name="T40" fmla="*/ 30 w 279"/>
              <a:gd name="T41" fmla="*/ 182 h 256"/>
              <a:gd name="T42" fmla="*/ 38 w 279"/>
              <a:gd name="T43" fmla="*/ 185 h 256"/>
              <a:gd name="T44" fmla="*/ 46 w 279"/>
              <a:gd name="T45" fmla="*/ 186 h 256"/>
              <a:gd name="T46" fmla="*/ 46 w 279"/>
              <a:gd name="T47" fmla="*/ 186 h 256"/>
              <a:gd name="T48" fmla="*/ 45 w 279"/>
              <a:gd name="T49" fmla="*/ 186 h 256"/>
              <a:gd name="T50" fmla="*/ 46 w 279"/>
              <a:gd name="T51" fmla="*/ 186 h 256"/>
              <a:gd name="T52" fmla="*/ 46 w 279"/>
              <a:gd name="T53" fmla="*/ 256 h 256"/>
              <a:gd name="T54" fmla="*/ 116 w 279"/>
              <a:gd name="T55" fmla="*/ 186 h 256"/>
              <a:gd name="T56" fmla="*/ 116 w 279"/>
              <a:gd name="T57" fmla="*/ 186 h 256"/>
              <a:gd name="T58" fmla="*/ 233 w 279"/>
              <a:gd name="T59" fmla="*/ 186 h 256"/>
              <a:gd name="T60" fmla="*/ 233 w 279"/>
              <a:gd name="T61" fmla="*/ 186 h 256"/>
              <a:gd name="T62" fmla="*/ 241 w 279"/>
              <a:gd name="T63" fmla="*/ 185 h 256"/>
              <a:gd name="T64" fmla="*/ 250 w 279"/>
              <a:gd name="T65" fmla="*/ 182 h 256"/>
              <a:gd name="T66" fmla="*/ 259 w 279"/>
              <a:gd name="T67" fmla="*/ 177 h 256"/>
              <a:gd name="T68" fmla="*/ 265 w 279"/>
              <a:gd name="T69" fmla="*/ 171 h 256"/>
              <a:gd name="T70" fmla="*/ 271 w 279"/>
              <a:gd name="T71" fmla="*/ 164 h 256"/>
              <a:gd name="T72" fmla="*/ 276 w 279"/>
              <a:gd name="T73" fmla="*/ 157 h 256"/>
              <a:gd name="T74" fmla="*/ 279 w 279"/>
              <a:gd name="T75" fmla="*/ 148 h 256"/>
              <a:gd name="T76" fmla="*/ 279 w 279"/>
              <a:gd name="T77" fmla="*/ 139 h 256"/>
              <a:gd name="T78" fmla="*/ 279 w 279"/>
              <a:gd name="T79" fmla="*/ 139 h 256"/>
              <a:gd name="T80" fmla="*/ 279 w 279"/>
              <a:gd name="T81" fmla="*/ 46 h 256"/>
              <a:gd name="T82" fmla="*/ 279 w 279"/>
              <a:gd name="T83" fmla="*/ 46 h 256"/>
              <a:gd name="T84" fmla="*/ 279 w 279"/>
              <a:gd name="T85" fmla="*/ 38 h 256"/>
              <a:gd name="T86" fmla="*/ 276 w 279"/>
              <a:gd name="T87" fmla="*/ 29 h 256"/>
              <a:gd name="T88" fmla="*/ 271 w 279"/>
              <a:gd name="T89" fmla="*/ 22 h 256"/>
              <a:gd name="T90" fmla="*/ 265 w 279"/>
              <a:gd name="T91" fmla="*/ 14 h 256"/>
              <a:gd name="T92" fmla="*/ 259 w 279"/>
              <a:gd name="T93" fmla="*/ 9 h 256"/>
              <a:gd name="T94" fmla="*/ 250 w 279"/>
              <a:gd name="T95" fmla="*/ 4 h 256"/>
              <a:gd name="T96" fmla="*/ 241 w 279"/>
              <a:gd name="T97" fmla="*/ 1 h 256"/>
              <a:gd name="T98" fmla="*/ 233 w 279"/>
              <a:gd name="T99" fmla="*/ 0 h 256"/>
              <a:gd name="T100" fmla="*/ 233 w 279"/>
              <a:gd name="T101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79" h="256">
                <a:moveTo>
                  <a:pt x="233" y="0"/>
                </a:moveTo>
                <a:lnTo>
                  <a:pt x="233" y="0"/>
                </a:lnTo>
                <a:lnTo>
                  <a:pt x="46" y="0"/>
                </a:lnTo>
                <a:lnTo>
                  <a:pt x="46" y="0"/>
                </a:lnTo>
                <a:lnTo>
                  <a:pt x="38" y="1"/>
                </a:lnTo>
                <a:lnTo>
                  <a:pt x="30" y="4"/>
                </a:lnTo>
                <a:lnTo>
                  <a:pt x="22" y="9"/>
                </a:lnTo>
                <a:lnTo>
                  <a:pt x="14" y="14"/>
                </a:lnTo>
                <a:lnTo>
                  <a:pt x="8" y="22"/>
                </a:lnTo>
                <a:lnTo>
                  <a:pt x="4" y="29"/>
                </a:lnTo>
                <a:lnTo>
                  <a:pt x="1" y="38"/>
                </a:lnTo>
                <a:lnTo>
                  <a:pt x="0" y="46"/>
                </a:lnTo>
                <a:lnTo>
                  <a:pt x="0" y="46"/>
                </a:lnTo>
                <a:lnTo>
                  <a:pt x="0" y="139"/>
                </a:lnTo>
                <a:lnTo>
                  <a:pt x="0" y="139"/>
                </a:lnTo>
                <a:lnTo>
                  <a:pt x="1" y="148"/>
                </a:lnTo>
                <a:lnTo>
                  <a:pt x="4" y="157"/>
                </a:lnTo>
                <a:lnTo>
                  <a:pt x="8" y="164"/>
                </a:lnTo>
                <a:lnTo>
                  <a:pt x="14" y="171"/>
                </a:lnTo>
                <a:lnTo>
                  <a:pt x="22" y="177"/>
                </a:lnTo>
                <a:lnTo>
                  <a:pt x="30" y="182"/>
                </a:lnTo>
                <a:lnTo>
                  <a:pt x="38" y="185"/>
                </a:lnTo>
                <a:lnTo>
                  <a:pt x="46" y="186"/>
                </a:lnTo>
                <a:lnTo>
                  <a:pt x="46" y="186"/>
                </a:lnTo>
                <a:lnTo>
                  <a:pt x="45" y="186"/>
                </a:lnTo>
                <a:lnTo>
                  <a:pt x="46" y="186"/>
                </a:lnTo>
                <a:lnTo>
                  <a:pt x="46" y="256"/>
                </a:lnTo>
                <a:lnTo>
                  <a:pt x="116" y="186"/>
                </a:lnTo>
                <a:lnTo>
                  <a:pt x="116" y="186"/>
                </a:lnTo>
                <a:lnTo>
                  <a:pt x="233" y="186"/>
                </a:lnTo>
                <a:lnTo>
                  <a:pt x="233" y="186"/>
                </a:lnTo>
                <a:lnTo>
                  <a:pt x="241" y="185"/>
                </a:lnTo>
                <a:lnTo>
                  <a:pt x="250" y="182"/>
                </a:lnTo>
                <a:lnTo>
                  <a:pt x="259" y="177"/>
                </a:lnTo>
                <a:lnTo>
                  <a:pt x="265" y="171"/>
                </a:lnTo>
                <a:lnTo>
                  <a:pt x="271" y="164"/>
                </a:lnTo>
                <a:lnTo>
                  <a:pt x="276" y="157"/>
                </a:lnTo>
                <a:lnTo>
                  <a:pt x="279" y="148"/>
                </a:lnTo>
                <a:lnTo>
                  <a:pt x="279" y="139"/>
                </a:lnTo>
                <a:lnTo>
                  <a:pt x="279" y="139"/>
                </a:lnTo>
                <a:lnTo>
                  <a:pt x="279" y="46"/>
                </a:lnTo>
                <a:lnTo>
                  <a:pt x="279" y="46"/>
                </a:lnTo>
                <a:lnTo>
                  <a:pt x="279" y="38"/>
                </a:lnTo>
                <a:lnTo>
                  <a:pt x="276" y="29"/>
                </a:lnTo>
                <a:lnTo>
                  <a:pt x="271" y="22"/>
                </a:lnTo>
                <a:lnTo>
                  <a:pt x="265" y="14"/>
                </a:lnTo>
                <a:lnTo>
                  <a:pt x="259" y="9"/>
                </a:lnTo>
                <a:lnTo>
                  <a:pt x="250" y="4"/>
                </a:lnTo>
                <a:lnTo>
                  <a:pt x="241" y="1"/>
                </a:lnTo>
                <a:lnTo>
                  <a:pt x="233" y="0"/>
                </a:lnTo>
                <a:lnTo>
                  <a:pt x="23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îṩlíďe"/>
          <p:cNvSpPr>
            <a:spLocks/>
          </p:cNvSpPr>
          <p:nvPr/>
        </p:nvSpPr>
        <p:spPr bwMode="auto">
          <a:xfrm>
            <a:off x="9004859" y="2944272"/>
            <a:ext cx="458869" cy="435495"/>
          </a:xfrm>
          <a:custGeom>
            <a:avLst/>
            <a:gdLst>
              <a:gd name="T0" fmla="*/ 179 w 373"/>
              <a:gd name="T1" fmla="*/ 8 h 354"/>
              <a:gd name="T2" fmla="*/ 185 w 373"/>
              <a:gd name="T3" fmla="*/ 0 h 354"/>
              <a:gd name="T4" fmla="*/ 188 w 373"/>
              <a:gd name="T5" fmla="*/ 0 h 354"/>
              <a:gd name="T6" fmla="*/ 194 w 373"/>
              <a:gd name="T7" fmla="*/ 8 h 354"/>
              <a:gd name="T8" fmla="*/ 227 w 373"/>
              <a:gd name="T9" fmla="*/ 104 h 354"/>
              <a:gd name="T10" fmla="*/ 241 w 373"/>
              <a:gd name="T11" fmla="*/ 120 h 354"/>
              <a:gd name="T12" fmla="*/ 259 w 373"/>
              <a:gd name="T13" fmla="*/ 128 h 354"/>
              <a:gd name="T14" fmla="*/ 361 w 373"/>
              <a:gd name="T15" fmla="*/ 130 h 354"/>
              <a:gd name="T16" fmla="*/ 372 w 373"/>
              <a:gd name="T17" fmla="*/ 133 h 354"/>
              <a:gd name="T18" fmla="*/ 373 w 373"/>
              <a:gd name="T19" fmla="*/ 136 h 354"/>
              <a:gd name="T20" fmla="*/ 366 w 373"/>
              <a:gd name="T21" fmla="*/ 145 h 354"/>
              <a:gd name="T22" fmla="*/ 286 w 373"/>
              <a:gd name="T23" fmla="*/ 206 h 354"/>
              <a:gd name="T24" fmla="*/ 274 w 373"/>
              <a:gd name="T25" fmla="*/ 224 h 354"/>
              <a:gd name="T26" fmla="*/ 273 w 373"/>
              <a:gd name="T27" fmla="*/ 244 h 354"/>
              <a:gd name="T28" fmla="*/ 303 w 373"/>
              <a:gd name="T29" fmla="*/ 341 h 354"/>
              <a:gd name="T30" fmla="*/ 303 w 373"/>
              <a:gd name="T31" fmla="*/ 351 h 354"/>
              <a:gd name="T32" fmla="*/ 300 w 373"/>
              <a:gd name="T33" fmla="*/ 354 h 354"/>
              <a:gd name="T34" fmla="*/ 290 w 373"/>
              <a:gd name="T35" fmla="*/ 350 h 354"/>
              <a:gd name="T36" fmla="*/ 207 w 373"/>
              <a:gd name="T37" fmla="*/ 292 h 354"/>
              <a:gd name="T38" fmla="*/ 187 w 373"/>
              <a:gd name="T39" fmla="*/ 286 h 354"/>
              <a:gd name="T40" fmla="*/ 166 w 373"/>
              <a:gd name="T41" fmla="*/ 292 h 354"/>
              <a:gd name="T42" fmla="*/ 83 w 373"/>
              <a:gd name="T43" fmla="*/ 350 h 354"/>
              <a:gd name="T44" fmla="*/ 73 w 373"/>
              <a:gd name="T45" fmla="*/ 354 h 354"/>
              <a:gd name="T46" fmla="*/ 70 w 373"/>
              <a:gd name="T47" fmla="*/ 351 h 354"/>
              <a:gd name="T48" fmla="*/ 70 w 373"/>
              <a:gd name="T49" fmla="*/ 341 h 354"/>
              <a:gd name="T50" fmla="*/ 101 w 373"/>
              <a:gd name="T51" fmla="*/ 244 h 354"/>
              <a:gd name="T52" fmla="*/ 99 w 373"/>
              <a:gd name="T53" fmla="*/ 224 h 354"/>
              <a:gd name="T54" fmla="*/ 88 w 373"/>
              <a:gd name="T55" fmla="*/ 206 h 354"/>
              <a:gd name="T56" fmla="*/ 8 w 373"/>
              <a:gd name="T57" fmla="*/ 145 h 354"/>
              <a:gd name="T58" fmla="*/ 0 w 373"/>
              <a:gd name="T59" fmla="*/ 136 h 354"/>
              <a:gd name="T60" fmla="*/ 2 w 373"/>
              <a:gd name="T61" fmla="*/ 133 h 354"/>
              <a:gd name="T62" fmla="*/ 12 w 373"/>
              <a:gd name="T63" fmla="*/ 130 h 354"/>
              <a:gd name="T64" fmla="*/ 114 w 373"/>
              <a:gd name="T65" fmla="*/ 128 h 354"/>
              <a:gd name="T66" fmla="*/ 133 w 373"/>
              <a:gd name="T67" fmla="*/ 120 h 354"/>
              <a:gd name="T68" fmla="*/ 146 w 373"/>
              <a:gd name="T69" fmla="*/ 104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73" h="354">
                <a:moveTo>
                  <a:pt x="179" y="8"/>
                </a:moveTo>
                <a:lnTo>
                  <a:pt x="179" y="8"/>
                </a:lnTo>
                <a:lnTo>
                  <a:pt x="182" y="3"/>
                </a:lnTo>
                <a:lnTo>
                  <a:pt x="185" y="0"/>
                </a:lnTo>
                <a:lnTo>
                  <a:pt x="187" y="0"/>
                </a:lnTo>
                <a:lnTo>
                  <a:pt x="188" y="0"/>
                </a:lnTo>
                <a:lnTo>
                  <a:pt x="191" y="3"/>
                </a:lnTo>
                <a:lnTo>
                  <a:pt x="194" y="8"/>
                </a:lnTo>
                <a:lnTo>
                  <a:pt x="227" y="104"/>
                </a:lnTo>
                <a:lnTo>
                  <a:pt x="227" y="104"/>
                </a:lnTo>
                <a:lnTo>
                  <a:pt x="233" y="113"/>
                </a:lnTo>
                <a:lnTo>
                  <a:pt x="241" y="120"/>
                </a:lnTo>
                <a:lnTo>
                  <a:pt x="249" y="126"/>
                </a:lnTo>
                <a:lnTo>
                  <a:pt x="259" y="128"/>
                </a:lnTo>
                <a:lnTo>
                  <a:pt x="361" y="130"/>
                </a:lnTo>
                <a:lnTo>
                  <a:pt x="361" y="130"/>
                </a:lnTo>
                <a:lnTo>
                  <a:pt x="369" y="132"/>
                </a:lnTo>
                <a:lnTo>
                  <a:pt x="372" y="133"/>
                </a:lnTo>
                <a:lnTo>
                  <a:pt x="373" y="135"/>
                </a:lnTo>
                <a:lnTo>
                  <a:pt x="373" y="136"/>
                </a:lnTo>
                <a:lnTo>
                  <a:pt x="372" y="139"/>
                </a:lnTo>
                <a:lnTo>
                  <a:pt x="366" y="145"/>
                </a:lnTo>
                <a:lnTo>
                  <a:pt x="286" y="206"/>
                </a:lnTo>
                <a:lnTo>
                  <a:pt x="286" y="206"/>
                </a:lnTo>
                <a:lnTo>
                  <a:pt x="278" y="213"/>
                </a:lnTo>
                <a:lnTo>
                  <a:pt x="274" y="224"/>
                </a:lnTo>
                <a:lnTo>
                  <a:pt x="273" y="234"/>
                </a:lnTo>
                <a:lnTo>
                  <a:pt x="273" y="244"/>
                </a:lnTo>
                <a:lnTo>
                  <a:pt x="303" y="341"/>
                </a:lnTo>
                <a:lnTo>
                  <a:pt x="303" y="341"/>
                </a:lnTo>
                <a:lnTo>
                  <a:pt x="303" y="349"/>
                </a:lnTo>
                <a:lnTo>
                  <a:pt x="303" y="351"/>
                </a:lnTo>
                <a:lnTo>
                  <a:pt x="302" y="353"/>
                </a:lnTo>
                <a:lnTo>
                  <a:pt x="300" y="354"/>
                </a:lnTo>
                <a:lnTo>
                  <a:pt x="297" y="354"/>
                </a:lnTo>
                <a:lnTo>
                  <a:pt x="290" y="350"/>
                </a:lnTo>
                <a:lnTo>
                  <a:pt x="207" y="292"/>
                </a:lnTo>
                <a:lnTo>
                  <a:pt x="207" y="292"/>
                </a:lnTo>
                <a:lnTo>
                  <a:pt x="197" y="287"/>
                </a:lnTo>
                <a:lnTo>
                  <a:pt x="187" y="286"/>
                </a:lnTo>
                <a:lnTo>
                  <a:pt x="176" y="287"/>
                </a:lnTo>
                <a:lnTo>
                  <a:pt x="166" y="292"/>
                </a:lnTo>
                <a:lnTo>
                  <a:pt x="83" y="350"/>
                </a:lnTo>
                <a:lnTo>
                  <a:pt x="83" y="350"/>
                </a:lnTo>
                <a:lnTo>
                  <a:pt x="76" y="354"/>
                </a:lnTo>
                <a:lnTo>
                  <a:pt x="73" y="354"/>
                </a:lnTo>
                <a:lnTo>
                  <a:pt x="72" y="353"/>
                </a:lnTo>
                <a:lnTo>
                  <a:pt x="70" y="351"/>
                </a:lnTo>
                <a:lnTo>
                  <a:pt x="70" y="349"/>
                </a:lnTo>
                <a:lnTo>
                  <a:pt x="70" y="341"/>
                </a:lnTo>
                <a:lnTo>
                  <a:pt x="101" y="244"/>
                </a:lnTo>
                <a:lnTo>
                  <a:pt x="101" y="244"/>
                </a:lnTo>
                <a:lnTo>
                  <a:pt x="101" y="234"/>
                </a:lnTo>
                <a:lnTo>
                  <a:pt x="99" y="224"/>
                </a:lnTo>
                <a:lnTo>
                  <a:pt x="95" y="213"/>
                </a:lnTo>
                <a:lnTo>
                  <a:pt x="88" y="206"/>
                </a:lnTo>
                <a:lnTo>
                  <a:pt x="8" y="145"/>
                </a:lnTo>
                <a:lnTo>
                  <a:pt x="8" y="145"/>
                </a:lnTo>
                <a:lnTo>
                  <a:pt x="2" y="139"/>
                </a:lnTo>
                <a:lnTo>
                  <a:pt x="0" y="136"/>
                </a:lnTo>
                <a:lnTo>
                  <a:pt x="0" y="135"/>
                </a:lnTo>
                <a:lnTo>
                  <a:pt x="2" y="133"/>
                </a:lnTo>
                <a:lnTo>
                  <a:pt x="5" y="132"/>
                </a:lnTo>
                <a:lnTo>
                  <a:pt x="12" y="130"/>
                </a:lnTo>
                <a:lnTo>
                  <a:pt x="114" y="128"/>
                </a:lnTo>
                <a:lnTo>
                  <a:pt x="114" y="128"/>
                </a:lnTo>
                <a:lnTo>
                  <a:pt x="124" y="126"/>
                </a:lnTo>
                <a:lnTo>
                  <a:pt x="133" y="120"/>
                </a:lnTo>
                <a:lnTo>
                  <a:pt x="140" y="113"/>
                </a:lnTo>
                <a:lnTo>
                  <a:pt x="146" y="104"/>
                </a:lnTo>
                <a:lnTo>
                  <a:pt x="179" y="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ïṥlidê"/>
          <p:cNvSpPr>
            <a:spLocks/>
          </p:cNvSpPr>
          <p:nvPr/>
        </p:nvSpPr>
        <p:spPr bwMode="auto">
          <a:xfrm>
            <a:off x="9719847" y="2947944"/>
            <a:ext cx="429508" cy="428150"/>
          </a:xfrm>
          <a:custGeom>
            <a:avLst/>
            <a:gdLst>
              <a:gd name="T0" fmla="*/ 256 w 316"/>
              <a:gd name="T1" fmla="*/ 197 h 315"/>
              <a:gd name="T2" fmla="*/ 256 w 316"/>
              <a:gd name="T3" fmla="*/ 157 h 315"/>
              <a:gd name="T4" fmla="*/ 256 w 316"/>
              <a:gd name="T5" fmla="*/ 138 h 315"/>
              <a:gd name="T6" fmla="*/ 178 w 316"/>
              <a:gd name="T7" fmla="*/ 138 h 315"/>
              <a:gd name="T8" fmla="*/ 178 w 316"/>
              <a:gd name="T9" fmla="*/ 118 h 315"/>
              <a:gd name="T10" fmla="*/ 237 w 316"/>
              <a:gd name="T11" fmla="*/ 118 h 315"/>
              <a:gd name="T12" fmla="*/ 237 w 316"/>
              <a:gd name="T13" fmla="*/ 98 h 315"/>
              <a:gd name="T14" fmla="*/ 237 w 316"/>
              <a:gd name="T15" fmla="*/ 0 h 315"/>
              <a:gd name="T16" fmla="*/ 119 w 316"/>
              <a:gd name="T17" fmla="*/ 0 h 315"/>
              <a:gd name="T18" fmla="*/ 99 w 316"/>
              <a:gd name="T19" fmla="*/ 0 h 315"/>
              <a:gd name="T20" fmla="*/ 99 w 316"/>
              <a:gd name="T21" fmla="*/ 118 h 315"/>
              <a:gd name="T22" fmla="*/ 158 w 316"/>
              <a:gd name="T23" fmla="*/ 118 h 315"/>
              <a:gd name="T24" fmla="*/ 158 w 316"/>
              <a:gd name="T25" fmla="*/ 138 h 315"/>
              <a:gd name="T26" fmla="*/ 60 w 316"/>
              <a:gd name="T27" fmla="*/ 138 h 315"/>
              <a:gd name="T28" fmla="*/ 60 w 316"/>
              <a:gd name="T29" fmla="*/ 157 h 315"/>
              <a:gd name="T30" fmla="*/ 60 w 316"/>
              <a:gd name="T31" fmla="*/ 197 h 315"/>
              <a:gd name="T32" fmla="*/ 20 w 316"/>
              <a:gd name="T33" fmla="*/ 197 h 315"/>
              <a:gd name="T34" fmla="*/ 0 w 316"/>
              <a:gd name="T35" fmla="*/ 197 h 315"/>
              <a:gd name="T36" fmla="*/ 0 w 316"/>
              <a:gd name="T37" fmla="*/ 315 h 315"/>
              <a:gd name="T38" fmla="*/ 138 w 316"/>
              <a:gd name="T39" fmla="*/ 315 h 315"/>
              <a:gd name="T40" fmla="*/ 138 w 316"/>
              <a:gd name="T41" fmla="*/ 295 h 315"/>
              <a:gd name="T42" fmla="*/ 138 w 316"/>
              <a:gd name="T43" fmla="*/ 197 h 315"/>
              <a:gd name="T44" fmla="*/ 79 w 316"/>
              <a:gd name="T45" fmla="*/ 197 h 315"/>
              <a:gd name="T46" fmla="*/ 79 w 316"/>
              <a:gd name="T47" fmla="*/ 157 h 315"/>
              <a:gd name="T48" fmla="*/ 237 w 316"/>
              <a:gd name="T49" fmla="*/ 157 h 315"/>
              <a:gd name="T50" fmla="*/ 237 w 316"/>
              <a:gd name="T51" fmla="*/ 197 h 315"/>
              <a:gd name="T52" fmla="*/ 197 w 316"/>
              <a:gd name="T53" fmla="*/ 197 h 315"/>
              <a:gd name="T54" fmla="*/ 178 w 316"/>
              <a:gd name="T55" fmla="*/ 197 h 315"/>
              <a:gd name="T56" fmla="*/ 178 w 316"/>
              <a:gd name="T57" fmla="*/ 315 h 315"/>
              <a:gd name="T58" fmla="*/ 316 w 316"/>
              <a:gd name="T59" fmla="*/ 315 h 315"/>
              <a:gd name="T60" fmla="*/ 316 w 316"/>
              <a:gd name="T61" fmla="*/ 295 h 315"/>
              <a:gd name="T62" fmla="*/ 316 w 316"/>
              <a:gd name="T63" fmla="*/ 197 h 315"/>
              <a:gd name="T64" fmla="*/ 256 w 316"/>
              <a:gd name="T65" fmla="*/ 197 h 315"/>
              <a:gd name="T66" fmla="*/ 119 w 316"/>
              <a:gd name="T67" fmla="*/ 216 h 315"/>
              <a:gd name="T68" fmla="*/ 119 w 316"/>
              <a:gd name="T69" fmla="*/ 236 h 315"/>
              <a:gd name="T70" fmla="*/ 20 w 316"/>
              <a:gd name="T71" fmla="*/ 236 h 315"/>
              <a:gd name="T72" fmla="*/ 20 w 316"/>
              <a:gd name="T73" fmla="*/ 216 h 315"/>
              <a:gd name="T74" fmla="*/ 119 w 316"/>
              <a:gd name="T75" fmla="*/ 216 h 315"/>
              <a:gd name="T76" fmla="*/ 119 w 316"/>
              <a:gd name="T77" fmla="*/ 39 h 315"/>
              <a:gd name="T78" fmla="*/ 119 w 316"/>
              <a:gd name="T79" fmla="*/ 20 h 315"/>
              <a:gd name="T80" fmla="*/ 217 w 316"/>
              <a:gd name="T81" fmla="*/ 20 h 315"/>
              <a:gd name="T82" fmla="*/ 217 w 316"/>
              <a:gd name="T83" fmla="*/ 39 h 315"/>
              <a:gd name="T84" fmla="*/ 119 w 316"/>
              <a:gd name="T85" fmla="*/ 39 h 315"/>
              <a:gd name="T86" fmla="*/ 296 w 316"/>
              <a:gd name="T87" fmla="*/ 236 h 315"/>
              <a:gd name="T88" fmla="*/ 197 w 316"/>
              <a:gd name="T89" fmla="*/ 236 h 315"/>
              <a:gd name="T90" fmla="*/ 197 w 316"/>
              <a:gd name="T91" fmla="*/ 216 h 315"/>
              <a:gd name="T92" fmla="*/ 296 w 316"/>
              <a:gd name="T93" fmla="*/ 216 h 315"/>
              <a:gd name="T94" fmla="*/ 296 w 316"/>
              <a:gd name="T95" fmla="*/ 236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16" h="315">
                <a:moveTo>
                  <a:pt x="256" y="197"/>
                </a:moveTo>
                <a:lnTo>
                  <a:pt x="256" y="157"/>
                </a:lnTo>
                <a:lnTo>
                  <a:pt x="256" y="138"/>
                </a:lnTo>
                <a:lnTo>
                  <a:pt x="178" y="138"/>
                </a:lnTo>
                <a:lnTo>
                  <a:pt x="178" y="118"/>
                </a:lnTo>
                <a:lnTo>
                  <a:pt x="237" y="118"/>
                </a:lnTo>
                <a:lnTo>
                  <a:pt x="237" y="98"/>
                </a:lnTo>
                <a:lnTo>
                  <a:pt x="237" y="0"/>
                </a:lnTo>
                <a:lnTo>
                  <a:pt x="119" y="0"/>
                </a:lnTo>
                <a:lnTo>
                  <a:pt x="99" y="0"/>
                </a:lnTo>
                <a:lnTo>
                  <a:pt x="99" y="118"/>
                </a:lnTo>
                <a:lnTo>
                  <a:pt x="158" y="118"/>
                </a:lnTo>
                <a:lnTo>
                  <a:pt x="158" y="138"/>
                </a:lnTo>
                <a:lnTo>
                  <a:pt x="60" y="138"/>
                </a:lnTo>
                <a:lnTo>
                  <a:pt x="60" y="157"/>
                </a:lnTo>
                <a:lnTo>
                  <a:pt x="60" y="197"/>
                </a:lnTo>
                <a:lnTo>
                  <a:pt x="20" y="197"/>
                </a:lnTo>
                <a:lnTo>
                  <a:pt x="0" y="197"/>
                </a:lnTo>
                <a:lnTo>
                  <a:pt x="0" y="315"/>
                </a:lnTo>
                <a:lnTo>
                  <a:pt x="138" y="315"/>
                </a:lnTo>
                <a:lnTo>
                  <a:pt x="138" y="295"/>
                </a:lnTo>
                <a:lnTo>
                  <a:pt x="138" y="197"/>
                </a:lnTo>
                <a:lnTo>
                  <a:pt x="79" y="197"/>
                </a:lnTo>
                <a:lnTo>
                  <a:pt x="79" y="157"/>
                </a:lnTo>
                <a:lnTo>
                  <a:pt x="237" y="157"/>
                </a:lnTo>
                <a:lnTo>
                  <a:pt x="237" y="197"/>
                </a:lnTo>
                <a:lnTo>
                  <a:pt x="197" y="197"/>
                </a:lnTo>
                <a:lnTo>
                  <a:pt x="178" y="197"/>
                </a:lnTo>
                <a:lnTo>
                  <a:pt x="178" y="315"/>
                </a:lnTo>
                <a:lnTo>
                  <a:pt x="316" y="315"/>
                </a:lnTo>
                <a:lnTo>
                  <a:pt x="316" y="295"/>
                </a:lnTo>
                <a:lnTo>
                  <a:pt x="316" y="197"/>
                </a:lnTo>
                <a:lnTo>
                  <a:pt x="256" y="197"/>
                </a:lnTo>
                <a:close/>
                <a:moveTo>
                  <a:pt x="119" y="216"/>
                </a:moveTo>
                <a:lnTo>
                  <a:pt x="119" y="236"/>
                </a:lnTo>
                <a:lnTo>
                  <a:pt x="20" y="236"/>
                </a:lnTo>
                <a:lnTo>
                  <a:pt x="20" y="216"/>
                </a:lnTo>
                <a:lnTo>
                  <a:pt x="119" y="216"/>
                </a:lnTo>
                <a:close/>
                <a:moveTo>
                  <a:pt x="119" y="39"/>
                </a:moveTo>
                <a:lnTo>
                  <a:pt x="119" y="20"/>
                </a:lnTo>
                <a:lnTo>
                  <a:pt x="217" y="20"/>
                </a:lnTo>
                <a:lnTo>
                  <a:pt x="217" y="39"/>
                </a:lnTo>
                <a:lnTo>
                  <a:pt x="119" y="39"/>
                </a:lnTo>
                <a:close/>
                <a:moveTo>
                  <a:pt x="296" y="236"/>
                </a:moveTo>
                <a:lnTo>
                  <a:pt x="197" y="236"/>
                </a:lnTo>
                <a:lnTo>
                  <a:pt x="197" y="216"/>
                </a:lnTo>
                <a:lnTo>
                  <a:pt x="296" y="216"/>
                </a:lnTo>
                <a:lnTo>
                  <a:pt x="296" y="2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435997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22" name="íṡḷïḑé"/>
          <p:cNvSpPr txBox="1"/>
          <p:nvPr/>
        </p:nvSpPr>
        <p:spPr>
          <a:xfrm>
            <a:off x="8471021" y="1999401"/>
            <a:ext cx="2457329" cy="589556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/>
          </a:bodyPr>
          <a:lstStyle/>
          <a:p>
            <a:pPr defTabSz="914378">
              <a:lnSpc>
                <a:spcPct val="120000"/>
              </a:lnSpc>
              <a:defRPr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（建议使用主题字体）</a:t>
            </a:r>
          </a:p>
        </p:txBody>
      </p:sp>
      <p:sp>
        <p:nvSpPr>
          <p:cNvPr id="23" name="ïṥḻîďè"/>
          <p:cNvSpPr/>
          <p:nvPr/>
        </p:nvSpPr>
        <p:spPr>
          <a:xfrm>
            <a:off x="8471021" y="1753180"/>
            <a:ext cx="2457329" cy="246221"/>
          </a:xfrm>
          <a:prstGeom prst="rect">
            <a:avLst/>
          </a:prstGeom>
        </p:spPr>
        <p:txBody>
          <a:bodyPr wrap="none" lIns="72000" tIns="0" rIns="72000" bIns="0">
            <a:normAutofit/>
          </a:bodyPr>
          <a:lstStyle/>
          <a:p>
            <a:pPr lvl="0" defTabSz="914378">
              <a:defRPr/>
            </a:pPr>
            <a:r>
              <a:rPr lang="zh-CN" altLang="en-US" sz="1600" b="1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20" name="îṩľiḍé"/>
          <p:cNvSpPr txBox="1"/>
          <p:nvPr/>
        </p:nvSpPr>
        <p:spPr>
          <a:xfrm>
            <a:off x="1351464" y="1999401"/>
            <a:ext cx="2407615" cy="589556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/>
          </a:bodyPr>
          <a:lstStyle/>
          <a:p>
            <a:pPr algn="r" defTabSz="914378">
              <a:lnSpc>
                <a:spcPct val="120000"/>
              </a:lnSpc>
              <a:defRPr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（建议使用主题字体）</a:t>
            </a:r>
          </a:p>
        </p:txBody>
      </p:sp>
      <p:sp>
        <p:nvSpPr>
          <p:cNvPr id="21" name="î$1iďê"/>
          <p:cNvSpPr/>
          <p:nvPr/>
        </p:nvSpPr>
        <p:spPr>
          <a:xfrm>
            <a:off x="1351464" y="1753180"/>
            <a:ext cx="2407615" cy="246221"/>
          </a:xfrm>
          <a:prstGeom prst="rect">
            <a:avLst/>
          </a:prstGeom>
        </p:spPr>
        <p:txBody>
          <a:bodyPr wrap="none" lIns="72000" tIns="0" rIns="72000" bIns="0">
            <a:normAutofit/>
          </a:bodyPr>
          <a:lstStyle/>
          <a:p>
            <a:pPr lvl="0" algn="r" defTabSz="914378">
              <a:defRPr/>
            </a:pPr>
            <a:r>
              <a:rPr lang="zh-CN" altLang="en-US" sz="1600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18" name="íšļíďé"/>
          <p:cNvSpPr txBox="1"/>
          <p:nvPr/>
        </p:nvSpPr>
        <p:spPr>
          <a:xfrm>
            <a:off x="8471021" y="4522006"/>
            <a:ext cx="2457329" cy="589556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/>
          </a:bodyPr>
          <a:lstStyle/>
          <a:p>
            <a:pPr defTabSz="914378">
              <a:lnSpc>
                <a:spcPct val="120000"/>
              </a:lnSpc>
              <a:defRPr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（建议使用主题字体）</a:t>
            </a:r>
          </a:p>
        </p:txBody>
      </p:sp>
      <p:sp>
        <p:nvSpPr>
          <p:cNvPr id="19" name="ï$ḻïḑé"/>
          <p:cNvSpPr/>
          <p:nvPr/>
        </p:nvSpPr>
        <p:spPr>
          <a:xfrm>
            <a:off x="8471021" y="4275785"/>
            <a:ext cx="2457329" cy="246221"/>
          </a:xfrm>
          <a:prstGeom prst="rect">
            <a:avLst/>
          </a:prstGeom>
        </p:spPr>
        <p:txBody>
          <a:bodyPr wrap="none" lIns="72000" tIns="0" rIns="72000" bIns="0">
            <a:normAutofit/>
          </a:bodyPr>
          <a:lstStyle/>
          <a:p>
            <a:pPr lvl="0" defTabSz="914378">
              <a:defRPr/>
            </a:pPr>
            <a:r>
              <a:rPr lang="zh-CN" altLang="en-US" sz="1600" b="1">
                <a:solidFill>
                  <a:schemeClr val="accent4"/>
                </a:solidFill>
              </a:rPr>
              <a:t>标题文本预设</a:t>
            </a:r>
          </a:p>
        </p:txBody>
      </p:sp>
      <p:sp>
        <p:nvSpPr>
          <p:cNvPr id="16" name="ïṩ1iḍê"/>
          <p:cNvSpPr txBox="1"/>
          <p:nvPr/>
        </p:nvSpPr>
        <p:spPr>
          <a:xfrm>
            <a:off x="1351464" y="4522006"/>
            <a:ext cx="2407615" cy="589556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/>
          </a:bodyPr>
          <a:lstStyle/>
          <a:p>
            <a:pPr algn="r" defTabSz="914378">
              <a:lnSpc>
                <a:spcPct val="120000"/>
              </a:lnSpc>
              <a:defRPr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（建议使用主题字体）</a:t>
            </a:r>
          </a:p>
        </p:txBody>
      </p:sp>
      <p:sp>
        <p:nvSpPr>
          <p:cNvPr id="17" name="iṧ1îḍé"/>
          <p:cNvSpPr/>
          <p:nvPr/>
        </p:nvSpPr>
        <p:spPr>
          <a:xfrm>
            <a:off x="1351464" y="4275785"/>
            <a:ext cx="2407615" cy="246221"/>
          </a:xfrm>
          <a:prstGeom prst="rect">
            <a:avLst/>
          </a:prstGeom>
        </p:spPr>
        <p:txBody>
          <a:bodyPr wrap="none" lIns="72000" tIns="0" rIns="72000" bIns="0">
            <a:normAutofit/>
          </a:bodyPr>
          <a:lstStyle/>
          <a:p>
            <a:pPr lvl="0" algn="r" defTabSz="914378">
              <a:defRPr/>
            </a:pPr>
            <a:r>
              <a:rPr lang="zh-CN" altLang="en-US" sz="1600" b="1">
                <a:solidFill>
                  <a:schemeClr val="accent6"/>
                </a:solidFill>
              </a:rPr>
              <a:t>标题文本预设</a:t>
            </a:r>
          </a:p>
        </p:txBody>
      </p:sp>
      <p:sp>
        <p:nvSpPr>
          <p:cNvPr id="11" name="íSḻiḋé"/>
          <p:cNvSpPr/>
          <p:nvPr/>
        </p:nvSpPr>
        <p:spPr>
          <a:xfrm>
            <a:off x="4762500" y="2164326"/>
            <a:ext cx="1258222" cy="1204451"/>
          </a:xfrm>
          <a:custGeom>
            <a:avLst/>
            <a:gdLst>
              <a:gd name="connsiteX0" fmla="*/ 508000 w 2122715"/>
              <a:gd name="connsiteY0" fmla="*/ 0 h 2031999"/>
              <a:gd name="connsiteX1" fmla="*/ 2122715 w 2122715"/>
              <a:gd name="connsiteY1" fmla="*/ 0 h 2031999"/>
              <a:gd name="connsiteX2" fmla="*/ 2122715 w 2122715"/>
              <a:gd name="connsiteY2" fmla="*/ 522515 h 2031999"/>
              <a:gd name="connsiteX3" fmla="*/ 986971 w 2122715"/>
              <a:gd name="connsiteY3" fmla="*/ 522515 h 2031999"/>
              <a:gd name="connsiteX4" fmla="*/ 609600 w 2122715"/>
              <a:gd name="connsiteY4" fmla="*/ 2031999 h 2031999"/>
              <a:gd name="connsiteX5" fmla="*/ 0 w 2122715"/>
              <a:gd name="connsiteY5" fmla="*/ 2031999 h 2031999"/>
              <a:gd name="connsiteX6" fmla="*/ 508000 w 2122715"/>
              <a:gd name="connsiteY6" fmla="*/ 0 h 203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2715" h="2031999">
                <a:moveTo>
                  <a:pt x="508000" y="0"/>
                </a:moveTo>
                <a:lnTo>
                  <a:pt x="2122715" y="0"/>
                </a:lnTo>
                <a:lnTo>
                  <a:pt x="2122715" y="522515"/>
                </a:lnTo>
                <a:lnTo>
                  <a:pt x="986971" y="522515"/>
                </a:lnTo>
                <a:lnTo>
                  <a:pt x="609600" y="2031999"/>
                </a:lnTo>
                <a:lnTo>
                  <a:pt x="0" y="2031999"/>
                </a:lnTo>
                <a:lnTo>
                  <a:pt x="508000" y="0"/>
                </a:lnTo>
                <a:close/>
              </a:path>
            </a:pathLst>
          </a:cu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" name="ïSľïḑê"/>
          <p:cNvSpPr/>
          <p:nvPr/>
        </p:nvSpPr>
        <p:spPr>
          <a:xfrm>
            <a:off x="6171278" y="2164326"/>
            <a:ext cx="1258221" cy="1204451"/>
          </a:xfrm>
          <a:custGeom>
            <a:avLst/>
            <a:gdLst>
              <a:gd name="connsiteX0" fmla="*/ 0 w 2122714"/>
              <a:gd name="connsiteY0" fmla="*/ 0 h 2031999"/>
              <a:gd name="connsiteX1" fmla="*/ 1614714 w 2122714"/>
              <a:gd name="connsiteY1" fmla="*/ 0 h 2031999"/>
              <a:gd name="connsiteX2" fmla="*/ 2122714 w 2122714"/>
              <a:gd name="connsiteY2" fmla="*/ 2031999 h 2031999"/>
              <a:gd name="connsiteX3" fmla="*/ 1513113 w 2122714"/>
              <a:gd name="connsiteY3" fmla="*/ 2031999 h 2031999"/>
              <a:gd name="connsiteX4" fmla="*/ 1135742 w 2122714"/>
              <a:gd name="connsiteY4" fmla="*/ 522515 h 2031999"/>
              <a:gd name="connsiteX5" fmla="*/ 0 w 2122714"/>
              <a:gd name="connsiteY5" fmla="*/ 522515 h 2031999"/>
              <a:gd name="connsiteX6" fmla="*/ 0 w 2122714"/>
              <a:gd name="connsiteY6" fmla="*/ 0 h 203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2714" h="2031999">
                <a:moveTo>
                  <a:pt x="0" y="0"/>
                </a:moveTo>
                <a:lnTo>
                  <a:pt x="1614714" y="0"/>
                </a:lnTo>
                <a:lnTo>
                  <a:pt x="2122714" y="2031999"/>
                </a:lnTo>
                <a:lnTo>
                  <a:pt x="1513113" y="2031999"/>
                </a:lnTo>
                <a:lnTo>
                  <a:pt x="1135742" y="522515"/>
                </a:lnTo>
                <a:lnTo>
                  <a:pt x="0" y="5225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" name="iṣļíḑé"/>
          <p:cNvSpPr/>
          <p:nvPr/>
        </p:nvSpPr>
        <p:spPr>
          <a:xfrm>
            <a:off x="4762500" y="3489224"/>
            <a:ext cx="1258222" cy="1204451"/>
          </a:xfrm>
          <a:custGeom>
            <a:avLst/>
            <a:gdLst>
              <a:gd name="connsiteX0" fmla="*/ 0 w 2122715"/>
              <a:gd name="connsiteY0" fmla="*/ 0 h 2031999"/>
              <a:gd name="connsiteX1" fmla="*/ 609600 w 2122715"/>
              <a:gd name="connsiteY1" fmla="*/ 0 h 2031999"/>
              <a:gd name="connsiteX2" fmla="*/ 986971 w 2122715"/>
              <a:gd name="connsiteY2" fmla="*/ 1509484 h 2031999"/>
              <a:gd name="connsiteX3" fmla="*/ 2122715 w 2122715"/>
              <a:gd name="connsiteY3" fmla="*/ 1509484 h 2031999"/>
              <a:gd name="connsiteX4" fmla="*/ 2122715 w 2122715"/>
              <a:gd name="connsiteY4" fmla="*/ 2031999 h 2031999"/>
              <a:gd name="connsiteX5" fmla="*/ 508000 w 2122715"/>
              <a:gd name="connsiteY5" fmla="*/ 2031999 h 2031999"/>
              <a:gd name="connsiteX6" fmla="*/ 0 w 2122715"/>
              <a:gd name="connsiteY6" fmla="*/ 0 h 203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2715" h="2031999">
                <a:moveTo>
                  <a:pt x="0" y="0"/>
                </a:moveTo>
                <a:lnTo>
                  <a:pt x="609600" y="0"/>
                </a:lnTo>
                <a:lnTo>
                  <a:pt x="986971" y="1509484"/>
                </a:lnTo>
                <a:lnTo>
                  <a:pt x="2122715" y="1509484"/>
                </a:lnTo>
                <a:lnTo>
                  <a:pt x="2122715" y="2031999"/>
                </a:lnTo>
                <a:lnTo>
                  <a:pt x="508000" y="20319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4" name="íŝḻïḋe"/>
          <p:cNvSpPr/>
          <p:nvPr/>
        </p:nvSpPr>
        <p:spPr>
          <a:xfrm>
            <a:off x="6171278" y="3489224"/>
            <a:ext cx="1258221" cy="1204451"/>
          </a:xfrm>
          <a:custGeom>
            <a:avLst/>
            <a:gdLst>
              <a:gd name="connsiteX0" fmla="*/ 1513113 w 2122714"/>
              <a:gd name="connsiteY0" fmla="*/ 0 h 2031999"/>
              <a:gd name="connsiteX1" fmla="*/ 2122714 w 2122714"/>
              <a:gd name="connsiteY1" fmla="*/ 0 h 2031999"/>
              <a:gd name="connsiteX2" fmla="*/ 1614714 w 2122714"/>
              <a:gd name="connsiteY2" fmla="*/ 2031999 h 2031999"/>
              <a:gd name="connsiteX3" fmla="*/ 0 w 2122714"/>
              <a:gd name="connsiteY3" fmla="*/ 2031999 h 2031999"/>
              <a:gd name="connsiteX4" fmla="*/ 0 w 2122714"/>
              <a:gd name="connsiteY4" fmla="*/ 1509484 h 2031999"/>
              <a:gd name="connsiteX5" fmla="*/ 1135742 w 2122714"/>
              <a:gd name="connsiteY5" fmla="*/ 1509484 h 2031999"/>
              <a:gd name="connsiteX6" fmla="*/ 1513113 w 2122714"/>
              <a:gd name="connsiteY6" fmla="*/ 0 h 203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2714" h="2031999">
                <a:moveTo>
                  <a:pt x="1513113" y="0"/>
                </a:moveTo>
                <a:lnTo>
                  <a:pt x="2122714" y="0"/>
                </a:lnTo>
                <a:lnTo>
                  <a:pt x="1614714" y="2031999"/>
                </a:lnTo>
                <a:lnTo>
                  <a:pt x="0" y="2031999"/>
                </a:lnTo>
                <a:lnTo>
                  <a:pt x="0" y="1509484"/>
                </a:lnTo>
                <a:lnTo>
                  <a:pt x="1135742" y="1509484"/>
                </a:lnTo>
                <a:lnTo>
                  <a:pt x="1513113" y="0"/>
                </a:lnTo>
                <a:close/>
              </a:path>
            </a:pathLst>
          </a:cu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5" name="îṣḻiḋe"/>
          <p:cNvSpPr/>
          <p:nvPr/>
        </p:nvSpPr>
        <p:spPr>
          <a:xfrm>
            <a:off x="5285521" y="3129957"/>
            <a:ext cx="1620957" cy="954107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lvl="0" algn="ctr" defTabSz="914378">
              <a:defRPr/>
            </a:pPr>
            <a:r>
              <a:rPr lang="zh-CN" altLang="en-US" sz="2800" b="1">
                <a:solidFill>
                  <a:schemeClr val="accent3"/>
                </a:solidFill>
              </a:rPr>
              <a:t>标题文本</a:t>
            </a:r>
            <a:br>
              <a:rPr lang="zh-CN" altLang="en-US" sz="2800" b="1">
                <a:solidFill>
                  <a:schemeClr val="accent3"/>
                </a:solidFill>
              </a:rPr>
            </a:br>
            <a:r>
              <a:rPr lang="zh-CN" altLang="en-US" sz="2800" b="1">
                <a:solidFill>
                  <a:schemeClr val="accent3"/>
                </a:solidFill>
              </a:rPr>
              <a:t>预设</a:t>
            </a:r>
          </a:p>
        </p:txBody>
      </p:sp>
    </p:spTree>
    <p:extLst>
      <p:ext uri="{BB962C8B-B14F-4D97-AF65-F5344CB8AC3E}">
        <p14:creationId xmlns:p14="http://schemas.microsoft.com/office/powerpoint/2010/main" val="432051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4"/>
          <p:cNvSpPr>
            <a:spLocks noGrp="1"/>
          </p:cNvSpPr>
          <p:nvPr>
            <p:ph type="title"/>
          </p:nvPr>
        </p:nvSpPr>
        <p:spPr>
          <a:xfrm>
            <a:off x="3643230" y="2066953"/>
            <a:ext cx="4535055" cy="656792"/>
          </a:xfrm>
        </p:spPr>
        <p:txBody>
          <a:bodyPr anchor="b">
            <a:normAutofit/>
          </a:bodyPr>
          <a:lstStyle/>
          <a:p>
            <a:r>
              <a:rPr lang="zh-CN" altLang="en-US" sz="3200">
                <a:solidFill>
                  <a:schemeClr val="accent5">
                    <a:lumMod val="75000"/>
                  </a:schemeClr>
                </a:solidFill>
              </a:rPr>
              <a:t>研究思路与研究方法</a:t>
            </a:r>
            <a:endParaRPr lang="zh-CN" altLang="en-US" sz="32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文本占位符 5"/>
          <p:cNvSpPr>
            <a:spLocks noGrp="1"/>
          </p:cNvSpPr>
          <p:nvPr>
            <p:ph type="body" idx="1"/>
          </p:nvPr>
        </p:nvSpPr>
        <p:spPr>
          <a:xfrm>
            <a:off x="3643229" y="2869658"/>
            <a:ext cx="5900003" cy="1015623"/>
          </a:xfrm>
        </p:spPr>
        <p:txBody>
          <a:bodyPr>
            <a:norm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you copy &amp; paste, choose "keep text only" option.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16928D0-72AC-4C4B-B075-C9A357EA00A5}"/>
              </a:ext>
            </a:extLst>
          </p:cNvPr>
          <p:cNvSpPr txBox="1"/>
          <p:nvPr/>
        </p:nvSpPr>
        <p:spPr>
          <a:xfrm>
            <a:off x="2430854" y="2280011"/>
            <a:ext cx="879278" cy="112396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6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pc="100" dirty="0">
              <a:solidFill>
                <a:schemeClr val="accent6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324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27" name="i$ḷiḓe">
            <a:extLst>
              <a:ext uri="{FF2B5EF4-FFF2-40B4-BE49-F238E27FC236}">
                <a16:creationId xmlns:a16="http://schemas.microsoft.com/office/drawing/2014/main" id="{C594440B-9F2F-4D82-AC54-EC5B151FB16C}"/>
              </a:ext>
            </a:extLst>
          </p:cNvPr>
          <p:cNvSpPr/>
          <p:nvPr/>
        </p:nvSpPr>
        <p:spPr bwMode="auto">
          <a:xfrm>
            <a:off x="9354781" y="4404487"/>
            <a:ext cx="2115573" cy="1297878"/>
          </a:xfrm>
          <a:custGeom>
            <a:avLst/>
            <a:gdLst>
              <a:gd name="T0" fmla="*/ 11386 w 11916"/>
              <a:gd name="T1" fmla="*/ 7318 h 7318"/>
              <a:gd name="T2" fmla="*/ 530 w 11916"/>
              <a:gd name="T3" fmla="*/ 7318 h 7318"/>
              <a:gd name="T4" fmla="*/ 0 w 11916"/>
              <a:gd name="T5" fmla="*/ 6789 h 7318"/>
              <a:gd name="T6" fmla="*/ 0 w 11916"/>
              <a:gd name="T7" fmla="*/ 529 h 7318"/>
              <a:gd name="T8" fmla="*/ 530 w 11916"/>
              <a:gd name="T9" fmla="*/ 0 h 7318"/>
              <a:gd name="T10" fmla="*/ 11386 w 11916"/>
              <a:gd name="T11" fmla="*/ 0 h 7318"/>
              <a:gd name="T12" fmla="*/ 11916 w 11916"/>
              <a:gd name="T13" fmla="*/ 529 h 7318"/>
              <a:gd name="T14" fmla="*/ 11916 w 11916"/>
              <a:gd name="T15" fmla="*/ 6789 h 7318"/>
              <a:gd name="T16" fmla="*/ 11386 w 11916"/>
              <a:gd name="T17" fmla="*/ 7318 h 7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916" h="7318">
                <a:moveTo>
                  <a:pt x="11386" y="7318"/>
                </a:moveTo>
                <a:cubicBezTo>
                  <a:pt x="530" y="7318"/>
                  <a:pt x="530" y="7318"/>
                  <a:pt x="530" y="7318"/>
                </a:cubicBezTo>
                <a:cubicBezTo>
                  <a:pt x="237" y="7318"/>
                  <a:pt x="0" y="7081"/>
                  <a:pt x="0" y="6789"/>
                </a:cubicBezTo>
                <a:cubicBezTo>
                  <a:pt x="0" y="529"/>
                  <a:pt x="0" y="529"/>
                  <a:pt x="0" y="529"/>
                </a:cubicBezTo>
                <a:cubicBezTo>
                  <a:pt x="0" y="237"/>
                  <a:pt x="237" y="0"/>
                  <a:pt x="530" y="0"/>
                </a:cubicBezTo>
                <a:cubicBezTo>
                  <a:pt x="11386" y="0"/>
                  <a:pt x="11386" y="0"/>
                  <a:pt x="11386" y="0"/>
                </a:cubicBezTo>
                <a:cubicBezTo>
                  <a:pt x="11678" y="0"/>
                  <a:pt x="11916" y="237"/>
                  <a:pt x="11916" y="529"/>
                </a:cubicBezTo>
                <a:cubicBezTo>
                  <a:pt x="11916" y="6789"/>
                  <a:pt x="11916" y="6789"/>
                  <a:pt x="11916" y="6789"/>
                </a:cubicBezTo>
                <a:cubicBezTo>
                  <a:pt x="11916" y="7081"/>
                  <a:pt x="11678" y="7318"/>
                  <a:pt x="11386" y="7318"/>
                </a:cubicBezTo>
              </a:path>
            </a:pathLst>
          </a:custGeom>
          <a:solidFill>
            <a:srgbClr val="1925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îṩliḑè">
            <a:extLst>
              <a:ext uri="{FF2B5EF4-FFF2-40B4-BE49-F238E27FC236}">
                <a16:creationId xmlns:a16="http://schemas.microsoft.com/office/drawing/2014/main" id="{36D26460-A0F1-4B67-A67C-98BCDB6ED87C}"/>
              </a:ext>
            </a:extLst>
          </p:cNvPr>
          <p:cNvSpPr/>
          <p:nvPr/>
        </p:nvSpPr>
        <p:spPr bwMode="auto">
          <a:xfrm>
            <a:off x="9414404" y="4464111"/>
            <a:ext cx="1996326" cy="1177566"/>
          </a:xfrm>
          <a:custGeom>
            <a:avLst/>
            <a:gdLst>
              <a:gd name="T0" fmla="*/ 10749 w 11239"/>
              <a:gd name="T1" fmla="*/ 6638 h 6638"/>
              <a:gd name="T2" fmla="*/ 490 w 11239"/>
              <a:gd name="T3" fmla="*/ 6638 h 6638"/>
              <a:gd name="T4" fmla="*/ 0 w 11239"/>
              <a:gd name="T5" fmla="*/ 6148 h 6638"/>
              <a:gd name="T6" fmla="*/ 0 w 11239"/>
              <a:gd name="T7" fmla="*/ 490 h 6638"/>
              <a:gd name="T8" fmla="*/ 490 w 11239"/>
              <a:gd name="T9" fmla="*/ 0 h 6638"/>
              <a:gd name="T10" fmla="*/ 10749 w 11239"/>
              <a:gd name="T11" fmla="*/ 0 h 6638"/>
              <a:gd name="T12" fmla="*/ 11239 w 11239"/>
              <a:gd name="T13" fmla="*/ 490 h 6638"/>
              <a:gd name="T14" fmla="*/ 11239 w 11239"/>
              <a:gd name="T15" fmla="*/ 6148 h 6638"/>
              <a:gd name="T16" fmla="*/ 10749 w 11239"/>
              <a:gd name="T17" fmla="*/ 6638 h 6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239" h="6638">
                <a:moveTo>
                  <a:pt x="10749" y="6638"/>
                </a:moveTo>
                <a:cubicBezTo>
                  <a:pt x="490" y="6638"/>
                  <a:pt x="490" y="6638"/>
                  <a:pt x="490" y="6638"/>
                </a:cubicBezTo>
                <a:cubicBezTo>
                  <a:pt x="219" y="6638"/>
                  <a:pt x="0" y="6418"/>
                  <a:pt x="0" y="6148"/>
                </a:cubicBezTo>
                <a:cubicBezTo>
                  <a:pt x="0" y="490"/>
                  <a:pt x="0" y="490"/>
                  <a:pt x="0" y="490"/>
                </a:cubicBezTo>
                <a:cubicBezTo>
                  <a:pt x="0" y="220"/>
                  <a:pt x="219" y="0"/>
                  <a:pt x="490" y="0"/>
                </a:cubicBezTo>
                <a:cubicBezTo>
                  <a:pt x="10749" y="0"/>
                  <a:pt x="10749" y="0"/>
                  <a:pt x="10749" y="0"/>
                </a:cubicBezTo>
                <a:cubicBezTo>
                  <a:pt x="11020" y="0"/>
                  <a:pt x="11239" y="220"/>
                  <a:pt x="11239" y="490"/>
                </a:cubicBezTo>
                <a:cubicBezTo>
                  <a:pt x="11239" y="6148"/>
                  <a:pt x="11239" y="6148"/>
                  <a:pt x="11239" y="6148"/>
                </a:cubicBezTo>
                <a:cubicBezTo>
                  <a:pt x="11239" y="6418"/>
                  <a:pt x="11020" y="6638"/>
                  <a:pt x="10749" y="6638"/>
                </a:cubicBezTo>
              </a:path>
            </a:pathLst>
          </a:custGeom>
          <a:solidFill>
            <a:srgbClr val="2FA5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îŝḷîḍé">
            <a:extLst>
              <a:ext uri="{FF2B5EF4-FFF2-40B4-BE49-F238E27FC236}">
                <a16:creationId xmlns:a16="http://schemas.microsoft.com/office/drawing/2014/main" id="{9D2A1FE3-B384-41F6-9D98-1A975EF625A8}"/>
              </a:ext>
            </a:extLst>
          </p:cNvPr>
          <p:cNvSpPr/>
          <p:nvPr/>
        </p:nvSpPr>
        <p:spPr bwMode="auto">
          <a:xfrm>
            <a:off x="10205481" y="5702364"/>
            <a:ext cx="414171" cy="173548"/>
          </a:xfrm>
          <a:prstGeom prst="rect">
            <a:avLst/>
          </a:prstGeom>
          <a:solidFill>
            <a:srgbClr val="1925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iṧļiḍè">
            <a:extLst>
              <a:ext uri="{FF2B5EF4-FFF2-40B4-BE49-F238E27FC236}">
                <a16:creationId xmlns:a16="http://schemas.microsoft.com/office/drawing/2014/main" id="{E69FAA34-7B45-47C0-A576-154E3AF7E22B}"/>
              </a:ext>
            </a:extLst>
          </p:cNvPr>
          <p:cNvSpPr/>
          <p:nvPr/>
        </p:nvSpPr>
        <p:spPr bwMode="auto">
          <a:xfrm>
            <a:off x="10205481" y="5702364"/>
            <a:ext cx="414171" cy="17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ïŝḷíḑè">
            <a:extLst>
              <a:ext uri="{FF2B5EF4-FFF2-40B4-BE49-F238E27FC236}">
                <a16:creationId xmlns:a16="http://schemas.microsoft.com/office/drawing/2014/main" id="{AE65B848-BCF8-4329-BA0B-F8C2A4B3A2D3}"/>
              </a:ext>
            </a:extLst>
          </p:cNvPr>
          <p:cNvSpPr/>
          <p:nvPr/>
        </p:nvSpPr>
        <p:spPr bwMode="auto">
          <a:xfrm>
            <a:off x="10205481" y="5702364"/>
            <a:ext cx="414171" cy="42588"/>
          </a:xfrm>
          <a:prstGeom prst="rect">
            <a:avLst/>
          </a:prstGeom>
          <a:solidFill>
            <a:srgbClr val="151F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îsḻîḋê">
            <a:extLst>
              <a:ext uri="{FF2B5EF4-FFF2-40B4-BE49-F238E27FC236}">
                <a16:creationId xmlns:a16="http://schemas.microsoft.com/office/drawing/2014/main" id="{983EE385-5FF1-4EB7-8A76-4023E4273E93}"/>
              </a:ext>
            </a:extLst>
          </p:cNvPr>
          <p:cNvSpPr/>
          <p:nvPr/>
        </p:nvSpPr>
        <p:spPr bwMode="auto">
          <a:xfrm>
            <a:off x="10205481" y="5702364"/>
            <a:ext cx="414171" cy="4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îşľïḓé">
            <a:extLst>
              <a:ext uri="{FF2B5EF4-FFF2-40B4-BE49-F238E27FC236}">
                <a16:creationId xmlns:a16="http://schemas.microsoft.com/office/drawing/2014/main" id="{063D5C71-5F4E-4C2C-8FB2-A47D5F0755D6}"/>
              </a:ext>
            </a:extLst>
          </p:cNvPr>
          <p:cNvSpPr/>
          <p:nvPr/>
        </p:nvSpPr>
        <p:spPr bwMode="auto">
          <a:xfrm>
            <a:off x="10045775" y="5858876"/>
            <a:ext cx="732518" cy="75595"/>
          </a:xfrm>
          <a:custGeom>
            <a:avLst/>
            <a:gdLst>
              <a:gd name="T0" fmla="*/ 3713 w 4123"/>
              <a:gd name="T1" fmla="*/ 0 h 427"/>
              <a:gd name="T2" fmla="*/ 411 w 4123"/>
              <a:gd name="T3" fmla="*/ 0 h 427"/>
              <a:gd name="T4" fmla="*/ 186 w 4123"/>
              <a:gd name="T5" fmla="*/ 126 h 427"/>
              <a:gd name="T6" fmla="*/ 0 w 4123"/>
              <a:gd name="T7" fmla="*/ 427 h 427"/>
              <a:gd name="T8" fmla="*/ 4123 w 4123"/>
              <a:gd name="T9" fmla="*/ 427 h 427"/>
              <a:gd name="T10" fmla="*/ 3940 w 4123"/>
              <a:gd name="T11" fmla="*/ 127 h 427"/>
              <a:gd name="T12" fmla="*/ 3713 w 4123"/>
              <a:gd name="T13" fmla="*/ 0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23" h="427">
                <a:moveTo>
                  <a:pt x="3713" y="0"/>
                </a:moveTo>
                <a:cubicBezTo>
                  <a:pt x="411" y="0"/>
                  <a:pt x="411" y="0"/>
                  <a:pt x="411" y="0"/>
                </a:cubicBezTo>
                <a:cubicBezTo>
                  <a:pt x="319" y="0"/>
                  <a:pt x="234" y="48"/>
                  <a:pt x="186" y="126"/>
                </a:cubicBezTo>
                <a:cubicBezTo>
                  <a:pt x="0" y="427"/>
                  <a:pt x="0" y="427"/>
                  <a:pt x="0" y="427"/>
                </a:cubicBezTo>
                <a:cubicBezTo>
                  <a:pt x="4123" y="427"/>
                  <a:pt x="4123" y="427"/>
                  <a:pt x="4123" y="427"/>
                </a:cubicBezTo>
                <a:cubicBezTo>
                  <a:pt x="3940" y="127"/>
                  <a:pt x="3940" y="127"/>
                  <a:pt x="3940" y="127"/>
                </a:cubicBezTo>
                <a:cubicBezTo>
                  <a:pt x="3892" y="48"/>
                  <a:pt x="3806" y="0"/>
                  <a:pt x="3713" y="0"/>
                </a:cubicBezTo>
                <a:close/>
              </a:path>
            </a:pathLst>
          </a:custGeom>
          <a:solidFill>
            <a:srgbClr val="141D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ïṩḷïḑé">
            <a:extLst>
              <a:ext uri="{FF2B5EF4-FFF2-40B4-BE49-F238E27FC236}">
                <a16:creationId xmlns:a16="http://schemas.microsoft.com/office/drawing/2014/main" id="{E16B5A30-6C8A-44E8-8795-88DC1260C9C8}"/>
              </a:ext>
            </a:extLst>
          </p:cNvPr>
          <p:cNvSpPr/>
          <p:nvPr/>
        </p:nvSpPr>
        <p:spPr bwMode="auto">
          <a:xfrm>
            <a:off x="9437828" y="3091703"/>
            <a:ext cx="368389" cy="520642"/>
          </a:xfrm>
          <a:custGeom>
            <a:avLst/>
            <a:gdLst>
              <a:gd name="T0" fmla="*/ 93 w 2071"/>
              <a:gd name="T1" fmla="*/ 2003 h 2937"/>
              <a:gd name="T2" fmla="*/ 153 w 2071"/>
              <a:gd name="T3" fmla="*/ 1877 h 2937"/>
              <a:gd name="T4" fmla="*/ 169 w 2071"/>
              <a:gd name="T5" fmla="*/ 1613 h 2937"/>
              <a:gd name="T6" fmla="*/ 49 w 2071"/>
              <a:gd name="T7" fmla="*/ 1274 h 2937"/>
              <a:gd name="T8" fmla="*/ 92 w 2071"/>
              <a:gd name="T9" fmla="*/ 737 h 2937"/>
              <a:gd name="T10" fmla="*/ 1387 w 2071"/>
              <a:gd name="T11" fmla="*/ 573 h 2937"/>
              <a:gd name="T12" fmla="*/ 1541 w 2071"/>
              <a:gd name="T13" fmla="*/ 1950 h 2937"/>
              <a:gd name="T14" fmla="*/ 1482 w 2071"/>
              <a:gd name="T15" fmla="*/ 2009 h 2937"/>
              <a:gd name="T16" fmla="*/ 1822 w 2071"/>
              <a:gd name="T17" fmla="*/ 1979 h 2937"/>
              <a:gd name="T18" fmla="*/ 1930 w 2071"/>
              <a:gd name="T19" fmla="*/ 2224 h 2937"/>
              <a:gd name="T20" fmla="*/ 1190 w 2071"/>
              <a:gd name="T21" fmla="*/ 2937 h 2937"/>
              <a:gd name="T22" fmla="*/ 989 w 2071"/>
              <a:gd name="T23" fmla="*/ 2477 h 2937"/>
              <a:gd name="T24" fmla="*/ 514 w 2071"/>
              <a:gd name="T25" fmla="*/ 2566 h 2937"/>
              <a:gd name="T26" fmla="*/ 505 w 2071"/>
              <a:gd name="T27" fmla="*/ 2442 h 2937"/>
              <a:gd name="T28" fmla="*/ 502 w 2071"/>
              <a:gd name="T29" fmla="*/ 2408 h 2937"/>
              <a:gd name="T30" fmla="*/ 457 w 2071"/>
              <a:gd name="T31" fmla="*/ 2352 h 2937"/>
              <a:gd name="T32" fmla="*/ 309 w 2071"/>
              <a:gd name="T33" fmla="*/ 2152 h 2937"/>
              <a:gd name="T34" fmla="*/ 187 w 2071"/>
              <a:gd name="T35" fmla="*/ 2103 h 2937"/>
              <a:gd name="T36" fmla="*/ 93 w 2071"/>
              <a:gd name="T37" fmla="*/ 2003 h 2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071" h="2937">
                <a:moveTo>
                  <a:pt x="93" y="2003"/>
                </a:moveTo>
                <a:cubicBezTo>
                  <a:pt x="108" y="1975"/>
                  <a:pt x="128" y="1935"/>
                  <a:pt x="153" y="1877"/>
                </a:cubicBezTo>
                <a:cubicBezTo>
                  <a:pt x="187" y="1793"/>
                  <a:pt x="193" y="1700"/>
                  <a:pt x="169" y="1613"/>
                </a:cubicBezTo>
                <a:cubicBezTo>
                  <a:pt x="140" y="1511"/>
                  <a:pt x="97" y="1372"/>
                  <a:pt x="49" y="1274"/>
                </a:cubicBezTo>
                <a:cubicBezTo>
                  <a:pt x="49" y="1274"/>
                  <a:pt x="0" y="1009"/>
                  <a:pt x="92" y="737"/>
                </a:cubicBezTo>
                <a:cubicBezTo>
                  <a:pt x="92" y="737"/>
                  <a:pt x="683" y="0"/>
                  <a:pt x="1387" y="573"/>
                </a:cubicBezTo>
                <a:cubicBezTo>
                  <a:pt x="1387" y="573"/>
                  <a:pt x="2071" y="1110"/>
                  <a:pt x="1541" y="1950"/>
                </a:cubicBezTo>
                <a:cubicBezTo>
                  <a:pt x="1482" y="2009"/>
                  <a:pt x="1482" y="2009"/>
                  <a:pt x="1482" y="2009"/>
                </a:cubicBezTo>
                <a:cubicBezTo>
                  <a:pt x="1822" y="1979"/>
                  <a:pt x="1822" y="1979"/>
                  <a:pt x="1822" y="1979"/>
                </a:cubicBezTo>
                <a:cubicBezTo>
                  <a:pt x="1930" y="2224"/>
                  <a:pt x="1930" y="2224"/>
                  <a:pt x="1930" y="2224"/>
                </a:cubicBezTo>
                <a:cubicBezTo>
                  <a:pt x="1190" y="2937"/>
                  <a:pt x="1190" y="2937"/>
                  <a:pt x="1190" y="2937"/>
                </a:cubicBezTo>
                <a:cubicBezTo>
                  <a:pt x="989" y="2477"/>
                  <a:pt x="989" y="2477"/>
                  <a:pt x="989" y="2477"/>
                </a:cubicBezTo>
                <a:cubicBezTo>
                  <a:pt x="989" y="2477"/>
                  <a:pt x="593" y="2679"/>
                  <a:pt x="514" y="2566"/>
                </a:cubicBezTo>
                <a:cubicBezTo>
                  <a:pt x="514" y="2566"/>
                  <a:pt x="470" y="2517"/>
                  <a:pt x="505" y="2442"/>
                </a:cubicBezTo>
                <a:cubicBezTo>
                  <a:pt x="505" y="2442"/>
                  <a:pt x="504" y="2429"/>
                  <a:pt x="502" y="2408"/>
                </a:cubicBezTo>
                <a:cubicBezTo>
                  <a:pt x="486" y="2391"/>
                  <a:pt x="470" y="2372"/>
                  <a:pt x="457" y="2352"/>
                </a:cubicBezTo>
                <a:cubicBezTo>
                  <a:pt x="406" y="2278"/>
                  <a:pt x="329" y="2168"/>
                  <a:pt x="309" y="2152"/>
                </a:cubicBezTo>
                <a:cubicBezTo>
                  <a:pt x="288" y="2137"/>
                  <a:pt x="255" y="2123"/>
                  <a:pt x="187" y="2103"/>
                </a:cubicBezTo>
                <a:cubicBezTo>
                  <a:pt x="138" y="2088"/>
                  <a:pt x="68" y="2047"/>
                  <a:pt x="93" y="2003"/>
                </a:cubicBezTo>
                <a:close/>
              </a:path>
            </a:pathLst>
          </a:custGeom>
          <a:solidFill>
            <a:srgbClr val="EFD4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isḷîḓê">
            <a:extLst>
              <a:ext uri="{FF2B5EF4-FFF2-40B4-BE49-F238E27FC236}">
                <a16:creationId xmlns:a16="http://schemas.microsoft.com/office/drawing/2014/main" id="{4CE3FA25-A11A-4B9D-A1F7-50AF9C965F91}"/>
              </a:ext>
            </a:extLst>
          </p:cNvPr>
          <p:cNvSpPr/>
          <p:nvPr/>
        </p:nvSpPr>
        <p:spPr bwMode="auto">
          <a:xfrm>
            <a:off x="9416534" y="3140680"/>
            <a:ext cx="379036" cy="366259"/>
          </a:xfrm>
          <a:custGeom>
            <a:avLst/>
            <a:gdLst>
              <a:gd name="T0" fmla="*/ 218 w 2132"/>
              <a:gd name="T1" fmla="*/ 972 h 2066"/>
              <a:gd name="T2" fmla="*/ 126 w 2132"/>
              <a:gd name="T3" fmla="*/ 979 h 2066"/>
              <a:gd name="T4" fmla="*/ 99 w 2132"/>
              <a:gd name="T5" fmla="*/ 377 h 2066"/>
              <a:gd name="T6" fmla="*/ 370 w 2132"/>
              <a:gd name="T7" fmla="*/ 103 h 2066"/>
              <a:gd name="T8" fmla="*/ 858 w 2132"/>
              <a:gd name="T9" fmla="*/ 28 h 2066"/>
              <a:gd name="T10" fmla="*/ 960 w 2132"/>
              <a:gd name="T11" fmla="*/ 57 h 2066"/>
              <a:gd name="T12" fmla="*/ 1211 w 2132"/>
              <a:gd name="T13" fmla="*/ 86 h 2066"/>
              <a:gd name="T14" fmla="*/ 1576 w 2132"/>
              <a:gd name="T15" fmla="*/ 145 h 2066"/>
              <a:gd name="T16" fmla="*/ 1998 w 2132"/>
              <a:gd name="T17" fmla="*/ 603 h 2066"/>
              <a:gd name="T18" fmla="*/ 2072 w 2132"/>
              <a:gd name="T19" fmla="*/ 1175 h 2066"/>
              <a:gd name="T20" fmla="*/ 2069 w 2132"/>
              <a:gd name="T21" fmla="*/ 1187 h 2066"/>
              <a:gd name="T22" fmla="*/ 2051 w 2132"/>
              <a:gd name="T23" fmla="*/ 1931 h 2066"/>
              <a:gd name="T24" fmla="*/ 2035 w 2132"/>
              <a:gd name="T25" fmla="*/ 1964 h 2066"/>
              <a:gd name="T26" fmla="*/ 1710 w 2132"/>
              <a:gd name="T27" fmla="*/ 1966 h 2066"/>
              <a:gd name="T28" fmla="*/ 1556 w 2132"/>
              <a:gd name="T29" fmla="*/ 1754 h 2066"/>
              <a:gd name="T30" fmla="*/ 1508 w 2132"/>
              <a:gd name="T31" fmla="*/ 1468 h 2066"/>
              <a:gd name="T32" fmla="*/ 1433 w 2132"/>
              <a:gd name="T33" fmla="*/ 1213 h 2066"/>
              <a:gd name="T34" fmla="*/ 1431 w 2132"/>
              <a:gd name="T35" fmla="*/ 1210 h 2066"/>
              <a:gd name="T36" fmla="*/ 1176 w 2132"/>
              <a:gd name="T37" fmla="*/ 1175 h 2066"/>
              <a:gd name="T38" fmla="*/ 1173 w 2132"/>
              <a:gd name="T39" fmla="*/ 1180 h 2066"/>
              <a:gd name="T40" fmla="*/ 1029 w 2132"/>
              <a:gd name="T41" fmla="*/ 1305 h 2066"/>
              <a:gd name="T42" fmla="*/ 871 w 2132"/>
              <a:gd name="T43" fmla="*/ 1262 h 2066"/>
              <a:gd name="T44" fmla="*/ 697 w 2132"/>
              <a:gd name="T45" fmla="*/ 994 h 2066"/>
              <a:gd name="T46" fmla="*/ 693 w 2132"/>
              <a:gd name="T47" fmla="*/ 918 h 2066"/>
              <a:gd name="T48" fmla="*/ 319 w 2132"/>
              <a:gd name="T49" fmla="*/ 804 h 2066"/>
              <a:gd name="T50" fmla="*/ 218 w 2132"/>
              <a:gd name="T51" fmla="*/ 972 h 2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132" h="2066">
                <a:moveTo>
                  <a:pt x="218" y="972"/>
                </a:moveTo>
                <a:cubicBezTo>
                  <a:pt x="200" y="1008"/>
                  <a:pt x="150" y="1012"/>
                  <a:pt x="126" y="979"/>
                </a:cubicBezTo>
                <a:cubicBezTo>
                  <a:pt x="88" y="924"/>
                  <a:pt x="0" y="761"/>
                  <a:pt x="99" y="377"/>
                </a:cubicBezTo>
                <a:cubicBezTo>
                  <a:pt x="125" y="277"/>
                  <a:pt x="245" y="154"/>
                  <a:pt x="370" y="103"/>
                </a:cubicBezTo>
                <a:cubicBezTo>
                  <a:pt x="487" y="56"/>
                  <a:pt x="673" y="0"/>
                  <a:pt x="858" y="28"/>
                </a:cubicBezTo>
                <a:cubicBezTo>
                  <a:pt x="893" y="33"/>
                  <a:pt x="927" y="44"/>
                  <a:pt x="960" y="57"/>
                </a:cubicBezTo>
                <a:cubicBezTo>
                  <a:pt x="999" y="71"/>
                  <a:pt x="1082" y="95"/>
                  <a:pt x="1211" y="86"/>
                </a:cubicBezTo>
                <a:cubicBezTo>
                  <a:pt x="1336" y="76"/>
                  <a:pt x="1461" y="95"/>
                  <a:pt x="1576" y="145"/>
                </a:cubicBezTo>
                <a:cubicBezTo>
                  <a:pt x="1749" y="220"/>
                  <a:pt x="1920" y="386"/>
                  <a:pt x="1998" y="603"/>
                </a:cubicBezTo>
                <a:cubicBezTo>
                  <a:pt x="1998" y="603"/>
                  <a:pt x="2132" y="1024"/>
                  <a:pt x="2072" y="1175"/>
                </a:cubicBezTo>
                <a:cubicBezTo>
                  <a:pt x="2070" y="1179"/>
                  <a:pt x="2069" y="1183"/>
                  <a:pt x="2069" y="1187"/>
                </a:cubicBezTo>
                <a:cubicBezTo>
                  <a:pt x="2065" y="1248"/>
                  <a:pt x="1865" y="1579"/>
                  <a:pt x="2051" y="1931"/>
                </a:cubicBezTo>
                <a:cubicBezTo>
                  <a:pt x="2057" y="1942"/>
                  <a:pt x="2046" y="1956"/>
                  <a:pt x="2035" y="1964"/>
                </a:cubicBezTo>
                <a:cubicBezTo>
                  <a:pt x="1990" y="1995"/>
                  <a:pt x="1860" y="2066"/>
                  <a:pt x="1710" y="1966"/>
                </a:cubicBezTo>
                <a:cubicBezTo>
                  <a:pt x="1710" y="1966"/>
                  <a:pt x="1626" y="1917"/>
                  <a:pt x="1556" y="1754"/>
                </a:cubicBezTo>
                <a:cubicBezTo>
                  <a:pt x="1517" y="1664"/>
                  <a:pt x="1502" y="1566"/>
                  <a:pt x="1508" y="1468"/>
                </a:cubicBezTo>
                <a:cubicBezTo>
                  <a:pt x="1513" y="1398"/>
                  <a:pt x="1503" y="1299"/>
                  <a:pt x="1433" y="1213"/>
                </a:cubicBezTo>
                <a:cubicBezTo>
                  <a:pt x="1433" y="1212"/>
                  <a:pt x="1432" y="1211"/>
                  <a:pt x="1431" y="1210"/>
                </a:cubicBezTo>
                <a:cubicBezTo>
                  <a:pt x="1414" y="1194"/>
                  <a:pt x="1249" y="1031"/>
                  <a:pt x="1176" y="1175"/>
                </a:cubicBezTo>
                <a:cubicBezTo>
                  <a:pt x="1175" y="1177"/>
                  <a:pt x="1174" y="1178"/>
                  <a:pt x="1173" y="1180"/>
                </a:cubicBezTo>
                <a:cubicBezTo>
                  <a:pt x="1163" y="1194"/>
                  <a:pt x="1107" y="1268"/>
                  <a:pt x="1029" y="1305"/>
                </a:cubicBezTo>
                <a:cubicBezTo>
                  <a:pt x="973" y="1332"/>
                  <a:pt x="906" y="1313"/>
                  <a:pt x="871" y="1262"/>
                </a:cubicBezTo>
                <a:cubicBezTo>
                  <a:pt x="840" y="1216"/>
                  <a:pt x="716" y="1057"/>
                  <a:pt x="697" y="994"/>
                </a:cubicBezTo>
                <a:cubicBezTo>
                  <a:pt x="693" y="980"/>
                  <a:pt x="695" y="951"/>
                  <a:pt x="693" y="918"/>
                </a:cubicBezTo>
                <a:cubicBezTo>
                  <a:pt x="682" y="726"/>
                  <a:pt x="436" y="651"/>
                  <a:pt x="319" y="804"/>
                </a:cubicBezTo>
                <a:cubicBezTo>
                  <a:pt x="287" y="847"/>
                  <a:pt x="252" y="902"/>
                  <a:pt x="218" y="972"/>
                </a:cubicBezTo>
                <a:close/>
              </a:path>
            </a:pathLst>
          </a:custGeom>
          <a:solidFill>
            <a:srgbClr val="1925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iṧḻíḋe">
            <a:extLst>
              <a:ext uri="{FF2B5EF4-FFF2-40B4-BE49-F238E27FC236}">
                <a16:creationId xmlns:a16="http://schemas.microsoft.com/office/drawing/2014/main" id="{3DD3A3D6-1A93-4C86-AD63-B0D1D5A3E2E4}"/>
              </a:ext>
            </a:extLst>
          </p:cNvPr>
          <p:cNvSpPr/>
          <p:nvPr/>
        </p:nvSpPr>
        <p:spPr bwMode="auto">
          <a:xfrm>
            <a:off x="9063051" y="4751581"/>
            <a:ext cx="143736" cy="110729"/>
          </a:xfrm>
          <a:custGeom>
            <a:avLst/>
            <a:gdLst>
              <a:gd name="T0" fmla="*/ 148 w 812"/>
              <a:gd name="T1" fmla="*/ 0 h 622"/>
              <a:gd name="T2" fmla="*/ 0 w 812"/>
              <a:gd name="T3" fmla="*/ 602 h 622"/>
              <a:gd name="T4" fmla="*/ 744 w 812"/>
              <a:gd name="T5" fmla="*/ 622 h 622"/>
              <a:gd name="T6" fmla="*/ 812 w 812"/>
              <a:gd name="T7" fmla="*/ 84 h 622"/>
              <a:gd name="T8" fmla="*/ 148 w 812"/>
              <a:gd name="T9" fmla="*/ 0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2" h="622">
                <a:moveTo>
                  <a:pt x="148" y="0"/>
                </a:moveTo>
                <a:cubicBezTo>
                  <a:pt x="148" y="0"/>
                  <a:pt x="119" y="404"/>
                  <a:pt x="0" y="602"/>
                </a:cubicBezTo>
                <a:cubicBezTo>
                  <a:pt x="744" y="622"/>
                  <a:pt x="744" y="622"/>
                  <a:pt x="744" y="622"/>
                </a:cubicBezTo>
                <a:cubicBezTo>
                  <a:pt x="744" y="622"/>
                  <a:pt x="656" y="389"/>
                  <a:pt x="812" y="84"/>
                </a:cubicBezTo>
                <a:lnTo>
                  <a:pt x="148" y="0"/>
                </a:lnTo>
                <a:close/>
              </a:path>
            </a:pathLst>
          </a:custGeom>
          <a:solidFill>
            <a:srgbClr val="CCA9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ísḻïḍè">
            <a:extLst>
              <a:ext uri="{FF2B5EF4-FFF2-40B4-BE49-F238E27FC236}">
                <a16:creationId xmlns:a16="http://schemas.microsoft.com/office/drawing/2014/main" id="{4F61343C-9CCF-45A0-9EEB-96AE9D4D071E}"/>
              </a:ext>
            </a:extLst>
          </p:cNvPr>
          <p:cNvSpPr/>
          <p:nvPr/>
        </p:nvSpPr>
        <p:spPr bwMode="auto">
          <a:xfrm>
            <a:off x="8866080" y="4804817"/>
            <a:ext cx="337512" cy="169289"/>
          </a:xfrm>
          <a:custGeom>
            <a:avLst/>
            <a:gdLst>
              <a:gd name="T0" fmla="*/ 1246 w 1903"/>
              <a:gd name="T1" fmla="*/ 53 h 954"/>
              <a:gd name="T2" fmla="*/ 1123 w 1903"/>
              <a:gd name="T3" fmla="*/ 0 h 954"/>
              <a:gd name="T4" fmla="*/ 1035 w 1903"/>
              <a:gd name="T5" fmla="*/ 61 h 954"/>
              <a:gd name="T6" fmla="*/ 1030 w 1903"/>
              <a:gd name="T7" fmla="*/ 64 h 954"/>
              <a:gd name="T8" fmla="*/ 956 w 1903"/>
              <a:gd name="T9" fmla="*/ 112 h 954"/>
              <a:gd name="T10" fmla="*/ 953 w 1903"/>
              <a:gd name="T11" fmla="*/ 114 h 954"/>
              <a:gd name="T12" fmla="*/ 922 w 1903"/>
              <a:gd name="T13" fmla="*/ 133 h 954"/>
              <a:gd name="T14" fmla="*/ 915 w 1903"/>
              <a:gd name="T15" fmla="*/ 137 h 954"/>
              <a:gd name="T16" fmla="*/ 843 w 1903"/>
              <a:gd name="T17" fmla="*/ 179 h 954"/>
              <a:gd name="T18" fmla="*/ 826 w 1903"/>
              <a:gd name="T19" fmla="*/ 188 h 954"/>
              <a:gd name="T20" fmla="*/ 797 w 1903"/>
              <a:gd name="T21" fmla="*/ 203 h 954"/>
              <a:gd name="T22" fmla="*/ 776 w 1903"/>
              <a:gd name="T23" fmla="*/ 215 h 954"/>
              <a:gd name="T24" fmla="*/ 712 w 1903"/>
              <a:gd name="T25" fmla="*/ 246 h 954"/>
              <a:gd name="T26" fmla="*/ 681 w 1903"/>
              <a:gd name="T27" fmla="*/ 262 h 954"/>
              <a:gd name="T28" fmla="*/ 418 w 1903"/>
              <a:gd name="T29" fmla="*/ 361 h 954"/>
              <a:gd name="T30" fmla="*/ 369 w 1903"/>
              <a:gd name="T31" fmla="*/ 374 h 954"/>
              <a:gd name="T32" fmla="*/ 1 w 1903"/>
              <a:gd name="T33" fmla="*/ 706 h 954"/>
              <a:gd name="T34" fmla="*/ 7 w 1903"/>
              <a:gd name="T35" fmla="*/ 764 h 954"/>
              <a:gd name="T36" fmla="*/ 282 w 1903"/>
              <a:gd name="T37" fmla="*/ 867 h 954"/>
              <a:gd name="T38" fmla="*/ 1826 w 1903"/>
              <a:gd name="T39" fmla="*/ 754 h 954"/>
              <a:gd name="T40" fmla="*/ 1903 w 1903"/>
              <a:gd name="T41" fmla="*/ 500 h 954"/>
              <a:gd name="T42" fmla="*/ 1903 w 1903"/>
              <a:gd name="T43" fmla="*/ 474 h 954"/>
              <a:gd name="T44" fmla="*/ 1841 w 1903"/>
              <a:gd name="T45" fmla="*/ 7 h 954"/>
              <a:gd name="T46" fmla="*/ 1413 w 1903"/>
              <a:gd name="T47" fmla="*/ 63 h 954"/>
              <a:gd name="T48" fmla="*/ 1359 w 1903"/>
              <a:gd name="T49" fmla="*/ 65 h 954"/>
              <a:gd name="T50" fmla="*/ 1327 w 1903"/>
              <a:gd name="T51" fmla="*/ 65 h 954"/>
              <a:gd name="T52" fmla="*/ 1275 w 1903"/>
              <a:gd name="T53" fmla="*/ 59 h 954"/>
              <a:gd name="T54" fmla="*/ 1274 w 1903"/>
              <a:gd name="T55" fmla="*/ 58 h 954"/>
              <a:gd name="T56" fmla="*/ 1268 w 1903"/>
              <a:gd name="T57" fmla="*/ 58 h 954"/>
              <a:gd name="T58" fmla="*/ 1266 w 1903"/>
              <a:gd name="T59" fmla="*/ 57 h 954"/>
              <a:gd name="T60" fmla="*/ 1246 w 1903"/>
              <a:gd name="T61" fmla="*/ 53 h 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3" h="954">
                <a:moveTo>
                  <a:pt x="1246" y="53"/>
                </a:moveTo>
                <a:cubicBezTo>
                  <a:pt x="1194" y="42"/>
                  <a:pt x="1151" y="23"/>
                  <a:pt x="1123" y="0"/>
                </a:cubicBezTo>
                <a:cubicBezTo>
                  <a:pt x="1098" y="18"/>
                  <a:pt x="1069" y="38"/>
                  <a:pt x="1035" y="61"/>
                </a:cubicBezTo>
                <a:cubicBezTo>
                  <a:pt x="1033" y="62"/>
                  <a:pt x="1032" y="63"/>
                  <a:pt x="1030" y="64"/>
                </a:cubicBezTo>
                <a:cubicBezTo>
                  <a:pt x="1007" y="79"/>
                  <a:pt x="982" y="96"/>
                  <a:pt x="956" y="112"/>
                </a:cubicBezTo>
                <a:cubicBezTo>
                  <a:pt x="955" y="113"/>
                  <a:pt x="954" y="113"/>
                  <a:pt x="953" y="114"/>
                </a:cubicBezTo>
                <a:cubicBezTo>
                  <a:pt x="943" y="120"/>
                  <a:pt x="933" y="127"/>
                  <a:pt x="922" y="133"/>
                </a:cubicBezTo>
                <a:cubicBezTo>
                  <a:pt x="919" y="134"/>
                  <a:pt x="917" y="136"/>
                  <a:pt x="915" y="137"/>
                </a:cubicBezTo>
                <a:cubicBezTo>
                  <a:pt x="892" y="151"/>
                  <a:pt x="868" y="165"/>
                  <a:pt x="843" y="179"/>
                </a:cubicBezTo>
                <a:cubicBezTo>
                  <a:pt x="837" y="182"/>
                  <a:pt x="832" y="185"/>
                  <a:pt x="826" y="188"/>
                </a:cubicBezTo>
                <a:cubicBezTo>
                  <a:pt x="817" y="193"/>
                  <a:pt x="807" y="198"/>
                  <a:pt x="797" y="203"/>
                </a:cubicBezTo>
                <a:cubicBezTo>
                  <a:pt x="790" y="207"/>
                  <a:pt x="783" y="211"/>
                  <a:pt x="776" y="215"/>
                </a:cubicBezTo>
                <a:cubicBezTo>
                  <a:pt x="755" y="226"/>
                  <a:pt x="734" y="236"/>
                  <a:pt x="712" y="246"/>
                </a:cubicBezTo>
                <a:cubicBezTo>
                  <a:pt x="702" y="252"/>
                  <a:pt x="691" y="257"/>
                  <a:pt x="681" y="262"/>
                </a:cubicBezTo>
                <a:cubicBezTo>
                  <a:pt x="598" y="300"/>
                  <a:pt x="509" y="335"/>
                  <a:pt x="418" y="361"/>
                </a:cubicBezTo>
                <a:cubicBezTo>
                  <a:pt x="402" y="365"/>
                  <a:pt x="386" y="370"/>
                  <a:pt x="369" y="374"/>
                </a:cubicBezTo>
                <a:cubicBezTo>
                  <a:pt x="51" y="452"/>
                  <a:pt x="2" y="618"/>
                  <a:pt x="1" y="706"/>
                </a:cubicBezTo>
                <a:cubicBezTo>
                  <a:pt x="0" y="741"/>
                  <a:pt x="7" y="764"/>
                  <a:pt x="7" y="764"/>
                </a:cubicBezTo>
                <a:cubicBezTo>
                  <a:pt x="7" y="764"/>
                  <a:pt x="122" y="843"/>
                  <a:pt x="282" y="867"/>
                </a:cubicBezTo>
                <a:cubicBezTo>
                  <a:pt x="869" y="954"/>
                  <a:pt x="1826" y="754"/>
                  <a:pt x="1826" y="754"/>
                </a:cubicBezTo>
                <a:cubicBezTo>
                  <a:pt x="1826" y="754"/>
                  <a:pt x="1902" y="684"/>
                  <a:pt x="1903" y="500"/>
                </a:cubicBezTo>
                <a:cubicBezTo>
                  <a:pt x="1903" y="492"/>
                  <a:pt x="1903" y="483"/>
                  <a:pt x="1903" y="474"/>
                </a:cubicBezTo>
                <a:cubicBezTo>
                  <a:pt x="1902" y="462"/>
                  <a:pt x="1862" y="109"/>
                  <a:pt x="1841" y="7"/>
                </a:cubicBezTo>
                <a:cubicBezTo>
                  <a:pt x="1762" y="24"/>
                  <a:pt x="1637" y="46"/>
                  <a:pt x="1413" y="63"/>
                </a:cubicBezTo>
                <a:cubicBezTo>
                  <a:pt x="1393" y="64"/>
                  <a:pt x="1375" y="65"/>
                  <a:pt x="1359" y="65"/>
                </a:cubicBezTo>
                <a:cubicBezTo>
                  <a:pt x="1348" y="65"/>
                  <a:pt x="1337" y="65"/>
                  <a:pt x="1327" y="65"/>
                </a:cubicBezTo>
                <a:cubicBezTo>
                  <a:pt x="1307" y="64"/>
                  <a:pt x="1290" y="62"/>
                  <a:pt x="1275" y="59"/>
                </a:cubicBezTo>
                <a:cubicBezTo>
                  <a:pt x="1274" y="58"/>
                  <a:pt x="1274" y="58"/>
                  <a:pt x="1274" y="58"/>
                </a:cubicBezTo>
                <a:cubicBezTo>
                  <a:pt x="1268" y="58"/>
                  <a:pt x="1268" y="58"/>
                  <a:pt x="1268" y="58"/>
                </a:cubicBezTo>
                <a:cubicBezTo>
                  <a:pt x="1267" y="57"/>
                  <a:pt x="1266" y="57"/>
                  <a:pt x="1266" y="57"/>
                </a:cubicBezTo>
                <a:lnTo>
                  <a:pt x="1246" y="53"/>
                </a:lnTo>
                <a:close/>
              </a:path>
            </a:pathLst>
          </a:custGeom>
          <a:solidFill>
            <a:srgbClr val="1E4C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îşľïdè">
            <a:extLst>
              <a:ext uri="{FF2B5EF4-FFF2-40B4-BE49-F238E27FC236}">
                <a16:creationId xmlns:a16="http://schemas.microsoft.com/office/drawing/2014/main" id="{33387224-E58B-435B-AFEE-9CF92C6BDB1E}"/>
              </a:ext>
            </a:extLst>
          </p:cNvPr>
          <p:cNvSpPr/>
          <p:nvPr/>
        </p:nvSpPr>
        <p:spPr bwMode="auto">
          <a:xfrm>
            <a:off x="8866080" y="4919805"/>
            <a:ext cx="334318" cy="54300"/>
          </a:xfrm>
          <a:custGeom>
            <a:avLst/>
            <a:gdLst>
              <a:gd name="T0" fmla="*/ 286 w 1884"/>
              <a:gd name="T1" fmla="*/ 107 h 307"/>
              <a:gd name="T2" fmla="*/ 7 w 1884"/>
              <a:gd name="T3" fmla="*/ 7 h 307"/>
              <a:gd name="T4" fmla="*/ 1 w 1884"/>
              <a:gd name="T5" fmla="*/ 59 h 307"/>
              <a:gd name="T6" fmla="*/ 7 w 1884"/>
              <a:gd name="T7" fmla="*/ 117 h 307"/>
              <a:gd name="T8" fmla="*/ 283 w 1884"/>
              <a:gd name="T9" fmla="*/ 220 h 307"/>
              <a:gd name="T10" fmla="*/ 1827 w 1884"/>
              <a:gd name="T11" fmla="*/ 107 h 307"/>
              <a:gd name="T12" fmla="*/ 1884 w 1884"/>
              <a:gd name="T13" fmla="*/ 0 h 307"/>
              <a:gd name="T14" fmla="*/ 286 w 1884"/>
              <a:gd name="T15" fmla="*/ 1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4" h="307">
                <a:moveTo>
                  <a:pt x="286" y="107"/>
                </a:moveTo>
                <a:cubicBezTo>
                  <a:pt x="153" y="87"/>
                  <a:pt x="48" y="32"/>
                  <a:pt x="7" y="7"/>
                </a:cubicBezTo>
                <a:cubicBezTo>
                  <a:pt x="3" y="26"/>
                  <a:pt x="1" y="44"/>
                  <a:pt x="1" y="59"/>
                </a:cubicBezTo>
                <a:cubicBezTo>
                  <a:pt x="0" y="94"/>
                  <a:pt x="7" y="117"/>
                  <a:pt x="7" y="117"/>
                </a:cubicBezTo>
                <a:cubicBezTo>
                  <a:pt x="7" y="117"/>
                  <a:pt x="123" y="196"/>
                  <a:pt x="283" y="220"/>
                </a:cubicBezTo>
                <a:cubicBezTo>
                  <a:pt x="869" y="307"/>
                  <a:pt x="1827" y="107"/>
                  <a:pt x="1827" y="107"/>
                </a:cubicBezTo>
                <a:cubicBezTo>
                  <a:pt x="1827" y="107"/>
                  <a:pt x="1861" y="75"/>
                  <a:pt x="1884" y="0"/>
                </a:cubicBezTo>
                <a:cubicBezTo>
                  <a:pt x="1635" y="47"/>
                  <a:pt x="819" y="186"/>
                  <a:pt x="286" y="107"/>
                </a:cubicBezTo>
                <a:close/>
              </a:path>
            </a:pathLst>
          </a:custGeom>
          <a:solidFill>
            <a:srgbClr val="FFFD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iś1ïḋê">
            <a:extLst>
              <a:ext uri="{FF2B5EF4-FFF2-40B4-BE49-F238E27FC236}">
                <a16:creationId xmlns:a16="http://schemas.microsoft.com/office/drawing/2014/main" id="{E86D6FF7-1417-4817-80D0-A3718C8A4506}"/>
              </a:ext>
            </a:extLst>
          </p:cNvPr>
          <p:cNvSpPr/>
          <p:nvPr/>
        </p:nvSpPr>
        <p:spPr bwMode="auto">
          <a:xfrm>
            <a:off x="9033239" y="4815464"/>
            <a:ext cx="57494" cy="31941"/>
          </a:xfrm>
          <a:custGeom>
            <a:avLst/>
            <a:gdLst>
              <a:gd name="T0" fmla="*/ 316 w 324"/>
              <a:gd name="T1" fmla="*/ 154 h 178"/>
              <a:gd name="T2" fmla="*/ 254 w 324"/>
              <a:gd name="T3" fmla="*/ 166 h 178"/>
              <a:gd name="T4" fmla="*/ 0 w 324"/>
              <a:gd name="T5" fmla="*/ 48 h 178"/>
              <a:gd name="T6" fmla="*/ 75 w 324"/>
              <a:gd name="T7" fmla="*/ 0 h 178"/>
              <a:gd name="T8" fmla="*/ 285 w 324"/>
              <a:gd name="T9" fmla="*/ 98 h 178"/>
              <a:gd name="T10" fmla="*/ 316 w 324"/>
              <a:gd name="T11" fmla="*/ 154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4" h="178">
                <a:moveTo>
                  <a:pt x="316" y="154"/>
                </a:moveTo>
                <a:cubicBezTo>
                  <a:pt x="307" y="172"/>
                  <a:pt x="279" y="178"/>
                  <a:pt x="254" y="166"/>
                </a:cubicBezTo>
                <a:cubicBezTo>
                  <a:pt x="0" y="48"/>
                  <a:pt x="0" y="48"/>
                  <a:pt x="0" y="48"/>
                </a:cubicBezTo>
                <a:cubicBezTo>
                  <a:pt x="27" y="32"/>
                  <a:pt x="52" y="16"/>
                  <a:pt x="75" y="0"/>
                </a:cubicBezTo>
                <a:cubicBezTo>
                  <a:pt x="285" y="98"/>
                  <a:pt x="285" y="98"/>
                  <a:pt x="285" y="98"/>
                </a:cubicBezTo>
                <a:cubicBezTo>
                  <a:pt x="310" y="110"/>
                  <a:pt x="324" y="135"/>
                  <a:pt x="316" y="154"/>
                </a:cubicBezTo>
                <a:close/>
              </a:path>
            </a:pathLst>
          </a:custGeom>
          <a:solidFill>
            <a:srgbClr val="FFFD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îṧ1ïḋè">
            <a:extLst>
              <a:ext uri="{FF2B5EF4-FFF2-40B4-BE49-F238E27FC236}">
                <a16:creationId xmlns:a16="http://schemas.microsoft.com/office/drawing/2014/main" id="{5386AFF1-F961-4905-AE82-2F5FE882CD38}"/>
              </a:ext>
            </a:extLst>
          </p:cNvPr>
          <p:cNvSpPr/>
          <p:nvPr/>
        </p:nvSpPr>
        <p:spPr bwMode="auto">
          <a:xfrm>
            <a:off x="9013010" y="4828240"/>
            <a:ext cx="54300" cy="29812"/>
          </a:xfrm>
          <a:custGeom>
            <a:avLst/>
            <a:gdLst>
              <a:gd name="T0" fmla="*/ 296 w 305"/>
              <a:gd name="T1" fmla="*/ 142 h 167"/>
              <a:gd name="T2" fmla="*/ 234 w 305"/>
              <a:gd name="T3" fmla="*/ 155 h 167"/>
              <a:gd name="T4" fmla="*/ 0 w 305"/>
              <a:gd name="T5" fmla="*/ 46 h 167"/>
              <a:gd name="T6" fmla="*/ 72 w 305"/>
              <a:gd name="T7" fmla="*/ 4 h 167"/>
              <a:gd name="T8" fmla="*/ 79 w 305"/>
              <a:gd name="T9" fmla="*/ 0 h 167"/>
              <a:gd name="T10" fmla="*/ 265 w 305"/>
              <a:gd name="T11" fmla="*/ 87 h 167"/>
              <a:gd name="T12" fmla="*/ 296 w 305"/>
              <a:gd name="T13" fmla="*/ 142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5" h="167">
                <a:moveTo>
                  <a:pt x="296" y="142"/>
                </a:moveTo>
                <a:cubicBezTo>
                  <a:pt x="287" y="161"/>
                  <a:pt x="259" y="167"/>
                  <a:pt x="234" y="155"/>
                </a:cubicBezTo>
                <a:cubicBezTo>
                  <a:pt x="0" y="46"/>
                  <a:pt x="0" y="46"/>
                  <a:pt x="0" y="46"/>
                </a:cubicBezTo>
                <a:cubicBezTo>
                  <a:pt x="25" y="32"/>
                  <a:pt x="49" y="18"/>
                  <a:pt x="72" y="4"/>
                </a:cubicBezTo>
                <a:cubicBezTo>
                  <a:pt x="75" y="3"/>
                  <a:pt x="77" y="1"/>
                  <a:pt x="79" y="0"/>
                </a:cubicBezTo>
                <a:cubicBezTo>
                  <a:pt x="265" y="87"/>
                  <a:pt x="265" y="87"/>
                  <a:pt x="265" y="87"/>
                </a:cubicBezTo>
                <a:cubicBezTo>
                  <a:pt x="291" y="99"/>
                  <a:pt x="305" y="124"/>
                  <a:pt x="296" y="142"/>
                </a:cubicBezTo>
                <a:close/>
              </a:path>
            </a:pathLst>
          </a:custGeom>
          <a:solidFill>
            <a:srgbClr val="FFFD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îsľïḍè">
            <a:extLst>
              <a:ext uri="{FF2B5EF4-FFF2-40B4-BE49-F238E27FC236}">
                <a16:creationId xmlns:a16="http://schemas.microsoft.com/office/drawing/2014/main" id="{A1B23DD7-7D6E-4DE6-8875-34570949F3B8}"/>
              </a:ext>
            </a:extLst>
          </p:cNvPr>
          <p:cNvSpPr/>
          <p:nvPr/>
        </p:nvSpPr>
        <p:spPr bwMode="auto">
          <a:xfrm>
            <a:off x="8989586" y="4841017"/>
            <a:ext cx="53235" cy="27682"/>
          </a:xfrm>
          <a:custGeom>
            <a:avLst/>
            <a:gdLst>
              <a:gd name="T0" fmla="*/ 288 w 297"/>
              <a:gd name="T1" fmla="*/ 136 h 161"/>
              <a:gd name="T2" fmla="*/ 226 w 297"/>
              <a:gd name="T3" fmla="*/ 149 h 161"/>
              <a:gd name="T4" fmla="*/ 0 w 297"/>
              <a:gd name="T5" fmla="*/ 43 h 161"/>
              <a:gd name="T6" fmla="*/ 63 w 297"/>
              <a:gd name="T7" fmla="*/ 12 h 161"/>
              <a:gd name="T8" fmla="*/ 85 w 297"/>
              <a:gd name="T9" fmla="*/ 0 h 161"/>
              <a:gd name="T10" fmla="*/ 258 w 297"/>
              <a:gd name="T11" fmla="*/ 81 h 161"/>
              <a:gd name="T12" fmla="*/ 288 w 297"/>
              <a:gd name="T13" fmla="*/ 136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7" h="161">
                <a:moveTo>
                  <a:pt x="288" y="136"/>
                </a:moveTo>
                <a:cubicBezTo>
                  <a:pt x="279" y="155"/>
                  <a:pt x="251" y="161"/>
                  <a:pt x="226" y="149"/>
                </a:cubicBezTo>
                <a:cubicBezTo>
                  <a:pt x="0" y="43"/>
                  <a:pt x="0" y="43"/>
                  <a:pt x="0" y="43"/>
                </a:cubicBezTo>
                <a:cubicBezTo>
                  <a:pt x="22" y="34"/>
                  <a:pt x="43" y="23"/>
                  <a:pt x="63" y="12"/>
                </a:cubicBezTo>
                <a:cubicBezTo>
                  <a:pt x="71" y="8"/>
                  <a:pt x="78" y="4"/>
                  <a:pt x="85" y="0"/>
                </a:cubicBezTo>
                <a:cubicBezTo>
                  <a:pt x="258" y="81"/>
                  <a:pt x="258" y="81"/>
                  <a:pt x="258" y="81"/>
                </a:cubicBezTo>
                <a:cubicBezTo>
                  <a:pt x="283" y="93"/>
                  <a:pt x="297" y="117"/>
                  <a:pt x="288" y="136"/>
                </a:cubicBezTo>
                <a:close/>
              </a:path>
            </a:pathLst>
          </a:custGeom>
          <a:solidFill>
            <a:srgbClr val="FFFD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ï$ḷíḑé">
            <a:extLst>
              <a:ext uri="{FF2B5EF4-FFF2-40B4-BE49-F238E27FC236}">
                <a16:creationId xmlns:a16="http://schemas.microsoft.com/office/drawing/2014/main" id="{360FCEC4-539D-43E6-B56B-90FB6BF7954C}"/>
              </a:ext>
            </a:extLst>
          </p:cNvPr>
          <p:cNvSpPr/>
          <p:nvPr/>
        </p:nvSpPr>
        <p:spPr bwMode="auto">
          <a:xfrm>
            <a:off x="9073698" y="4197934"/>
            <a:ext cx="244883" cy="599430"/>
          </a:xfrm>
          <a:custGeom>
            <a:avLst/>
            <a:gdLst>
              <a:gd name="T0" fmla="*/ 332 w 1374"/>
              <a:gd name="T1" fmla="*/ 3378 h 3378"/>
              <a:gd name="T2" fmla="*/ 0 w 1374"/>
              <a:gd name="T3" fmla="*/ 3348 h 3378"/>
              <a:gd name="T4" fmla="*/ 881 w 1374"/>
              <a:gd name="T5" fmla="*/ 63 h 3378"/>
              <a:gd name="T6" fmla="*/ 919 w 1374"/>
              <a:gd name="T7" fmla="*/ 1624 h 3378"/>
              <a:gd name="T8" fmla="*/ 332 w 1374"/>
              <a:gd name="T9" fmla="*/ 3378 h 3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74" h="3378">
                <a:moveTo>
                  <a:pt x="332" y="3378"/>
                </a:moveTo>
                <a:cubicBezTo>
                  <a:pt x="0" y="3348"/>
                  <a:pt x="0" y="3348"/>
                  <a:pt x="0" y="3348"/>
                </a:cubicBezTo>
                <a:cubicBezTo>
                  <a:pt x="0" y="3348"/>
                  <a:pt x="149" y="0"/>
                  <a:pt x="881" y="63"/>
                </a:cubicBezTo>
                <a:cubicBezTo>
                  <a:pt x="1374" y="106"/>
                  <a:pt x="919" y="1624"/>
                  <a:pt x="919" y="1624"/>
                </a:cubicBezTo>
                <a:lnTo>
                  <a:pt x="332" y="3378"/>
                </a:lnTo>
                <a:close/>
              </a:path>
            </a:pathLst>
          </a:custGeom>
          <a:solidFill>
            <a:srgbClr val="EFA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îS1íḍé">
            <a:extLst>
              <a:ext uri="{FF2B5EF4-FFF2-40B4-BE49-F238E27FC236}">
                <a16:creationId xmlns:a16="http://schemas.microsoft.com/office/drawing/2014/main" id="{9D31CA02-20D3-436A-922A-BB09EBC53112}"/>
              </a:ext>
            </a:extLst>
          </p:cNvPr>
          <p:cNvSpPr/>
          <p:nvPr/>
        </p:nvSpPr>
        <p:spPr bwMode="auto">
          <a:xfrm>
            <a:off x="9171651" y="4128728"/>
            <a:ext cx="469536" cy="55365"/>
          </a:xfrm>
          <a:custGeom>
            <a:avLst/>
            <a:gdLst>
              <a:gd name="T0" fmla="*/ 61 w 2644"/>
              <a:gd name="T1" fmla="*/ 0 h 312"/>
              <a:gd name="T2" fmla="*/ 2582 w 2644"/>
              <a:gd name="T3" fmla="*/ 0 h 312"/>
              <a:gd name="T4" fmla="*/ 2644 w 2644"/>
              <a:gd name="T5" fmla="*/ 62 h 312"/>
              <a:gd name="T6" fmla="*/ 2644 w 2644"/>
              <a:gd name="T7" fmla="*/ 251 h 312"/>
              <a:gd name="T8" fmla="*/ 2582 w 2644"/>
              <a:gd name="T9" fmla="*/ 312 h 312"/>
              <a:gd name="T10" fmla="*/ 61 w 2644"/>
              <a:gd name="T11" fmla="*/ 312 h 312"/>
              <a:gd name="T12" fmla="*/ 0 w 2644"/>
              <a:gd name="T13" fmla="*/ 251 h 312"/>
              <a:gd name="T14" fmla="*/ 0 w 2644"/>
              <a:gd name="T15" fmla="*/ 62 h 312"/>
              <a:gd name="T16" fmla="*/ 61 w 2644"/>
              <a:gd name="T17" fmla="*/ 0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44" h="312">
                <a:moveTo>
                  <a:pt x="61" y="0"/>
                </a:moveTo>
                <a:cubicBezTo>
                  <a:pt x="2582" y="0"/>
                  <a:pt x="2582" y="0"/>
                  <a:pt x="2582" y="0"/>
                </a:cubicBezTo>
                <a:cubicBezTo>
                  <a:pt x="2616" y="0"/>
                  <a:pt x="2644" y="28"/>
                  <a:pt x="2644" y="62"/>
                </a:cubicBezTo>
                <a:cubicBezTo>
                  <a:pt x="2644" y="251"/>
                  <a:pt x="2644" y="251"/>
                  <a:pt x="2644" y="251"/>
                </a:cubicBezTo>
                <a:cubicBezTo>
                  <a:pt x="2644" y="285"/>
                  <a:pt x="2616" y="312"/>
                  <a:pt x="2582" y="312"/>
                </a:cubicBezTo>
                <a:cubicBezTo>
                  <a:pt x="61" y="312"/>
                  <a:pt x="61" y="312"/>
                  <a:pt x="61" y="312"/>
                </a:cubicBezTo>
                <a:cubicBezTo>
                  <a:pt x="27" y="312"/>
                  <a:pt x="0" y="285"/>
                  <a:pt x="0" y="251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28"/>
                  <a:pt x="27" y="0"/>
                  <a:pt x="61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íś1iḑè">
            <a:extLst>
              <a:ext uri="{FF2B5EF4-FFF2-40B4-BE49-F238E27FC236}">
                <a16:creationId xmlns:a16="http://schemas.microsoft.com/office/drawing/2014/main" id="{F9579FF5-DD2A-4849-AF6D-C7360E7E03E3}"/>
              </a:ext>
            </a:extLst>
          </p:cNvPr>
          <p:cNvSpPr/>
          <p:nvPr/>
        </p:nvSpPr>
        <p:spPr bwMode="auto">
          <a:xfrm>
            <a:off x="8939545" y="3763534"/>
            <a:ext cx="269371" cy="405654"/>
          </a:xfrm>
          <a:custGeom>
            <a:avLst/>
            <a:gdLst>
              <a:gd name="T0" fmla="*/ 133 w 1518"/>
              <a:gd name="T1" fmla="*/ 28 h 2283"/>
              <a:gd name="T2" fmla="*/ 1504 w 1518"/>
              <a:gd name="T3" fmla="*/ 2179 h 2283"/>
              <a:gd name="T4" fmla="*/ 1490 w 1518"/>
              <a:gd name="T5" fmla="*/ 2243 h 2283"/>
              <a:gd name="T6" fmla="*/ 1450 w 1518"/>
              <a:gd name="T7" fmla="*/ 2269 h 2283"/>
              <a:gd name="T8" fmla="*/ 1385 w 1518"/>
              <a:gd name="T9" fmla="*/ 2255 h 2283"/>
              <a:gd name="T10" fmla="*/ 14 w 1518"/>
              <a:gd name="T11" fmla="*/ 104 h 2283"/>
              <a:gd name="T12" fmla="*/ 28 w 1518"/>
              <a:gd name="T13" fmla="*/ 40 h 2283"/>
              <a:gd name="T14" fmla="*/ 68 w 1518"/>
              <a:gd name="T15" fmla="*/ 14 h 2283"/>
              <a:gd name="T16" fmla="*/ 133 w 1518"/>
              <a:gd name="T17" fmla="*/ 28 h 2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8" h="2283">
                <a:moveTo>
                  <a:pt x="133" y="28"/>
                </a:moveTo>
                <a:cubicBezTo>
                  <a:pt x="1504" y="2179"/>
                  <a:pt x="1504" y="2179"/>
                  <a:pt x="1504" y="2179"/>
                </a:cubicBezTo>
                <a:cubicBezTo>
                  <a:pt x="1518" y="2201"/>
                  <a:pt x="1512" y="2229"/>
                  <a:pt x="1490" y="2243"/>
                </a:cubicBezTo>
                <a:cubicBezTo>
                  <a:pt x="1450" y="2269"/>
                  <a:pt x="1450" y="2269"/>
                  <a:pt x="1450" y="2269"/>
                </a:cubicBezTo>
                <a:cubicBezTo>
                  <a:pt x="1428" y="2283"/>
                  <a:pt x="1399" y="2276"/>
                  <a:pt x="1385" y="2255"/>
                </a:cubicBezTo>
                <a:cubicBezTo>
                  <a:pt x="14" y="104"/>
                  <a:pt x="14" y="104"/>
                  <a:pt x="14" y="104"/>
                </a:cubicBezTo>
                <a:cubicBezTo>
                  <a:pt x="0" y="82"/>
                  <a:pt x="6" y="53"/>
                  <a:pt x="28" y="40"/>
                </a:cubicBezTo>
                <a:cubicBezTo>
                  <a:pt x="68" y="14"/>
                  <a:pt x="68" y="14"/>
                  <a:pt x="68" y="14"/>
                </a:cubicBezTo>
                <a:cubicBezTo>
                  <a:pt x="90" y="0"/>
                  <a:pt x="119" y="6"/>
                  <a:pt x="133" y="28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ï$ľïďè">
            <a:extLst>
              <a:ext uri="{FF2B5EF4-FFF2-40B4-BE49-F238E27FC236}">
                <a16:creationId xmlns:a16="http://schemas.microsoft.com/office/drawing/2014/main" id="{51F07924-C905-47A3-85AC-43C9473C7639}"/>
              </a:ext>
            </a:extLst>
          </p:cNvPr>
          <p:cNvSpPr/>
          <p:nvPr/>
        </p:nvSpPr>
        <p:spPr bwMode="auto">
          <a:xfrm>
            <a:off x="9134386" y="4771811"/>
            <a:ext cx="144800" cy="110729"/>
          </a:xfrm>
          <a:custGeom>
            <a:avLst/>
            <a:gdLst>
              <a:gd name="T0" fmla="*/ 149 w 813"/>
              <a:gd name="T1" fmla="*/ 0 h 622"/>
              <a:gd name="T2" fmla="*/ 0 w 813"/>
              <a:gd name="T3" fmla="*/ 602 h 622"/>
              <a:gd name="T4" fmla="*/ 744 w 813"/>
              <a:gd name="T5" fmla="*/ 622 h 622"/>
              <a:gd name="T6" fmla="*/ 813 w 813"/>
              <a:gd name="T7" fmla="*/ 84 h 622"/>
              <a:gd name="T8" fmla="*/ 149 w 813"/>
              <a:gd name="T9" fmla="*/ 0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3" h="622">
                <a:moveTo>
                  <a:pt x="149" y="0"/>
                </a:moveTo>
                <a:cubicBezTo>
                  <a:pt x="149" y="0"/>
                  <a:pt x="119" y="404"/>
                  <a:pt x="0" y="602"/>
                </a:cubicBezTo>
                <a:cubicBezTo>
                  <a:pt x="744" y="622"/>
                  <a:pt x="744" y="622"/>
                  <a:pt x="744" y="622"/>
                </a:cubicBezTo>
                <a:cubicBezTo>
                  <a:pt x="744" y="622"/>
                  <a:pt x="656" y="389"/>
                  <a:pt x="813" y="84"/>
                </a:cubicBezTo>
                <a:lnTo>
                  <a:pt x="149" y="0"/>
                </a:lnTo>
                <a:close/>
              </a:path>
            </a:pathLst>
          </a:custGeom>
          <a:solidFill>
            <a:srgbClr val="DBB8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ïṡḻîḋe">
            <a:extLst>
              <a:ext uri="{FF2B5EF4-FFF2-40B4-BE49-F238E27FC236}">
                <a16:creationId xmlns:a16="http://schemas.microsoft.com/office/drawing/2014/main" id="{EBB808F5-0047-44B0-9AAE-4863FE13779F}"/>
              </a:ext>
            </a:extLst>
          </p:cNvPr>
          <p:cNvSpPr/>
          <p:nvPr/>
        </p:nvSpPr>
        <p:spPr bwMode="auto">
          <a:xfrm>
            <a:off x="8937416" y="4825046"/>
            <a:ext cx="338577" cy="169289"/>
          </a:xfrm>
          <a:custGeom>
            <a:avLst/>
            <a:gdLst>
              <a:gd name="T0" fmla="*/ 1246 w 1903"/>
              <a:gd name="T1" fmla="*/ 53 h 954"/>
              <a:gd name="T2" fmla="*/ 1123 w 1903"/>
              <a:gd name="T3" fmla="*/ 0 h 954"/>
              <a:gd name="T4" fmla="*/ 1035 w 1903"/>
              <a:gd name="T5" fmla="*/ 61 h 954"/>
              <a:gd name="T6" fmla="*/ 1030 w 1903"/>
              <a:gd name="T7" fmla="*/ 64 h 954"/>
              <a:gd name="T8" fmla="*/ 956 w 1903"/>
              <a:gd name="T9" fmla="*/ 112 h 954"/>
              <a:gd name="T10" fmla="*/ 953 w 1903"/>
              <a:gd name="T11" fmla="*/ 114 h 954"/>
              <a:gd name="T12" fmla="*/ 922 w 1903"/>
              <a:gd name="T13" fmla="*/ 133 h 954"/>
              <a:gd name="T14" fmla="*/ 915 w 1903"/>
              <a:gd name="T15" fmla="*/ 137 h 954"/>
              <a:gd name="T16" fmla="*/ 843 w 1903"/>
              <a:gd name="T17" fmla="*/ 179 h 954"/>
              <a:gd name="T18" fmla="*/ 827 w 1903"/>
              <a:gd name="T19" fmla="*/ 188 h 954"/>
              <a:gd name="T20" fmla="*/ 798 w 1903"/>
              <a:gd name="T21" fmla="*/ 203 h 954"/>
              <a:gd name="T22" fmla="*/ 776 w 1903"/>
              <a:gd name="T23" fmla="*/ 215 h 954"/>
              <a:gd name="T24" fmla="*/ 713 w 1903"/>
              <a:gd name="T25" fmla="*/ 246 h 954"/>
              <a:gd name="T26" fmla="*/ 681 w 1903"/>
              <a:gd name="T27" fmla="*/ 262 h 954"/>
              <a:gd name="T28" fmla="*/ 418 w 1903"/>
              <a:gd name="T29" fmla="*/ 361 h 954"/>
              <a:gd name="T30" fmla="*/ 370 w 1903"/>
              <a:gd name="T31" fmla="*/ 374 h 954"/>
              <a:gd name="T32" fmla="*/ 1 w 1903"/>
              <a:gd name="T33" fmla="*/ 706 h 954"/>
              <a:gd name="T34" fmla="*/ 7 w 1903"/>
              <a:gd name="T35" fmla="*/ 764 h 954"/>
              <a:gd name="T36" fmla="*/ 282 w 1903"/>
              <a:gd name="T37" fmla="*/ 867 h 954"/>
              <a:gd name="T38" fmla="*/ 1827 w 1903"/>
              <a:gd name="T39" fmla="*/ 754 h 954"/>
              <a:gd name="T40" fmla="*/ 1903 w 1903"/>
              <a:gd name="T41" fmla="*/ 500 h 954"/>
              <a:gd name="T42" fmla="*/ 1903 w 1903"/>
              <a:gd name="T43" fmla="*/ 474 h 954"/>
              <a:gd name="T44" fmla="*/ 1842 w 1903"/>
              <a:gd name="T45" fmla="*/ 8 h 954"/>
              <a:gd name="T46" fmla="*/ 1414 w 1903"/>
              <a:gd name="T47" fmla="*/ 63 h 954"/>
              <a:gd name="T48" fmla="*/ 1359 w 1903"/>
              <a:gd name="T49" fmla="*/ 65 h 954"/>
              <a:gd name="T50" fmla="*/ 1327 w 1903"/>
              <a:gd name="T51" fmla="*/ 65 h 954"/>
              <a:gd name="T52" fmla="*/ 1275 w 1903"/>
              <a:gd name="T53" fmla="*/ 59 h 954"/>
              <a:gd name="T54" fmla="*/ 1274 w 1903"/>
              <a:gd name="T55" fmla="*/ 58 h 954"/>
              <a:gd name="T56" fmla="*/ 1268 w 1903"/>
              <a:gd name="T57" fmla="*/ 58 h 954"/>
              <a:gd name="T58" fmla="*/ 1266 w 1903"/>
              <a:gd name="T59" fmla="*/ 57 h 954"/>
              <a:gd name="T60" fmla="*/ 1246 w 1903"/>
              <a:gd name="T61" fmla="*/ 53 h 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3" h="954">
                <a:moveTo>
                  <a:pt x="1246" y="53"/>
                </a:moveTo>
                <a:cubicBezTo>
                  <a:pt x="1194" y="42"/>
                  <a:pt x="1151" y="23"/>
                  <a:pt x="1123" y="0"/>
                </a:cubicBezTo>
                <a:cubicBezTo>
                  <a:pt x="1099" y="18"/>
                  <a:pt x="1069" y="38"/>
                  <a:pt x="1035" y="61"/>
                </a:cubicBezTo>
                <a:cubicBezTo>
                  <a:pt x="1034" y="62"/>
                  <a:pt x="1032" y="63"/>
                  <a:pt x="1030" y="64"/>
                </a:cubicBezTo>
                <a:cubicBezTo>
                  <a:pt x="1008" y="79"/>
                  <a:pt x="983" y="96"/>
                  <a:pt x="956" y="112"/>
                </a:cubicBezTo>
                <a:cubicBezTo>
                  <a:pt x="955" y="113"/>
                  <a:pt x="954" y="113"/>
                  <a:pt x="953" y="114"/>
                </a:cubicBezTo>
                <a:cubicBezTo>
                  <a:pt x="943" y="120"/>
                  <a:pt x="933" y="127"/>
                  <a:pt x="922" y="133"/>
                </a:cubicBezTo>
                <a:cubicBezTo>
                  <a:pt x="920" y="134"/>
                  <a:pt x="917" y="136"/>
                  <a:pt x="915" y="137"/>
                </a:cubicBezTo>
                <a:cubicBezTo>
                  <a:pt x="892" y="151"/>
                  <a:pt x="868" y="165"/>
                  <a:pt x="843" y="179"/>
                </a:cubicBezTo>
                <a:cubicBezTo>
                  <a:pt x="837" y="182"/>
                  <a:pt x="832" y="185"/>
                  <a:pt x="827" y="188"/>
                </a:cubicBezTo>
                <a:cubicBezTo>
                  <a:pt x="817" y="193"/>
                  <a:pt x="807" y="198"/>
                  <a:pt x="798" y="203"/>
                </a:cubicBezTo>
                <a:cubicBezTo>
                  <a:pt x="790" y="207"/>
                  <a:pt x="783" y="211"/>
                  <a:pt x="776" y="215"/>
                </a:cubicBezTo>
                <a:cubicBezTo>
                  <a:pt x="755" y="226"/>
                  <a:pt x="734" y="236"/>
                  <a:pt x="713" y="246"/>
                </a:cubicBezTo>
                <a:cubicBezTo>
                  <a:pt x="702" y="252"/>
                  <a:pt x="691" y="257"/>
                  <a:pt x="681" y="262"/>
                </a:cubicBezTo>
                <a:cubicBezTo>
                  <a:pt x="598" y="300"/>
                  <a:pt x="510" y="335"/>
                  <a:pt x="418" y="361"/>
                </a:cubicBezTo>
                <a:cubicBezTo>
                  <a:pt x="402" y="365"/>
                  <a:pt x="386" y="370"/>
                  <a:pt x="370" y="374"/>
                </a:cubicBezTo>
                <a:cubicBezTo>
                  <a:pt x="51" y="452"/>
                  <a:pt x="3" y="618"/>
                  <a:pt x="1" y="706"/>
                </a:cubicBezTo>
                <a:cubicBezTo>
                  <a:pt x="0" y="741"/>
                  <a:pt x="7" y="764"/>
                  <a:pt x="7" y="764"/>
                </a:cubicBezTo>
                <a:cubicBezTo>
                  <a:pt x="7" y="764"/>
                  <a:pt x="122" y="843"/>
                  <a:pt x="282" y="867"/>
                </a:cubicBezTo>
                <a:cubicBezTo>
                  <a:pt x="869" y="954"/>
                  <a:pt x="1827" y="754"/>
                  <a:pt x="1827" y="754"/>
                </a:cubicBezTo>
                <a:cubicBezTo>
                  <a:pt x="1827" y="754"/>
                  <a:pt x="1902" y="684"/>
                  <a:pt x="1903" y="500"/>
                </a:cubicBezTo>
                <a:cubicBezTo>
                  <a:pt x="1903" y="492"/>
                  <a:pt x="1903" y="483"/>
                  <a:pt x="1903" y="474"/>
                </a:cubicBezTo>
                <a:cubicBezTo>
                  <a:pt x="1903" y="462"/>
                  <a:pt x="1862" y="109"/>
                  <a:pt x="1842" y="8"/>
                </a:cubicBezTo>
                <a:cubicBezTo>
                  <a:pt x="1762" y="24"/>
                  <a:pt x="1637" y="46"/>
                  <a:pt x="1414" y="63"/>
                </a:cubicBezTo>
                <a:cubicBezTo>
                  <a:pt x="1394" y="64"/>
                  <a:pt x="1375" y="65"/>
                  <a:pt x="1359" y="65"/>
                </a:cubicBezTo>
                <a:cubicBezTo>
                  <a:pt x="1348" y="65"/>
                  <a:pt x="1337" y="65"/>
                  <a:pt x="1327" y="65"/>
                </a:cubicBezTo>
                <a:cubicBezTo>
                  <a:pt x="1308" y="64"/>
                  <a:pt x="1290" y="62"/>
                  <a:pt x="1275" y="59"/>
                </a:cubicBezTo>
                <a:cubicBezTo>
                  <a:pt x="1274" y="58"/>
                  <a:pt x="1274" y="58"/>
                  <a:pt x="1274" y="58"/>
                </a:cubicBezTo>
                <a:cubicBezTo>
                  <a:pt x="1268" y="58"/>
                  <a:pt x="1268" y="58"/>
                  <a:pt x="1268" y="58"/>
                </a:cubicBezTo>
                <a:cubicBezTo>
                  <a:pt x="1267" y="57"/>
                  <a:pt x="1267" y="57"/>
                  <a:pt x="1266" y="57"/>
                </a:cubicBezTo>
                <a:lnTo>
                  <a:pt x="1246" y="53"/>
                </a:lnTo>
                <a:close/>
              </a:path>
            </a:pathLst>
          </a:custGeom>
          <a:solidFill>
            <a:srgbClr val="1746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iṥļïďê">
            <a:extLst>
              <a:ext uri="{FF2B5EF4-FFF2-40B4-BE49-F238E27FC236}">
                <a16:creationId xmlns:a16="http://schemas.microsoft.com/office/drawing/2014/main" id="{528DCEFC-8DDD-4589-8599-34334F25BC3B}"/>
              </a:ext>
            </a:extLst>
          </p:cNvPr>
          <p:cNvSpPr/>
          <p:nvPr/>
        </p:nvSpPr>
        <p:spPr bwMode="auto">
          <a:xfrm>
            <a:off x="8937416" y="4938970"/>
            <a:ext cx="335383" cy="55365"/>
          </a:xfrm>
          <a:custGeom>
            <a:avLst/>
            <a:gdLst>
              <a:gd name="T0" fmla="*/ 286 w 1884"/>
              <a:gd name="T1" fmla="*/ 107 h 307"/>
              <a:gd name="T2" fmla="*/ 7 w 1884"/>
              <a:gd name="T3" fmla="*/ 7 h 307"/>
              <a:gd name="T4" fmla="*/ 1 w 1884"/>
              <a:gd name="T5" fmla="*/ 59 h 307"/>
              <a:gd name="T6" fmla="*/ 7 w 1884"/>
              <a:gd name="T7" fmla="*/ 117 h 307"/>
              <a:gd name="T8" fmla="*/ 283 w 1884"/>
              <a:gd name="T9" fmla="*/ 220 h 307"/>
              <a:gd name="T10" fmla="*/ 1828 w 1884"/>
              <a:gd name="T11" fmla="*/ 107 h 307"/>
              <a:gd name="T12" fmla="*/ 1884 w 1884"/>
              <a:gd name="T13" fmla="*/ 0 h 307"/>
              <a:gd name="T14" fmla="*/ 286 w 1884"/>
              <a:gd name="T15" fmla="*/ 1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4" h="307">
                <a:moveTo>
                  <a:pt x="286" y="107"/>
                </a:moveTo>
                <a:cubicBezTo>
                  <a:pt x="153" y="87"/>
                  <a:pt x="48" y="32"/>
                  <a:pt x="7" y="7"/>
                </a:cubicBezTo>
                <a:cubicBezTo>
                  <a:pt x="3" y="26"/>
                  <a:pt x="1" y="44"/>
                  <a:pt x="1" y="59"/>
                </a:cubicBezTo>
                <a:cubicBezTo>
                  <a:pt x="0" y="94"/>
                  <a:pt x="7" y="117"/>
                  <a:pt x="7" y="117"/>
                </a:cubicBezTo>
                <a:cubicBezTo>
                  <a:pt x="7" y="117"/>
                  <a:pt x="123" y="196"/>
                  <a:pt x="283" y="220"/>
                </a:cubicBezTo>
                <a:cubicBezTo>
                  <a:pt x="869" y="307"/>
                  <a:pt x="1828" y="107"/>
                  <a:pt x="1828" y="107"/>
                </a:cubicBezTo>
                <a:cubicBezTo>
                  <a:pt x="1828" y="107"/>
                  <a:pt x="1861" y="75"/>
                  <a:pt x="1884" y="0"/>
                </a:cubicBezTo>
                <a:cubicBezTo>
                  <a:pt x="1635" y="47"/>
                  <a:pt x="819" y="186"/>
                  <a:pt x="286" y="107"/>
                </a:cubicBezTo>
                <a:close/>
              </a:path>
            </a:pathLst>
          </a:custGeom>
          <a:solidFill>
            <a:srgbClr val="FFFD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ïŝḷíḍe">
            <a:extLst>
              <a:ext uri="{FF2B5EF4-FFF2-40B4-BE49-F238E27FC236}">
                <a16:creationId xmlns:a16="http://schemas.microsoft.com/office/drawing/2014/main" id="{DDD3D5FD-2019-4890-A58E-9CFDD7002C1E}"/>
              </a:ext>
            </a:extLst>
          </p:cNvPr>
          <p:cNvSpPr/>
          <p:nvPr/>
        </p:nvSpPr>
        <p:spPr bwMode="auto">
          <a:xfrm>
            <a:off x="9104574" y="4835693"/>
            <a:ext cx="57494" cy="31941"/>
          </a:xfrm>
          <a:custGeom>
            <a:avLst/>
            <a:gdLst>
              <a:gd name="T0" fmla="*/ 316 w 325"/>
              <a:gd name="T1" fmla="*/ 154 h 178"/>
              <a:gd name="T2" fmla="*/ 254 w 325"/>
              <a:gd name="T3" fmla="*/ 166 h 178"/>
              <a:gd name="T4" fmla="*/ 0 w 325"/>
              <a:gd name="T5" fmla="*/ 48 h 178"/>
              <a:gd name="T6" fmla="*/ 75 w 325"/>
              <a:gd name="T7" fmla="*/ 0 h 178"/>
              <a:gd name="T8" fmla="*/ 285 w 325"/>
              <a:gd name="T9" fmla="*/ 98 h 178"/>
              <a:gd name="T10" fmla="*/ 316 w 325"/>
              <a:gd name="T11" fmla="*/ 154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5" h="178">
                <a:moveTo>
                  <a:pt x="316" y="154"/>
                </a:moveTo>
                <a:cubicBezTo>
                  <a:pt x="307" y="172"/>
                  <a:pt x="279" y="178"/>
                  <a:pt x="254" y="166"/>
                </a:cubicBezTo>
                <a:cubicBezTo>
                  <a:pt x="0" y="48"/>
                  <a:pt x="0" y="48"/>
                  <a:pt x="0" y="48"/>
                </a:cubicBezTo>
                <a:cubicBezTo>
                  <a:pt x="27" y="32"/>
                  <a:pt x="52" y="16"/>
                  <a:pt x="75" y="0"/>
                </a:cubicBezTo>
                <a:cubicBezTo>
                  <a:pt x="285" y="98"/>
                  <a:pt x="285" y="98"/>
                  <a:pt x="285" y="98"/>
                </a:cubicBezTo>
                <a:cubicBezTo>
                  <a:pt x="311" y="110"/>
                  <a:pt x="325" y="135"/>
                  <a:pt x="316" y="154"/>
                </a:cubicBezTo>
                <a:close/>
              </a:path>
            </a:pathLst>
          </a:custGeom>
          <a:solidFill>
            <a:srgbClr val="FFFD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ï$ľîḓê">
            <a:extLst>
              <a:ext uri="{FF2B5EF4-FFF2-40B4-BE49-F238E27FC236}">
                <a16:creationId xmlns:a16="http://schemas.microsoft.com/office/drawing/2014/main" id="{75788E29-50F0-40AC-AA3B-D246096632F4}"/>
              </a:ext>
            </a:extLst>
          </p:cNvPr>
          <p:cNvSpPr/>
          <p:nvPr/>
        </p:nvSpPr>
        <p:spPr bwMode="auto">
          <a:xfrm>
            <a:off x="9084345" y="4848469"/>
            <a:ext cx="54300" cy="28747"/>
          </a:xfrm>
          <a:custGeom>
            <a:avLst/>
            <a:gdLst>
              <a:gd name="T0" fmla="*/ 296 w 305"/>
              <a:gd name="T1" fmla="*/ 142 h 167"/>
              <a:gd name="T2" fmla="*/ 234 w 305"/>
              <a:gd name="T3" fmla="*/ 155 h 167"/>
              <a:gd name="T4" fmla="*/ 0 w 305"/>
              <a:gd name="T5" fmla="*/ 46 h 167"/>
              <a:gd name="T6" fmla="*/ 73 w 305"/>
              <a:gd name="T7" fmla="*/ 4 h 167"/>
              <a:gd name="T8" fmla="*/ 79 w 305"/>
              <a:gd name="T9" fmla="*/ 0 h 167"/>
              <a:gd name="T10" fmla="*/ 265 w 305"/>
              <a:gd name="T11" fmla="*/ 87 h 167"/>
              <a:gd name="T12" fmla="*/ 296 w 305"/>
              <a:gd name="T13" fmla="*/ 142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5" h="167">
                <a:moveTo>
                  <a:pt x="296" y="142"/>
                </a:moveTo>
                <a:cubicBezTo>
                  <a:pt x="287" y="161"/>
                  <a:pt x="259" y="167"/>
                  <a:pt x="234" y="155"/>
                </a:cubicBezTo>
                <a:cubicBezTo>
                  <a:pt x="0" y="46"/>
                  <a:pt x="0" y="46"/>
                  <a:pt x="0" y="46"/>
                </a:cubicBezTo>
                <a:cubicBezTo>
                  <a:pt x="25" y="32"/>
                  <a:pt x="50" y="18"/>
                  <a:pt x="73" y="4"/>
                </a:cubicBezTo>
                <a:cubicBezTo>
                  <a:pt x="75" y="3"/>
                  <a:pt x="77" y="1"/>
                  <a:pt x="79" y="0"/>
                </a:cubicBezTo>
                <a:cubicBezTo>
                  <a:pt x="265" y="87"/>
                  <a:pt x="265" y="87"/>
                  <a:pt x="265" y="87"/>
                </a:cubicBezTo>
                <a:cubicBezTo>
                  <a:pt x="291" y="99"/>
                  <a:pt x="305" y="124"/>
                  <a:pt x="296" y="142"/>
                </a:cubicBezTo>
                <a:close/>
              </a:path>
            </a:pathLst>
          </a:custGeom>
          <a:solidFill>
            <a:srgbClr val="FFFD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íṥļïde">
            <a:extLst>
              <a:ext uri="{FF2B5EF4-FFF2-40B4-BE49-F238E27FC236}">
                <a16:creationId xmlns:a16="http://schemas.microsoft.com/office/drawing/2014/main" id="{4BB55F52-4D1E-4C33-8ED1-D5AEEDF81180}"/>
              </a:ext>
            </a:extLst>
          </p:cNvPr>
          <p:cNvSpPr/>
          <p:nvPr/>
        </p:nvSpPr>
        <p:spPr bwMode="auto">
          <a:xfrm>
            <a:off x="9061986" y="4860182"/>
            <a:ext cx="52171" cy="28747"/>
          </a:xfrm>
          <a:custGeom>
            <a:avLst/>
            <a:gdLst>
              <a:gd name="T0" fmla="*/ 288 w 297"/>
              <a:gd name="T1" fmla="*/ 136 h 161"/>
              <a:gd name="T2" fmla="*/ 226 w 297"/>
              <a:gd name="T3" fmla="*/ 149 h 161"/>
              <a:gd name="T4" fmla="*/ 0 w 297"/>
              <a:gd name="T5" fmla="*/ 43 h 161"/>
              <a:gd name="T6" fmla="*/ 63 w 297"/>
              <a:gd name="T7" fmla="*/ 12 h 161"/>
              <a:gd name="T8" fmla="*/ 85 w 297"/>
              <a:gd name="T9" fmla="*/ 0 h 161"/>
              <a:gd name="T10" fmla="*/ 258 w 297"/>
              <a:gd name="T11" fmla="*/ 81 h 161"/>
              <a:gd name="T12" fmla="*/ 288 w 297"/>
              <a:gd name="T13" fmla="*/ 136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7" h="161">
                <a:moveTo>
                  <a:pt x="288" y="136"/>
                </a:moveTo>
                <a:cubicBezTo>
                  <a:pt x="279" y="155"/>
                  <a:pt x="252" y="161"/>
                  <a:pt x="226" y="149"/>
                </a:cubicBezTo>
                <a:cubicBezTo>
                  <a:pt x="0" y="43"/>
                  <a:pt x="0" y="43"/>
                  <a:pt x="0" y="43"/>
                </a:cubicBezTo>
                <a:cubicBezTo>
                  <a:pt x="22" y="34"/>
                  <a:pt x="43" y="23"/>
                  <a:pt x="63" y="12"/>
                </a:cubicBezTo>
                <a:cubicBezTo>
                  <a:pt x="71" y="8"/>
                  <a:pt x="78" y="4"/>
                  <a:pt x="85" y="0"/>
                </a:cubicBezTo>
                <a:cubicBezTo>
                  <a:pt x="258" y="81"/>
                  <a:pt x="258" y="81"/>
                  <a:pt x="258" y="81"/>
                </a:cubicBezTo>
                <a:cubicBezTo>
                  <a:pt x="283" y="93"/>
                  <a:pt x="297" y="117"/>
                  <a:pt x="288" y="136"/>
                </a:cubicBezTo>
                <a:close/>
              </a:path>
            </a:pathLst>
          </a:custGeom>
          <a:solidFill>
            <a:srgbClr val="FFFD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ïSliḍe">
            <a:extLst>
              <a:ext uri="{FF2B5EF4-FFF2-40B4-BE49-F238E27FC236}">
                <a16:creationId xmlns:a16="http://schemas.microsoft.com/office/drawing/2014/main" id="{F73D7EB2-EC56-4F61-AD25-5FE590BA8664}"/>
              </a:ext>
            </a:extLst>
          </p:cNvPr>
          <p:cNvSpPr/>
          <p:nvPr/>
        </p:nvSpPr>
        <p:spPr bwMode="auto">
          <a:xfrm>
            <a:off x="9113092" y="4178769"/>
            <a:ext cx="830471" cy="639889"/>
          </a:xfrm>
          <a:custGeom>
            <a:avLst/>
            <a:gdLst>
              <a:gd name="T0" fmla="*/ 353 w 4679"/>
              <a:gd name="T1" fmla="*/ 836 h 3612"/>
              <a:gd name="T2" fmla="*/ 884 w 4679"/>
              <a:gd name="T3" fmla="*/ 46 h 3612"/>
              <a:gd name="T4" fmla="*/ 2363 w 4679"/>
              <a:gd name="T5" fmla="*/ 35 h 3612"/>
              <a:gd name="T6" fmla="*/ 3009 w 4679"/>
              <a:gd name="T7" fmla="*/ 0 h 3612"/>
              <a:gd name="T8" fmla="*/ 4679 w 4679"/>
              <a:gd name="T9" fmla="*/ 602 h 3612"/>
              <a:gd name="T10" fmla="*/ 4648 w 4679"/>
              <a:gd name="T11" fmla="*/ 769 h 3612"/>
              <a:gd name="T12" fmla="*/ 4009 w 4679"/>
              <a:gd name="T13" fmla="*/ 1265 h 3612"/>
              <a:gd name="T14" fmla="*/ 2693 w 4679"/>
              <a:gd name="T15" fmla="*/ 1265 h 3612"/>
              <a:gd name="T16" fmla="*/ 1358 w 4679"/>
              <a:gd name="T17" fmla="*/ 1254 h 3612"/>
              <a:gd name="T18" fmla="*/ 1358 w 4679"/>
              <a:gd name="T19" fmla="*/ 1482 h 3612"/>
              <a:gd name="T20" fmla="*/ 1134 w 4679"/>
              <a:gd name="T21" fmla="*/ 3584 h 3612"/>
              <a:gd name="T22" fmla="*/ 69 w 4679"/>
              <a:gd name="T23" fmla="*/ 3535 h 3612"/>
              <a:gd name="T24" fmla="*/ 136 w 4679"/>
              <a:gd name="T25" fmla="*/ 2482 h 3612"/>
              <a:gd name="T26" fmla="*/ 353 w 4679"/>
              <a:gd name="T27" fmla="*/ 836 h 3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679" h="3612">
                <a:moveTo>
                  <a:pt x="353" y="836"/>
                </a:moveTo>
                <a:cubicBezTo>
                  <a:pt x="416" y="421"/>
                  <a:pt x="504" y="64"/>
                  <a:pt x="884" y="46"/>
                </a:cubicBezTo>
                <a:cubicBezTo>
                  <a:pt x="1427" y="21"/>
                  <a:pt x="1758" y="25"/>
                  <a:pt x="2363" y="35"/>
                </a:cubicBezTo>
                <a:cubicBezTo>
                  <a:pt x="2423" y="36"/>
                  <a:pt x="2849" y="69"/>
                  <a:pt x="3009" y="0"/>
                </a:cubicBezTo>
                <a:cubicBezTo>
                  <a:pt x="3893" y="425"/>
                  <a:pt x="4409" y="561"/>
                  <a:pt x="4679" y="602"/>
                </a:cubicBezTo>
                <a:cubicBezTo>
                  <a:pt x="4670" y="659"/>
                  <a:pt x="4660" y="715"/>
                  <a:pt x="4648" y="769"/>
                </a:cubicBezTo>
                <a:cubicBezTo>
                  <a:pt x="4596" y="995"/>
                  <a:pt x="4246" y="1251"/>
                  <a:pt x="4009" y="1265"/>
                </a:cubicBezTo>
                <a:cubicBezTo>
                  <a:pt x="3605" y="1289"/>
                  <a:pt x="3093" y="1265"/>
                  <a:pt x="2693" y="1265"/>
                </a:cubicBezTo>
                <a:cubicBezTo>
                  <a:pt x="2223" y="1267"/>
                  <a:pt x="1638" y="1265"/>
                  <a:pt x="1358" y="1254"/>
                </a:cubicBezTo>
                <a:cubicBezTo>
                  <a:pt x="1358" y="1345"/>
                  <a:pt x="1358" y="1413"/>
                  <a:pt x="1358" y="1482"/>
                </a:cubicBezTo>
                <a:cubicBezTo>
                  <a:pt x="1359" y="2114"/>
                  <a:pt x="1145" y="3519"/>
                  <a:pt x="1134" y="3584"/>
                </a:cubicBezTo>
                <a:cubicBezTo>
                  <a:pt x="621" y="3612"/>
                  <a:pt x="492" y="3546"/>
                  <a:pt x="69" y="3535"/>
                </a:cubicBezTo>
                <a:cubicBezTo>
                  <a:pt x="0" y="3533"/>
                  <a:pt x="128" y="2533"/>
                  <a:pt x="136" y="2482"/>
                </a:cubicBezTo>
                <a:cubicBezTo>
                  <a:pt x="218" y="1922"/>
                  <a:pt x="244" y="1415"/>
                  <a:pt x="353" y="836"/>
                </a:cubicBezTo>
                <a:close/>
              </a:path>
            </a:pathLst>
          </a:custGeom>
          <a:solidFill>
            <a:srgbClr val="E696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ïSḻïḋê">
            <a:extLst>
              <a:ext uri="{FF2B5EF4-FFF2-40B4-BE49-F238E27FC236}">
                <a16:creationId xmlns:a16="http://schemas.microsoft.com/office/drawing/2014/main" id="{4C28036B-12DD-4509-9CC4-149862A86972}"/>
              </a:ext>
            </a:extLst>
          </p:cNvPr>
          <p:cNvSpPr/>
          <p:nvPr/>
        </p:nvSpPr>
        <p:spPr bwMode="auto">
          <a:xfrm>
            <a:off x="9268539" y="3971151"/>
            <a:ext cx="86242" cy="87306"/>
          </a:xfrm>
          <a:custGeom>
            <a:avLst/>
            <a:gdLst>
              <a:gd name="T0" fmla="*/ 81 w 81"/>
              <a:gd name="T1" fmla="*/ 48 h 82"/>
              <a:gd name="T2" fmla="*/ 48 w 81"/>
              <a:gd name="T3" fmla="*/ 82 h 82"/>
              <a:gd name="T4" fmla="*/ 0 w 81"/>
              <a:gd name="T5" fmla="*/ 36 h 82"/>
              <a:gd name="T6" fmla="*/ 36 w 81"/>
              <a:gd name="T7" fmla="*/ 0 h 82"/>
              <a:gd name="T8" fmla="*/ 81 w 81"/>
              <a:gd name="T9" fmla="*/ 48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82">
                <a:moveTo>
                  <a:pt x="81" y="48"/>
                </a:moveTo>
                <a:lnTo>
                  <a:pt x="48" y="82"/>
                </a:lnTo>
                <a:lnTo>
                  <a:pt x="0" y="36"/>
                </a:lnTo>
                <a:lnTo>
                  <a:pt x="36" y="0"/>
                </a:lnTo>
                <a:lnTo>
                  <a:pt x="81" y="48"/>
                </a:lnTo>
                <a:close/>
              </a:path>
            </a:pathLst>
          </a:custGeom>
          <a:solidFill>
            <a:srgbClr val="EFD4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ïṡlíḍê">
            <a:extLst>
              <a:ext uri="{FF2B5EF4-FFF2-40B4-BE49-F238E27FC236}">
                <a16:creationId xmlns:a16="http://schemas.microsoft.com/office/drawing/2014/main" id="{48EE59D4-0473-4352-8053-320093B58852}"/>
              </a:ext>
            </a:extLst>
          </p:cNvPr>
          <p:cNvSpPr/>
          <p:nvPr/>
        </p:nvSpPr>
        <p:spPr bwMode="auto">
          <a:xfrm>
            <a:off x="9151421" y="4002028"/>
            <a:ext cx="168224" cy="163965"/>
          </a:xfrm>
          <a:custGeom>
            <a:avLst/>
            <a:gdLst>
              <a:gd name="T0" fmla="*/ 707 w 948"/>
              <a:gd name="T1" fmla="*/ 0 h 924"/>
              <a:gd name="T2" fmla="*/ 948 w 948"/>
              <a:gd name="T3" fmla="*/ 306 h 924"/>
              <a:gd name="T4" fmla="*/ 841 w 948"/>
              <a:gd name="T5" fmla="*/ 660 h 924"/>
              <a:gd name="T6" fmla="*/ 557 w 948"/>
              <a:gd name="T7" fmla="*/ 892 h 924"/>
              <a:gd name="T8" fmla="*/ 412 w 948"/>
              <a:gd name="T9" fmla="*/ 836 h 924"/>
              <a:gd name="T10" fmla="*/ 273 w 948"/>
              <a:gd name="T11" fmla="*/ 678 h 924"/>
              <a:gd name="T12" fmla="*/ 161 w 948"/>
              <a:gd name="T13" fmla="*/ 476 h 924"/>
              <a:gd name="T14" fmla="*/ 145 w 948"/>
              <a:gd name="T15" fmla="*/ 301 h 924"/>
              <a:gd name="T16" fmla="*/ 230 w 948"/>
              <a:gd name="T17" fmla="*/ 163 h 924"/>
              <a:gd name="T18" fmla="*/ 451 w 948"/>
              <a:gd name="T19" fmla="*/ 54 h 924"/>
              <a:gd name="T20" fmla="*/ 707 w 948"/>
              <a:gd name="T21" fmla="*/ 0 h 9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48" h="924">
                <a:moveTo>
                  <a:pt x="707" y="0"/>
                </a:moveTo>
                <a:cubicBezTo>
                  <a:pt x="948" y="306"/>
                  <a:pt x="948" y="306"/>
                  <a:pt x="948" y="306"/>
                </a:cubicBezTo>
                <a:cubicBezTo>
                  <a:pt x="948" y="306"/>
                  <a:pt x="905" y="593"/>
                  <a:pt x="841" y="660"/>
                </a:cubicBezTo>
                <a:cubicBezTo>
                  <a:pt x="841" y="660"/>
                  <a:pt x="736" y="873"/>
                  <a:pt x="557" y="892"/>
                </a:cubicBezTo>
                <a:cubicBezTo>
                  <a:pt x="557" y="892"/>
                  <a:pt x="392" y="924"/>
                  <a:pt x="412" y="836"/>
                </a:cubicBezTo>
                <a:cubicBezTo>
                  <a:pt x="412" y="836"/>
                  <a:pt x="199" y="820"/>
                  <a:pt x="273" y="678"/>
                </a:cubicBezTo>
                <a:cubicBezTo>
                  <a:pt x="273" y="678"/>
                  <a:pt x="44" y="659"/>
                  <a:pt x="161" y="476"/>
                </a:cubicBezTo>
                <a:cubicBezTo>
                  <a:pt x="161" y="476"/>
                  <a:pt x="0" y="427"/>
                  <a:pt x="145" y="301"/>
                </a:cubicBezTo>
                <a:cubicBezTo>
                  <a:pt x="145" y="301"/>
                  <a:pt x="180" y="273"/>
                  <a:pt x="230" y="163"/>
                </a:cubicBezTo>
                <a:cubicBezTo>
                  <a:pt x="230" y="163"/>
                  <a:pt x="293" y="39"/>
                  <a:pt x="451" y="54"/>
                </a:cubicBezTo>
                <a:cubicBezTo>
                  <a:pt x="451" y="54"/>
                  <a:pt x="559" y="93"/>
                  <a:pt x="707" y="0"/>
                </a:cubicBezTo>
                <a:close/>
              </a:path>
            </a:pathLst>
          </a:custGeom>
          <a:solidFill>
            <a:srgbClr val="EFD4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îṥḻídé">
            <a:extLst>
              <a:ext uri="{FF2B5EF4-FFF2-40B4-BE49-F238E27FC236}">
                <a16:creationId xmlns:a16="http://schemas.microsoft.com/office/drawing/2014/main" id="{BBB0F822-EC55-490F-8887-A05F464BBFA5}"/>
              </a:ext>
            </a:extLst>
          </p:cNvPr>
          <p:cNvSpPr/>
          <p:nvPr/>
        </p:nvSpPr>
        <p:spPr bwMode="auto">
          <a:xfrm>
            <a:off x="9270669" y="3468610"/>
            <a:ext cx="686736" cy="816630"/>
          </a:xfrm>
          <a:custGeom>
            <a:avLst/>
            <a:gdLst>
              <a:gd name="T0" fmla="*/ 3479 w 3861"/>
              <a:gd name="T1" fmla="*/ 1512 h 4601"/>
              <a:gd name="T2" fmla="*/ 3064 w 3861"/>
              <a:gd name="T3" fmla="*/ 459 h 4601"/>
              <a:gd name="T4" fmla="*/ 2831 w 3861"/>
              <a:gd name="T5" fmla="*/ 0 h 4601"/>
              <a:gd name="T6" fmla="*/ 2343 w 3861"/>
              <a:gd name="T7" fmla="*/ 425 h 4601"/>
              <a:gd name="T8" fmla="*/ 2029 w 3861"/>
              <a:gd name="T9" fmla="*/ 740 h 4601"/>
              <a:gd name="T10" fmla="*/ 1624 w 3861"/>
              <a:gd name="T11" fmla="*/ 1690 h 4601"/>
              <a:gd name="T12" fmla="*/ 1284 w 3861"/>
              <a:gd name="T13" fmla="*/ 2021 h 4601"/>
              <a:gd name="T14" fmla="*/ 0 w 3861"/>
              <a:gd name="T15" fmla="*/ 2964 h 4601"/>
              <a:gd name="T16" fmla="*/ 408 w 3861"/>
              <a:gd name="T17" fmla="*/ 3564 h 4601"/>
              <a:gd name="T18" fmla="*/ 1888 w 3861"/>
              <a:gd name="T19" fmla="*/ 2573 h 4601"/>
              <a:gd name="T20" fmla="*/ 2005 w 3861"/>
              <a:gd name="T21" fmla="*/ 2475 h 4601"/>
              <a:gd name="T22" fmla="*/ 2155 w 3861"/>
              <a:gd name="T23" fmla="*/ 3978 h 4601"/>
              <a:gd name="T24" fmla="*/ 2118 w 3861"/>
              <a:gd name="T25" fmla="*/ 3999 h 4601"/>
              <a:gd name="T26" fmla="*/ 3788 w 3861"/>
              <a:gd name="T27" fmla="*/ 4601 h 4601"/>
              <a:gd name="T28" fmla="*/ 3827 w 3861"/>
              <a:gd name="T29" fmla="*/ 4251 h 4601"/>
              <a:gd name="T30" fmla="*/ 3846 w 3861"/>
              <a:gd name="T31" fmla="*/ 3732 h 4601"/>
              <a:gd name="T32" fmla="*/ 3479 w 3861"/>
              <a:gd name="T33" fmla="*/ 1512 h 4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61" h="4601">
                <a:moveTo>
                  <a:pt x="3479" y="1512"/>
                </a:moveTo>
                <a:cubicBezTo>
                  <a:pt x="3353" y="1081"/>
                  <a:pt x="3308" y="1002"/>
                  <a:pt x="3064" y="459"/>
                </a:cubicBezTo>
                <a:cubicBezTo>
                  <a:pt x="2935" y="201"/>
                  <a:pt x="2975" y="259"/>
                  <a:pt x="2831" y="0"/>
                </a:cubicBezTo>
                <a:cubicBezTo>
                  <a:pt x="2677" y="129"/>
                  <a:pt x="2549" y="246"/>
                  <a:pt x="2343" y="425"/>
                </a:cubicBezTo>
                <a:cubicBezTo>
                  <a:pt x="2070" y="690"/>
                  <a:pt x="2070" y="690"/>
                  <a:pt x="2029" y="740"/>
                </a:cubicBezTo>
                <a:cubicBezTo>
                  <a:pt x="1787" y="1034"/>
                  <a:pt x="1747" y="1384"/>
                  <a:pt x="1624" y="1690"/>
                </a:cubicBezTo>
                <a:cubicBezTo>
                  <a:pt x="1505" y="1835"/>
                  <a:pt x="1284" y="2021"/>
                  <a:pt x="1284" y="2021"/>
                </a:cubicBezTo>
                <a:cubicBezTo>
                  <a:pt x="0" y="2964"/>
                  <a:pt x="0" y="2964"/>
                  <a:pt x="0" y="2964"/>
                </a:cubicBezTo>
                <a:cubicBezTo>
                  <a:pt x="408" y="3564"/>
                  <a:pt x="408" y="3564"/>
                  <a:pt x="408" y="3564"/>
                </a:cubicBezTo>
                <a:cubicBezTo>
                  <a:pt x="1888" y="2573"/>
                  <a:pt x="1888" y="2573"/>
                  <a:pt x="1888" y="2573"/>
                </a:cubicBezTo>
                <a:cubicBezTo>
                  <a:pt x="1888" y="2573"/>
                  <a:pt x="1943" y="2539"/>
                  <a:pt x="2005" y="2475"/>
                </a:cubicBezTo>
                <a:cubicBezTo>
                  <a:pt x="2155" y="3978"/>
                  <a:pt x="2155" y="3978"/>
                  <a:pt x="2155" y="3978"/>
                </a:cubicBezTo>
                <a:cubicBezTo>
                  <a:pt x="2145" y="3986"/>
                  <a:pt x="2133" y="3993"/>
                  <a:pt x="2118" y="3999"/>
                </a:cubicBezTo>
                <a:cubicBezTo>
                  <a:pt x="3002" y="4424"/>
                  <a:pt x="3518" y="4560"/>
                  <a:pt x="3788" y="4601"/>
                </a:cubicBezTo>
                <a:cubicBezTo>
                  <a:pt x="3806" y="4488"/>
                  <a:pt x="3819" y="4369"/>
                  <a:pt x="3827" y="4251"/>
                </a:cubicBezTo>
                <a:cubicBezTo>
                  <a:pt x="3839" y="4073"/>
                  <a:pt x="3843" y="3895"/>
                  <a:pt x="3846" y="3732"/>
                </a:cubicBezTo>
                <a:cubicBezTo>
                  <a:pt x="3861" y="2969"/>
                  <a:pt x="3691" y="2245"/>
                  <a:pt x="3479" y="1512"/>
                </a:cubicBezTo>
                <a:close/>
              </a:path>
            </a:pathLst>
          </a:custGeom>
          <a:solidFill>
            <a:srgbClr val="EE54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iṡḷïḋé">
            <a:extLst>
              <a:ext uri="{FF2B5EF4-FFF2-40B4-BE49-F238E27FC236}">
                <a16:creationId xmlns:a16="http://schemas.microsoft.com/office/drawing/2014/main" id="{F3CAA3F2-697A-4E4B-A788-DE208960FAE7}"/>
              </a:ext>
            </a:extLst>
          </p:cNvPr>
          <p:cNvSpPr/>
          <p:nvPr/>
        </p:nvSpPr>
        <p:spPr bwMode="auto">
          <a:xfrm>
            <a:off x="9250440" y="3964763"/>
            <a:ext cx="127765" cy="147995"/>
          </a:xfrm>
          <a:custGeom>
            <a:avLst/>
            <a:gdLst>
              <a:gd name="T0" fmla="*/ 292 w 718"/>
              <a:gd name="T1" fmla="*/ 47 h 839"/>
              <a:gd name="T2" fmla="*/ 691 w 718"/>
              <a:gd name="T3" fmla="*/ 602 h 839"/>
              <a:gd name="T4" fmla="*/ 671 w 718"/>
              <a:gd name="T5" fmla="*/ 722 h 839"/>
              <a:gd name="T6" fmla="*/ 546 w 718"/>
              <a:gd name="T7" fmla="*/ 812 h 839"/>
              <a:gd name="T8" fmla="*/ 426 w 718"/>
              <a:gd name="T9" fmla="*/ 792 h 839"/>
              <a:gd name="T10" fmla="*/ 28 w 718"/>
              <a:gd name="T11" fmla="*/ 237 h 839"/>
              <a:gd name="T12" fmla="*/ 47 w 718"/>
              <a:gd name="T13" fmla="*/ 117 h 839"/>
              <a:gd name="T14" fmla="*/ 173 w 718"/>
              <a:gd name="T15" fmla="*/ 27 h 839"/>
              <a:gd name="T16" fmla="*/ 292 w 718"/>
              <a:gd name="T17" fmla="*/ 47 h 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18" h="839">
                <a:moveTo>
                  <a:pt x="292" y="47"/>
                </a:moveTo>
                <a:cubicBezTo>
                  <a:pt x="691" y="602"/>
                  <a:pt x="691" y="602"/>
                  <a:pt x="691" y="602"/>
                </a:cubicBezTo>
                <a:cubicBezTo>
                  <a:pt x="718" y="640"/>
                  <a:pt x="709" y="694"/>
                  <a:pt x="671" y="722"/>
                </a:cubicBezTo>
                <a:cubicBezTo>
                  <a:pt x="546" y="812"/>
                  <a:pt x="546" y="812"/>
                  <a:pt x="546" y="812"/>
                </a:cubicBezTo>
                <a:cubicBezTo>
                  <a:pt x="507" y="839"/>
                  <a:pt x="453" y="830"/>
                  <a:pt x="426" y="792"/>
                </a:cubicBezTo>
                <a:cubicBezTo>
                  <a:pt x="28" y="237"/>
                  <a:pt x="28" y="237"/>
                  <a:pt x="28" y="237"/>
                </a:cubicBezTo>
                <a:cubicBezTo>
                  <a:pt x="0" y="199"/>
                  <a:pt x="9" y="145"/>
                  <a:pt x="47" y="117"/>
                </a:cubicBezTo>
                <a:cubicBezTo>
                  <a:pt x="173" y="27"/>
                  <a:pt x="173" y="27"/>
                  <a:pt x="173" y="27"/>
                </a:cubicBezTo>
                <a:cubicBezTo>
                  <a:pt x="211" y="0"/>
                  <a:pt x="265" y="9"/>
                  <a:pt x="292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îsļîďê">
            <a:extLst>
              <a:ext uri="{FF2B5EF4-FFF2-40B4-BE49-F238E27FC236}">
                <a16:creationId xmlns:a16="http://schemas.microsoft.com/office/drawing/2014/main" id="{92CCD51E-D4A4-4961-9C13-A843B337E62A}"/>
              </a:ext>
            </a:extLst>
          </p:cNvPr>
          <p:cNvSpPr/>
          <p:nvPr/>
        </p:nvSpPr>
        <p:spPr bwMode="auto">
          <a:xfrm>
            <a:off x="10295982" y="3797604"/>
            <a:ext cx="71336" cy="142671"/>
          </a:xfrm>
          <a:custGeom>
            <a:avLst/>
            <a:gdLst>
              <a:gd name="T0" fmla="*/ 0 w 403"/>
              <a:gd name="T1" fmla="*/ 806 h 806"/>
              <a:gd name="T2" fmla="*/ 0 w 403"/>
              <a:gd name="T3" fmla="*/ 0 h 806"/>
              <a:gd name="T4" fmla="*/ 403 w 403"/>
              <a:gd name="T5" fmla="*/ 403 h 806"/>
              <a:gd name="T6" fmla="*/ 0 w 403"/>
              <a:gd name="T7" fmla="*/ 806 h 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3" h="806">
                <a:moveTo>
                  <a:pt x="0" y="806"/>
                </a:moveTo>
                <a:cubicBezTo>
                  <a:pt x="0" y="0"/>
                  <a:pt x="0" y="0"/>
                  <a:pt x="0" y="0"/>
                </a:cubicBezTo>
                <a:cubicBezTo>
                  <a:pt x="238" y="0"/>
                  <a:pt x="403" y="181"/>
                  <a:pt x="403" y="403"/>
                </a:cubicBezTo>
                <a:cubicBezTo>
                  <a:pt x="403" y="626"/>
                  <a:pt x="198" y="806"/>
                  <a:pt x="0" y="806"/>
                </a:cubicBezTo>
                <a:close/>
              </a:path>
            </a:pathLst>
          </a:custGeom>
          <a:solidFill>
            <a:srgbClr val="B3B2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îṥlîḑè">
            <a:extLst>
              <a:ext uri="{FF2B5EF4-FFF2-40B4-BE49-F238E27FC236}">
                <a16:creationId xmlns:a16="http://schemas.microsoft.com/office/drawing/2014/main" id="{11FC73FB-5E1E-44F4-B157-C093E7AE777F}"/>
              </a:ext>
            </a:extLst>
          </p:cNvPr>
          <p:cNvSpPr/>
          <p:nvPr/>
        </p:nvSpPr>
        <p:spPr bwMode="auto">
          <a:xfrm>
            <a:off x="10119240" y="3055503"/>
            <a:ext cx="466342" cy="916713"/>
          </a:xfrm>
          <a:custGeom>
            <a:avLst/>
            <a:gdLst>
              <a:gd name="T0" fmla="*/ 2225 w 2625"/>
              <a:gd name="T1" fmla="*/ 0 h 5168"/>
              <a:gd name="T2" fmla="*/ 1312 w 2625"/>
              <a:gd name="T3" fmla="*/ 0 h 5168"/>
              <a:gd name="T4" fmla="*/ 400 w 2625"/>
              <a:gd name="T5" fmla="*/ 0 h 5168"/>
              <a:gd name="T6" fmla="*/ 60 w 2625"/>
              <a:gd name="T7" fmla="*/ 2596 h 5168"/>
              <a:gd name="T8" fmla="*/ 781 w 2625"/>
              <a:gd name="T9" fmla="*/ 5168 h 5168"/>
              <a:gd name="T10" fmla="*/ 1312 w 2625"/>
              <a:gd name="T11" fmla="*/ 5168 h 5168"/>
              <a:gd name="T12" fmla="*/ 1845 w 2625"/>
              <a:gd name="T13" fmla="*/ 5168 h 5168"/>
              <a:gd name="T14" fmla="*/ 2565 w 2625"/>
              <a:gd name="T15" fmla="*/ 2596 h 5168"/>
              <a:gd name="T16" fmla="*/ 2225 w 2625"/>
              <a:gd name="T17" fmla="*/ 0 h 5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25" h="5168">
                <a:moveTo>
                  <a:pt x="2225" y="0"/>
                </a:moveTo>
                <a:cubicBezTo>
                  <a:pt x="1312" y="0"/>
                  <a:pt x="1312" y="0"/>
                  <a:pt x="1312" y="0"/>
                </a:cubicBezTo>
                <a:cubicBezTo>
                  <a:pt x="400" y="0"/>
                  <a:pt x="400" y="0"/>
                  <a:pt x="400" y="0"/>
                </a:cubicBezTo>
                <a:cubicBezTo>
                  <a:pt x="0" y="1109"/>
                  <a:pt x="60" y="2596"/>
                  <a:pt x="60" y="2596"/>
                </a:cubicBezTo>
                <a:cubicBezTo>
                  <a:pt x="106" y="4926"/>
                  <a:pt x="781" y="5168"/>
                  <a:pt x="781" y="5168"/>
                </a:cubicBezTo>
                <a:cubicBezTo>
                  <a:pt x="1312" y="5168"/>
                  <a:pt x="1312" y="5168"/>
                  <a:pt x="1312" y="5168"/>
                </a:cubicBezTo>
                <a:cubicBezTo>
                  <a:pt x="1845" y="5168"/>
                  <a:pt x="1845" y="5168"/>
                  <a:pt x="1845" y="5168"/>
                </a:cubicBezTo>
                <a:cubicBezTo>
                  <a:pt x="1845" y="5168"/>
                  <a:pt x="2519" y="4926"/>
                  <a:pt x="2565" y="2596"/>
                </a:cubicBezTo>
                <a:cubicBezTo>
                  <a:pt x="2565" y="2596"/>
                  <a:pt x="2625" y="1109"/>
                  <a:pt x="2225" y="0"/>
                </a:cubicBezTo>
                <a:close/>
              </a:path>
            </a:pathLst>
          </a:custGeom>
          <a:solidFill>
            <a:srgbClr val="71CC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íş1íḑè">
            <a:extLst>
              <a:ext uri="{FF2B5EF4-FFF2-40B4-BE49-F238E27FC236}">
                <a16:creationId xmlns:a16="http://schemas.microsoft.com/office/drawing/2014/main" id="{7DF8419C-0A4A-49B9-9141-8F5C4A1E08B0}"/>
              </a:ext>
            </a:extLst>
          </p:cNvPr>
          <p:cNvSpPr/>
          <p:nvPr/>
        </p:nvSpPr>
        <p:spPr bwMode="auto">
          <a:xfrm>
            <a:off x="9911622" y="3552722"/>
            <a:ext cx="335383" cy="524901"/>
          </a:xfrm>
          <a:custGeom>
            <a:avLst/>
            <a:gdLst>
              <a:gd name="T0" fmla="*/ 1237 w 1888"/>
              <a:gd name="T1" fmla="*/ 0 h 2960"/>
              <a:gd name="T2" fmla="*/ 922 w 1888"/>
              <a:gd name="T3" fmla="*/ 2960 h 2960"/>
              <a:gd name="T4" fmla="*/ 1888 w 1888"/>
              <a:gd name="T5" fmla="*/ 2321 h 2960"/>
              <a:gd name="T6" fmla="*/ 1237 w 1888"/>
              <a:gd name="T7" fmla="*/ 0 h 2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88" h="2960">
                <a:moveTo>
                  <a:pt x="1237" y="0"/>
                </a:moveTo>
                <a:cubicBezTo>
                  <a:pt x="1237" y="0"/>
                  <a:pt x="0" y="907"/>
                  <a:pt x="922" y="2960"/>
                </a:cubicBezTo>
                <a:cubicBezTo>
                  <a:pt x="922" y="2960"/>
                  <a:pt x="1179" y="2237"/>
                  <a:pt x="1888" y="2321"/>
                </a:cubicBezTo>
                <a:cubicBezTo>
                  <a:pt x="1888" y="2321"/>
                  <a:pt x="1307" y="1954"/>
                  <a:pt x="1237" y="0"/>
                </a:cubicBezTo>
                <a:close/>
              </a:path>
            </a:pathLst>
          </a:custGeom>
          <a:solidFill>
            <a:srgbClr val="E17B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îS1ïḋè">
            <a:extLst>
              <a:ext uri="{FF2B5EF4-FFF2-40B4-BE49-F238E27FC236}">
                <a16:creationId xmlns:a16="http://schemas.microsoft.com/office/drawing/2014/main" id="{56A086A4-9948-4E15-A898-D76BBCC1105A}"/>
              </a:ext>
            </a:extLst>
          </p:cNvPr>
          <p:cNvSpPr/>
          <p:nvPr/>
        </p:nvSpPr>
        <p:spPr bwMode="auto">
          <a:xfrm>
            <a:off x="10458882" y="3552722"/>
            <a:ext cx="334318" cy="524901"/>
          </a:xfrm>
          <a:custGeom>
            <a:avLst/>
            <a:gdLst>
              <a:gd name="T0" fmla="*/ 646 w 1883"/>
              <a:gd name="T1" fmla="*/ 0 h 2960"/>
              <a:gd name="T2" fmla="*/ 961 w 1883"/>
              <a:gd name="T3" fmla="*/ 2960 h 2960"/>
              <a:gd name="T4" fmla="*/ 0 w 1883"/>
              <a:gd name="T5" fmla="*/ 2320 h 2960"/>
              <a:gd name="T6" fmla="*/ 646 w 1883"/>
              <a:gd name="T7" fmla="*/ 0 h 2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83" h="2960">
                <a:moveTo>
                  <a:pt x="646" y="0"/>
                </a:moveTo>
                <a:cubicBezTo>
                  <a:pt x="646" y="0"/>
                  <a:pt x="1883" y="907"/>
                  <a:pt x="961" y="2960"/>
                </a:cubicBezTo>
                <a:cubicBezTo>
                  <a:pt x="961" y="2960"/>
                  <a:pt x="709" y="2237"/>
                  <a:pt x="0" y="2320"/>
                </a:cubicBezTo>
                <a:cubicBezTo>
                  <a:pt x="0" y="2320"/>
                  <a:pt x="577" y="1954"/>
                  <a:pt x="646" y="0"/>
                </a:cubicBezTo>
                <a:close/>
              </a:path>
            </a:pathLst>
          </a:custGeom>
          <a:solidFill>
            <a:srgbClr val="E17B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íŝḻîḋe">
            <a:extLst>
              <a:ext uri="{FF2B5EF4-FFF2-40B4-BE49-F238E27FC236}">
                <a16:creationId xmlns:a16="http://schemas.microsoft.com/office/drawing/2014/main" id="{75A714D0-E9E2-42FD-BB61-453823F92B03}"/>
              </a:ext>
            </a:extLst>
          </p:cNvPr>
          <p:cNvSpPr/>
          <p:nvPr/>
        </p:nvSpPr>
        <p:spPr bwMode="auto">
          <a:xfrm>
            <a:off x="10352411" y="3055503"/>
            <a:ext cx="233171" cy="915648"/>
          </a:xfrm>
          <a:custGeom>
            <a:avLst/>
            <a:gdLst>
              <a:gd name="T0" fmla="*/ 1253 w 1312"/>
              <a:gd name="T1" fmla="*/ 2552 h 5161"/>
              <a:gd name="T2" fmla="*/ 529 w 1312"/>
              <a:gd name="T3" fmla="*/ 5161 h 5161"/>
              <a:gd name="T4" fmla="*/ 0 w 1312"/>
              <a:gd name="T5" fmla="*/ 5156 h 5161"/>
              <a:gd name="T6" fmla="*/ 4 w 1312"/>
              <a:gd name="T7" fmla="*/ 0 h 5161"/>
              <a:gd name="T8" fmla="*/ 922 w 1312"/>
              <a:gd name="T9" fmla="*/ 0 h 5161"/>
              <a:gd name="T10" fmla="*/ 1253 w 1312"/>
              <a:gd name="T11" fmla="*/ 2552 h 5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2" h="5161">
                <a:moveTo>
                  <a:pt x="1253" y="2552"/>
                </a:moveTo>
                <a:cubicBezTo>
                  <a:pt x="1214" y="4942"/>
                  <a:pt x="529" y="5161"/>
                  <a:pt x="529" y="5161"/>
                </a:cubicBezTo>
                <a:cubicBezTo>
                  <a:pt x="0" y="5156"/>
                  <a:pt x="0" y="5156"/>
                  <a:pt x="0" y="5156"/>
                </a:cubicBezTo>
                <a:cubicBezTo>
                  <a:pt x="4" y="0"/>
                  <a:pt x="4" y="0"/>
                  <a:pt x="4" y="0"/>
                </a:cubicBezTo>
                <a:cubicBezTo>
                  <a:pt x="922" y="0"/>
                  <a:pt x="922" y="0"/>
                  <a:pt x="922" y="0"/>
                </a:cubicBezTo>
                <a:cubicBezTo>
                  <a:pt x="1312" y="1089"/>
                  <a:pt x="1253" y="2552"/>
                  <a:pt x="1253" y="2552"/>
                </a:cubicBezTo>
                <a:close/>
              </a:path>
            </a:pathLst>
          </a:custGeom>
          <a:solidFill>
            <a:srgbClr val="51A8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íṧḷiḋe">
            <a:extLst>
              <a:ext uri="{FF2B5EF4-FFF2-40B4-BE49-F238E27FC236}">
                <a16:creationId xmlns:a16="http://schemas.microsoft.com/office/drawing/2014/main" id="{8D1D0FC0-96FC-4B04-B330-9AAF6A316CE2}"/>
              </a:ext>
            </a:extLst>
          </p:cNvPr>
          <p:cNvSpPr/>
          <p:nvPr/>
        </p:nvSpPr>
        <p:spPr bwMode="auto">
          <a:xfrm>
            <a:off x="10205481" y="2842562"/>
            <a:ext cx="153318" cy="182065"/>
          </a:xfrm>
          <a:custGeom>
            <a:avLst/>
            <a:gdLst>
              <a:gd name="T0" fmla="*/ 829 w 863"/>
              <a:gd name="T1" fmla="*/ 7 h 1023"/>
              <a:gd name="T2" fmla="*/ 824 w 863"/>
              <a:gd name="T3" fmla="*/ 8 h 1023"/>
              <a:gd name="T4" fmla="*/ 815 w 863"/>
              <a:gd name="T5" fmla="*/ 0 h 1023"/>
              <a:gd name="T6" fmla="*/ 0 w 863"/>
              <a:gd name="T7" fmla="*/ 1023 h 1023"/>
              <a:gd name="T8" fmla="*/ 814 w 863"/>
              <a:gd name="T9" fmla="*/ 1023 h 1023"/>
              <a:gd name="T10" fmla="*/ 825 w 863"/>
              <a:gd name="T11" fmla="*/ 1023 h 1023"/>
              <a:gd name="T12" fmla="*/ 863 w 863"/>
              <a:gd name="T13" fmla="*/ 1023 h 1023"/>
              <a:gd name="T14" fmla="*/ 863 w 863"/>
              <a:gd name="T15" fmla="*/ 19 h 1023"/>
              <a:gd name="T16" fmla="*/ 829 w 863"/>
              <a:gd name="T17" fmla="*/ 7 h 10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3" h="1023">
                <a:moveTo>
                  <a:pt x="829" y="7"/>
                </a:moveTo>
                <a:cubicBezTo>
                  <a:pt x="829" y="7"/>
                  <a:pt x="825" y="8"/>
                  <a:pt x="824" y="8"/>
                </a:cubicBezTo>
                <a:cubicBezTo>
                  <a:pt x="820" y="8"/>
                  <a:pt x="815" y="0"/>
                  <a:pt x="815" y="0"/>
                </a:cubicBezTo>
                <a:cubicBezTo>
                  <a:pt x="733" y="17"/>
                  <a:pt x="238" y="151"/>
                  <a:pt x="0" y="1023"/>
                </a:cubicBezTo>
                <a:cubicBezTo>
                  <a:pt x="814" y="1023"/>
                  <a:pt x="814" y="1023"/>
                  <a:pt x="814" y="1023"/>
                </a:cubicBezTo>
                <a:cubicBezTo>
                  <a:pt x="825" y="1023"/>
                  <a:pt x="825" y="1023"/>
                  <a:pt x="825" y="1023"/>
                </a:cubicBezTo>
                <a:cubicBezTo>
                  <a:pt x="863" y="1023"/>
                  <a:pt x="863" y="1023"/>
                  <a:pt x="863" y="1023"/>
                </a:cubicBezTo>
                <a:cubicBezTo>
                  <a:pt x="863" y="19"/>
                  <a:pt x="863" y="19"/>
                  <a:pt x="863" y="19"/>
                </a:cubicBezTo>
                <a:cubicBezTo>
                  <a:pt x="843" y="15"/>
                  <a:pt x="836" y="9"/>
                  <a:pt x="829" y="7"/>
                </a:cubicBezTo>
                <a:close/>
              </a:path>
            </a:pathLst>
          </a:custGeom>
          <a:solidFill>
            <a:srgbClr val="D566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íṡľíḓê">
            <a:extLst>
              <a:ext uri="{FF2B5EF4-FFF2-40B4-BE49-F238E27FC236}">
                <a16:creationId xmlns:a16="http://schemas.microsoft.com/office/drawing/2014/main" id="{0C90302C-F823-47AD-93E0-B3F576D26BFB}"/>
              </a:ext>
            </a:extLst>
          </p:cNvPr>
          <p:cNvSpPr/>
          <p:nvPr/>
        </p:nvSpPr>
        <p:spPr bwMode="auto">
          <a:xfrm>
            <a:off x="10351347" y="2842562"/>
            <a:ext cx="145865" cy="182065"/>
          </a:xfrm>
          <a:custGeom>
            <a:avLst/>
            <a:gdLst>
              <a:gd name="T0" fmla="*/ 0 w 821"/>
              <a:gd name="T1" fmla="*/ 0 h 1025"/>
              <a:gd name="T2" fmla="*/ 6 w 821"/>
              <a:gd name="T3" fmla="*/ 1025 h 1025"/>
              <a:gd name="T4" fmla="*/ 821 w 821"/>
              <a:gd name="T5" fmla="*/ 1025 h 1025"/>
              <a:gd name="T6" fmla="*/ 0 w 821"/>
              <a:gd name="T7" fmla="*/ 0 h 10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1" h="1025">
                <a:moveTo>
                  <a:pt x="0" y="0"/>
                </a:moveTo>
                <a:cubicBezTo>
                  <a:pt x="6" y="1025"/>
                  <a:pt x="6" y="1025"/>
                  <a:pt x="6" y="1025"/>
                </a:cubicBezTo>
                <a:cubicBezTo>
                  <a:pt x="821" y="1025"/>
                  <a:pt x="821" y="1025"/>
                  <a:pt x="821" y="1025"/>
                </a:cubicBezTo>
                <a:cubicBezTo>
                  <a:pt x="604" y="233"/>
                  <a:pt x="127" y="41"/>
                  <a:pt x="0" y="0"/>
                </a:cubicBezTo>
                <a:close/>
              </a:path>
            </a:pathLst>
          </a:custGeom>
          <a:solidFill>
            <a:srgbClr val="CC5A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îsḻîďe">
            <a:extLst>
              <a:ext uri="{FF2B5EF4-FFF2-40B4-BE49-F238E27FC236}">
                <a16:creationId xmlns:a16="http://schemas.microsoft.com/office/drawing/2014/main" id="{80A75759-CBAA-426D-9150-B3BCFDFC9798}"/>
              </a:ext>
            </a:extLst>
          </p:cNvPr>
          <p:cNvSpPr/>
          <p:nvPr/>
        </p:nvSpPr>
        <p:spPr bwMode="auto">
          <a:xfrm>
            <a:off x="10301305" y="3413245"/>
            <a:ext cx="112859" cy="112859"/>
          </a:xfrm>
          <a:custGeom>
            <a:avLst/>
            <a:gdLst>
              <a:gd name="T0" fmla="*/ 319 w 637"/>
              <a:gd name="T1" fmla="*/ 0 h 637"/>
              <a:gd name="T2" fmla="*/ 0 w 637"/>
              <a:gd name="T3" fmla="*/ 319 h 637"/>
              <a:gd name="T4" fmla="*/ 319 w 637"/>
              <a:gd name="T5" fmla="*/ 637 h 637"/>
              <a:gd name="T6" fmla="*/ 637 w 637"/>
              <a:gd name="T7" fmla="*/ 319 h 637"/>
              <a:gd name="T8" fmla="*/ 319 w 637"/>
              <a:gd name="T9" fmla="*/ 0 h 637"/>
              <a:gd name="T10" fmla="*/ 531 w 637"/>
              <a:gd name="T11" fmla="*/ 434 h 637"/>
              <a:gd name="T12" fmla="*/ 519 w 637"/>
              <a:gd name="T13" fmla="*/ 454 h 637"/>
              <a:gd name="T14" fmla="*/ 513 w 637"/>
              <a:gd name="T15" fmla="*/ 464 h 637"/>
              <a:gd name="T16" fmla="*/ 498 w 637"/>
              <a:gd name="T17" fmla="*/ 482 h 637"/>
              <a:gd name="T18" fmla="*/ 454 w 637"/>
              <a:gd name="T19" fmla="*/ 520 h 637"/>
              <a:gd name="T20" fmla="*/ 424 w 637"/>
              <a:gd name="T21" fmla="*/ 537 h 637"/>
              <a:gd name="T22" fmla="*/ 319 w 637"/>
              <a:gd name="T23" fmla="*/ 561 h 637"/>
              <a:gd name="T24" fmla="*/ 214 w 637"/>
              <a:gd name="T25" fmla="*/ 537 h 637"/>
              <a:gd name="T26" fmla="*/ 183 w 637"/>
              <a:gd name="T27" fmla="*/ 520 h 637"/>
              <a:gd name="T28" fmla="*/ 156 w 637"/>
              <a:gd name="T29" fmla="*/ 498 h 637"/>
              <a:gd name="T30" fmla="*/ 139 w 637"/>
              <a:gd name="T31" fmla="*/ 482 h 637"/>
              <a:gd name="T32" fmla="*/ 125 w 637"/>
              <a:gd name="T33" fmla="*/ 464 h 637"/>
              <a:gd name="T34" fmla="*/ 118 w 637"/>
              <a:gd name="T35" fmla="*/ 454 h 637"/>
              <a:gd name="T36" fmla="*/ 106 w 637"/>
              <a:gd name="T37" fmla="*/ 434 h 637"/>
              <a:gd name="T38" fmla="*/ 76 w 637"/>
              <a:gd name="T39" fmla="*/ 319 h 637"/>
              <a:gd name="T40" fmla="*/ 118 w 637"/>
              <a:gd name="T41" fmla="*/ 184 h 637"/>
              <a:gd name="T42" fmla="*/ 125 w 637"/>
              <a:gd name="T43" fmla="*/ 174 h 637"/>
              <a:gd name="T44" fmla="*/ 139 w 637"/>
              <a:gd name="T45" fmla="*/ 156 h 637"/>
              <a:gd name="T46" fmla="*/ 156 w 637"/>
              <a:gd name="T47" fmla="*/ 140 h 637"/>
              <a:gd name="T48" fmla="*/ 183 w 637"/>
              <a:gd name="T49" fmla="*/ 118 h 637"/>
              <a:gd name="T50" fmla="*/ 214 w 637"/>
              <a:gd name="T51" fmla="*/ 101 h 637"/>
              <a:gd name="T52" fmla="*/ 235 w 637"/>
              <a:gd name="T53" fmla="*/ 92 h 637"/>
              <a:gd name="T54" fmla="*/ 258 w 637"/>
              <a:gd name="T55" fmla="*/ 84 h 637"/>
              <a:gd name="T56" fmla="*/ 319 w 637"/>
              <a:gd name="T57" fmla="*/ 77 h 637"/>
              <a:gd name="T58" fmla="*/ 379 w 637"/>
              <a:gd name="T59" fmla="*/ 84 h 637"/>
              <a:gd name="T60" fmla="*/ 402 w 637"/>
              <a:gd name="T61" fmla="*/ 92 h 637"/>
              <a:gd name="T62" fmla="*/ 424 w 637"/>
              <a:gd name="T63" fmla="*/ 101 h 637"/>
              <a:gd name="T64" fmla="*/ 454 w 637"/>
              <a:gd name="T65" fmla="*/ 118 h 637"/>
              <a:gd name="T66" fmla="*/ 498 w 637"/>
              <a:gd name="T67" fmla="*/ 156 h 637"/>
              <a:gd name="T68" fmla="*/ 513 w 637"/>
              <a:gd name="T69" fmla="*/ 174 h 637"/>
              <a:gd name="T70" fmla="*/ 519 w 637"/>
              <a:gd name="T71" fmla="*/ 184 h 637"/>
              <a:gd name="T72" fmla="*/ 561 w 637"/>
              <a:gd name="T73" fmla="*/ 319 h 637"/>
              <a:gd name="T74" fmla="*/ 531 w 637"/>
              <a:gd name="T75" fmla="*/ 434 h 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37" h="637">
                <a:moveTo>
                  <a:pt x="319" y="0"/>
                </a:moveTo>
                <a:cubicBezTo>
                  <a:pt x="143" y="0"/>
                  <a:pt x="0" y="143"/>
                  <a:pt x="0" y="319"/>
                </a:cubicBezTo>
                <a:cubicBezTo>
                  <a:pt x="0" y="495"/>
                  <a:pt x="143" y="637"/>
                  <a:pt x="319" y="637"/>
                </a:cubicBezTo>
                <a:cubicBezTo>
                  <a:pt x="494" y="637"/>
                  <a:pt x="637" y="495"/>
                  <a:pt x="637" y="319"/>
                </a:cubicBezTo>
                <a:cubicBezTo>
                  <a:pt x="637" y="143"/>
                  <a:pt x="494" y="0"/>
                  <a:pt x="319" y="0"/>
                </a:cubicBezTo>
                <a:close/>
                <a:moveTo>
                  <a:pt x="531" y="434"/>
                </a:moveTo>
                <a:cubicBezTo>
                  <a:pt x="528" y="441"/>
                  <a:pt x="524" y="448"/>
                  <a:pt x="519" y="454"/>
                </a:cubicBezTo>
                <a:cubicBezTo>
                  <a:pt x="517" y="457"/>
                  <a:pt x="515" y="461"/>
                  <a:pt x="513" y="464"/>
                </a:cubicBezTo>
                <a:cubicBezTo>
                  <a:pt x="508" y="470"/>
                  <a:pt x="503" y="476"/>
                  <a:pt x="498" y="482"/>
                </a:cubicBezTo>
                <a:cubicBezTo>
                  <a:pt x="485" y="496"/>
                  <a:pt x="470" y="509"/>
                  <a:pt x="454" y="520"/>
                </a:cubicBezTo>
                <a:cubicBezTo>
                  <a:pt x="444" y="526"/>
                  <a:pt x="434" y="532"/>
                  <a:pt x="424" y="537"/>
                </a:cubicBezTo>
                <a:cubicBezTo>
                  <a:pt x="392" y="552"/>
                  <a:pt x="356" y="561"/>
                  <a:pt x="319" y="561"/>
                </a:cubicBezTo>
                <a:cubicBezTo>
                  <a:pt x="281" y="561"/>
                  <a:pt x="245" y="552"/>
                  <a:pt x="214" y="537"/>
                </a:cubicBezTo>
                <a:cubicBezTo>
                  <a:pt x="203" y="532"/>
                  <a:pt x="193" y="526"/>
                  <a:pt x="183" y="520"/>
                </a:cubicBezTo>
                <a:cubicBezTo>
                  <a:pt x="174" y="513"/>
                  <a:pt x="164" y="506"/>
                  <a:pt x="156" y="498"/>
                </a:cubicBezTo>
                <a:cubicBezTo>
                  <a:pt x="150" y="493"/>
                  <a:pt x="145" y="487"/>
                  <a:pt x="139" y="482"/>
                </a:cubicBezTo>
                <a:cubicBezTo>
                  <a:pt x="134" y="476"/>
                  <a:pt x="129" y="470"/>
                  <a:pt x="125" y="464"/>
                </a:cubicBezTo>
                <a:cubicBezTo>
                  <a:pt x="122" y="461"/>
                  <a:pt x="120" y="457"/>
                  <a:pt x="118" y="454"/>
                </a:cubicBezTo>
                <a:cubicBezTo>
                  <a:pt x="113" y="448"/>
                  <a:pt x="109" y="441"/>
                  <a:pt x="106" y="434"/>
                </a:cubicBezTo>
                <a:cubicBezTo>
                  <a:pt x="87" y="400"/>
                  <a:pt x="76" y="361"/>
                  <a:pt x="76" y="319"/>
                </a:cubicBezTo>
                <a:cubicBezTo>
                  <a:pt x="76" y="269"/>
                  <a:pt x="92" y="222"/>
                  <a:pt x="118" y="184"/>
                </a:cubicBezTo>
                <a:cubicBezTo>
                  <a:pt x="120" y="180"/>
                  <a:pt x="122" y="177"/>
                  <a:pt x="125" y="174"/>
                </a:cubicBezTo>
                <a:cubicBezTo>
                  <a:pt x="129" y="168"/>
                  <a:pt x="134" y="162"/>
                  <a:pt x="139" y="156"/>
                </a:cubicBezTo>
                <a:cubicBezTo>
                  <a:pt x="145" y="150"/>
                  <a:pt x="150" y="145"/>
                  <a:pt x="156" y="140"/>
                </a:cubicBezTo>
                <a:cubicBezTo>
                  <a:pt x="164" y="132"/>
                  <a:pt x="174" y="125"/>
                  <a:pt x="183" y="118"/>
                </a:cubicBezTo>
                <a:cubicBezTo>
                  <a:pt x="193" y="112"/>
                  <a:pt x="203" y="106"/>
                  <a:pt x="214" y="101"/>
                </a:cubicBezTo>
                <a:cubicBezTo>
                  <a:pt x="221" y="97"/>
                  <a:pt x="228" y="94"/>
                  <a:pt x="235" y="92"/>
                </a:cubicBezTo>
                <a:cubicBezTo>
                  <a:pt x="243" y="89"/>
                  <a:pt x="250" y="86"/>
                  <a:pt x="258" y="84"/>
                </a:cubicBezTo>
                <a:cubicBezTo>
                  <a:pt x="277" y="79"/>
                  <a:pt x="298" y="77"/>
                  <a:pt x="319" y="77"/>
                </a:cubicBezTo>
                <a:cubicBezTo>
                  <a:pt x="339" y="77"/>
                  <a:pt x="360" y="79"/>
                  <a:pt x="379" y="84"/>
                </a:cubicBezTo>
                <a:cubicBezTo>
                  <a:pt x="387" y="86"/>
                  <a:pt x="394" y="89"/>
                  <a:pt x="402" y="92"/>
                </a:cubicBezTo>
                <a:cubicBezTo>
                  <a:pt x="409" y="94"/>
                  <a:pt x="416" y="97"/>
                  <a:pt x="424" y="101"/>
                </a:cubicBezTo>
                <a:cubicBezTo>
                  <a:pt x="434" y="106"/>
                  <a:pt x="444" y="112"/>
                  <a:pt x="454" y="118"/>
                </a:cubicBezTo>
                <a:cubicBezTo>
                  <a:pt x="470" y="129"/>
                  <a:pt x="485" y="142"/>
                  <a:pt x="498" y="156"/>
                </a:cubicBezTo>
                <a:cubicBezTo>
                  <a:pt x="503" y="162"/>
                  <a:pt x="508" y="168"/>
                  <a:pt x="513" y="174"/>
                </a:cubicBezTo>
                <a:cubicBezTo>
                  <a:pt x="515" y="177"/>
                  <a:pt x="517" y="180"/>
                  <a:pt x="519" y="184"/>
                </a:cubicBezTo>
                <a:cubicBezTo>
                  <a:pt x="545" y="222"/>
                  <a:pt x="561" y="269"/>
                  <a:pt x="561" y="319"/>
                </a:cubicBezTo>
                <a:cubicBezTo>
                  <a:pt x="561" y="361"/>
                  <a:pt x="550" y="400"/>
                  <a:pt x="531" y="434"/>
                </a:cubicBezTo>
                <a:close/>
              </a:path>
            </a:pathLst>
          </a:custGeom>
          <a:solidFill>
            <a:srgbClr val="F6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îṣḷíḋè">
            <a:extLst>
              <a:ext uri="{FF2B5EF4-FFF2-40B4-BE49-F238E27FC236}">
                <a16:creationId xmlns:a16="http://schemas.microsoft.com/office/drawing/2014/main" id="{2AA5E85B-CDC0-4600-AB30-767C03040791}"/>
              </a:ext>
            </a:extLst>
          </p:cNvPr>
          <p:cNvSpPr/>
          <p:nvPr/>
        </p:nvSpPr>
        <p:spPr bwMode="auto">
          <a:xfrm>
            <a:off x="10313017" y="3204562"/>
            <a:ext cx="88371" cy="88371"/>
          </a:xfrm>
          <a:custGeom>
            <a:avLst/>
            <a:gdLst>
              <a:gd name="T0" fmla="*/ 248 w 495"/>
              <a:gd name="T1" fmla="*/ 0 h 495"/>
              <a:gd name="T2" fmla="*/ 0 w 495"/>
              <a:gd name="T3" fmla="*/ 247 h 495"/>
              <a:gd name="T4" fmla="*/ 248 w 495"/>
              <a:gd name="T5" fmla="*/ 495 h 495"/>
              <a:gd name="T6" fmla="*/ 495 w 495"/>
              <a:gd name="T7" fmla="*/ 247 h 495"/>
              <a:gd name="T8" fmla="*/ 248 w 495"/>
              <a:gd name="T9" fmla="*/ 0 h 495"/>
              <a:gd name="T10" fmla="*/ 413 w 495"/>
              <a:gd name="T11" fmla="*/ 337 h 495"/>
              <a:gd name="T12" fmla="*/ 403 w 495"/>
              <a:gd name="T13" fmla="*/ 353 h 495"/>
              <a:gd name="T14" fmla="*/ 398 w 495"/>
              <a:gd name="T15" fmla="*/ 360 h 495"/>
              <a:gd name="T16" fmla="*/ 387 w 495"/>
              <a:gd name="T17" fmla="*/ 374 h 495"/>
              <a:gd name="T18" fmla="*/ 353 w 495"/>
              <a:gd name="T19" fmla="*/ 403 h 495"/>
              <a:gd name="T20" fmla="*/ 329 w 495"/>
              <a:gd name="T21" fmla="*/ 417 h 495"/>
              <a:gd name="T22" fmla="*/ 248 w 495"/>
              <a:gd name="T23" fmla="*/ 436 h 495"/>
              <a:gd name="T24" fmla="*/ 166 w 495"/>
              <a:gd name="T25" fmla="*/ 417 h 495"/>
              <a:gd name="T26" fmla="*/ 142 w 495"/>
              <a:gd name="T27" fmla="*/ 403 h 495"/>
              <a:gd name="T28" fmla="*/ 121 w 495"/>
              <a:gd name="T29" fmla="*/ 387 h 495"/>
              <a:gd name="T30" fmla="*/ 108 w 495"/>
              <a:gd name="T31" fmla="*/ 374 h 495"/>
              <a:gd name="T32" fmla="*/ 97 w 495"/>
              <a:gd name="T33" fmla="*/ 360 h 495"/>
              <a:gd name="T34" fmla="*/ 92 w 495"/>
              <a:gd name="T35" fmla="*/ 353 h 495"/>
              <a:gd name="T36" fmla="*/ 82 w 495"/>
              <a:gd name="T37" fmla="*/ 337 h 495"/>
              <a:gd name="T38" fmla="*/ 60 w 495"/>
              <a:gd name="T39" fmla="*/ 247 h 495"/>
              <a:gd name="T40" fmla="*/ 92 w 495"/>
              <a:gd name="T41" fmla="*/ 142 h 495"/>
              <a:gd name="T42" fmla="*/ 97 w 495"/>
              <a:gd name="T43" fmla="*/ 135 h 495"/>
              <a:gd name="T44" fmla="*/ 108 w 495"/>
              <a:gd name="T45" fmla="*/ 121 h 495"/>
              <a:gd name="T46" fmla="*/ 121 w 495"/>
              <a:gd name="T47" fmla="*/ 108 h 495"/>
              <a:gd name="T48" fmla="*/ 142 w 495"/>
              <a:gd name="T49" fmla="*/ 92 h 495"/>
              <a:gd name="T50" fmla="*/ 166 w 495"/>
              <a:gd name="T51" fmla="*/ 78 h 495"/>
              <a:gd name="T52" fmla="*/ 183 w 495"/>
              <a:gd name="T53" fmla="*/ 71 h 495"/>
              <a:gd name="T54" fmla="*/ 201 w 495"/>
              <a:gd name="T55" fmla="*/ 65 h 495"/>
              <a:gd name="T56" fmla="*/ 248 w 495"/>
              <a:gd name="T57" fmla="*/ 59 h 495"/>
              <a:gd name="T58" fmla="*/ 295 w 495"/>
              <a:gd name="T59" fmla="*/ 65 h 495"/>
              <a:gd name="T60" fmla="*/ 312 w 495"/>
              <a:gd name="T61" fmla="*/ 71 h 495"/>
              <a:gd name="T62" fmla="*/ 329 w 495"/>
              <a:gd name="T63" fmla="*/ 78 h 495"/>
              <a:gd name="T64" fmla="*/ 353 w 495"/>
              <a:gd name="T65" fmla="*/ 92 h 495"/>
              <a:gd name="T66" fmla="*/ 387 w 495"/>
              <a:gd name="T67" fmla="*/ 121 h 495"/>
              <a:gd name="T68" fmla="*/ 398 w 495"/>
              <a:gd name="T69" fmla="*/ 135 h 495"/>
              <a:gd name="T70" fmla="*/ 403 w 495"/>
              <a:gd name="T71" fmla="*/ 142 h 495"/>
              <a:gd name="T72" fmla="*/ 436 w 495"/>
              <a:gd name="T73" fmla="*/ 247 h 495"/>
              <a:gd name="T74" fmla="*/ 413 w 495"/>
              <a:gd name="T75" fmla="*/ 337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5" h="495">
                <a:moveTo>
                  <a:pt x="248" y="0"/>
                </a:moveTo>
                <a:cubicBezTo>
                  <a:pt x="111" y="0"/>
                  <a:pt x="0" y="111"/>
                  <a:pt x="0" y="247"/>
                </a:cubicBezTo>
                <a:cubicBezTo>
                  <a:pt x="0" y="384"/>
                  <a:pt x="111" y="495"/>
                  <a:pt x="248" y="495"/>
                </a:cubicBezTo>
                <a:cubicBezTo>
                  <a:pt x="384" y="495"/>
                  <a:pt x="495" y="384"/>
                  <a:pt x="495" y="247"/>
                </a:cubicBezTo>
                <a:cubicBezTo>
                  <a:pt x="495" y="111"/>
                  <a:pt x="384" y="0"/>
                  <a:pt x="248" y="0"/>
                </a:cubicBezTo>
                <a:close/>
                <a:moveTo>
                  <a:pt x="413" y="337"/>
                </a:moveTo>
                <a:cubicBezTo>
                  <a:pt x="410" y="342"/>
                  <a:pt x="407" y="348"/>
                  <a:pt x="403" y="353"/>
                </a:cubicBezTo>
                <a:cubicBezTo>
                  <a:pt x="402" y="355"/>
                  <a:pt x="400" y="358"/>
                  <a:pt x="398" y="360"/>
                </a:cubicBezTo>
                <a:cubicBezTo>
                  <a:pt x="395" y="365"/>
                  <a:pt x="391" y="369"/>
                  <a:pt x="387" y="374"/>
                </a:cubicBezTo>
                <a:cubicBezTo>
                  <a:pt x="377" y="385"/>
                  <a:pt x="365" y="395"/>
                  <a:pt x="353" y="403"/>
                </a:cubicBezTo>
                <a:cubicBezTo>
                  <a:pt x="345" y="408"/>
                  <a:pt x="337" y="413"/>
                  <a:pt x="329" y="417"/>
                </a:cubicBezTo>
                <a:cubicBezTo>
                  <a:pt x="304" y="429"/>
                  <a:pt x="277" y="436"/>
                  <a:pt x="248" y="436"/>
                </a:cubicBezTo>
                <a:cubicBezTo>
                  <a:pt x="218" y="436"/>
                  <a:pt x="191" y="429"/>
                  <a:pt x="166" y="417"/>
                </a:cubicBezTo>
                <a:cubicBezTo>
                  <a:pt x="158" y="413"/>
                  <a:pt x="150" y="408"/>
                  <a:pt x="142" y="403"/>
                </a:cubicBezTo>
                <a:cubicBezTo>
                  <a:pt x="135" y="398"/>
                  <a:pt x="128" y="393"/>
                  <a:pt x="121" y="387"/>
                </a:cubicBezTo>
                <a:cubicBezTo>
                  <a:pt x="117" y="383"/>
                  <a:pt x="112" y="378"/>
                  <a:pt x="108" y="374"/>
                </a:cubicBezTo>
                <a:cubicBezTo>
                  <a:pt x="104" y="369"/>
                  <a:pt x="100" y="365"/>
                  <a:pt x="97" y="360"/>
                </a:cubicBezTo>
                <a:cubicBezTo>
                  <a:pt x="95" y="358"/>
                  <a:pt x="93" y="355"/>
                  <a:pt x="92" y="353"/>
                </a:cubicBezTo>
                <a:cubicBezTo>
                  <a:pt x="88" y="348"/>
                  <a:pt x="85" y="342"/>
                  <a:pt x="82" y="337"/>
                </a:cubicBezTo>
                <a:cubicBezTo>
                  <a:pt x="68" y="310"/>
                  <a:pt x="60" y="280"/>
                  <a:pt x="60" y="247"/>
                </a:cubicBezTo>
                <a:cubicBezTo>
                  <a:pt x="60" y="209"/>
                  <a:pt x="71" y="172"/>
                  <a:pt x="92" y="142"/>
                </a:cubicBezTo>
                <a:cubicBezTo>
                  <a:pt x="93" y="140"/>
                  <a:pt x="95" y="137"/>
                  <a:pt x="97" y="135"/>
                </a:cubicBezTo>
                <a:cubicBezTo>
                  <a:pt x="100" y="130"/>
                  <a:pt x="104" y="125"/>
                  <a:pt x="108" y="121"/>
                </a:cubicBezTo>
                <a:cubicBezTo>
                  <a:pt x="112" y="117"/>
                  <a:pt x="117" y="112"/>
                  <a:pt x="121" y="108"/>
                </a:cubicBezTo>
                <a:cubicBezTo>
                  <a:pt x="128" y="102"/>
                  <a:pt x="135" y="97"/>
                  <a:pt x="142" y="92"/>
                </a:cubicBezTo>
                <a:cubicBezTo>
                  <a:pt x="150" y="86"/>
                  <a:pt x="158" y="82"/>
                  <a:pt x="166" y="78"/>
                </a:cubicBezTo>
                <a:cubicBezTo>
                  <a:pt x="172" y="75"/>
                  <a:pt x="177" y="73"/>
                  <a:pt x="183" y="71"/>
                </a:cubicBezTo>
                <a:cubicBezTo>
                  <a:pt x="189" y="69"/>
                  <a:pt x="195" y="67"/>
                  <a:pt x="201" y="65"/>
                </a:cubicBezTo>
                <a:cubicBezTo>
                  <a:pt x="216" y="61"/>
                  <a:pt x="231" y="59"/>
                  <a:pt x="248" y="59"/>
                </a:cubicBezTo>
                <a:cubicBezTo>
                  <a:pt x="264" y="59"/>
                  <a:pt x="280" y="61"/>
                  <a:pt x="295" y="65"/>
                </a:cubicBezTo>
                <a:cubicBezTo>
                  <a:pt x="301" y="67"/>
                  <a:pt x="306" y="69"/>
                  <a:pt x="312" y="71"/>
                </a:cubicBezTo>
                <a:cubicBezTo>
                  <a:pt x="318" y="73"/>
                  <a:pt x="324" y="75"/>
                  <a:pt x="329" y="78"/>
                </a:cubicBezTo>
                <a:cubicBezTo>
                  <a:pt x="337" y="82"/>
                  <a:pt x="345" y="86"/>
                  <a:pt x="353" y="92"/>
                </a:cubicBezTo>
                <a:cubicBezTo>
                  <a:pt x="365" y="100"/>
                  <a:pt x="377" y="110"/>
                  <a:pt x="387" y="121"/>
                </a:cubicBezTo>
                <a:cubicBezTo>
                  <a:pt x="391" y="125"/>
                  <a:pt x="395" y="130"/>
                  <a:pt x="398" y="135"/>
                </a:cubicBezTo>
                <a:cubicBezTo>
                  <a:pt x="400" y="137"/>
                  <a:pt x="402" y="140"/>
                  <a:pt x="403" y="142"/>
                </a:cubicBezTo>
                <a:cubicBezTo>
                  <a:pt x="424" y="172"/>
                  <a:pt x="436" y="209"/>
                  <a:pt x="436" y="247"/>
                </a:cubicBezTo>
                <a:cubicBezTo>
                  <a:pt x="436" y="280"/>
                  <a:pt x="427" y="310"/>
                  <a:pt x="413" y="337"/>
                </a:cubicBezTo>
                <a:close/>
              </a:path>
            </a:pathLst>
          </a:custGeom>
          <a:solidFill>
            <a:srgbClr val="F6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îŝḷiḋe">
            <a:extLst>
              <a:ext uri="{FF2B5EF4-FFF2-40B4-BE49-F238E27FC236}">
                <a16:creationId xmlns:a16="http://schemas.microsoft.com/office/drawing/2014/main" id="{13877F8C-FA67-486C-8BC3-9E88656A39AD}"/>
              </a:ext>
            </a:extLst>
          </p:cNvPr>
          <p:cNvSpPr/>
          <p:nvPr/>
        </p:nvSpPr>
        <p:spPr bwMode="auto">
          <a:xfrm>
            <a:off x="10258717" y="3972216"/>
            <a:ext cx="188453" cy="85177"/>
          </a:xfrm>
          <a:custGeom>
            <a:avLst/>
            <a:gdLst>
              <a:gd name="T0" fmla="*/ 536 w 1066"/>
              <a:gd name="T1" fmla="*/ 0 h 478"/>
              <a:gd name="T2" fmla="*/ 0 w 1066"/>
              <a:gd name="T3" fmla="*/ 0 h 478"/>
              <a:gd name="T4" fmla="*/ 536 w 1066"/>
              <a:gd name="T5" fmla="*/ 478 h 478"/>
              <a:gd name="T6" fmla="*/ 1066 w 1066"/>
              <a:gd name="T7" fmla="*/ 0 h 478"/>
              <a:gd name="T8" fmla="*/ 536 w 1066"/>
              <a:gd name="T9" fmla="*/ 0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6" h="478">
                <a:moveTo>
                  <a:pt x="53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71" y="390"/>
                  <a:pt x="536" y="478"/>
                </a:cubicBezTo>
                <a:cubicBezTo>
                  <a:pt x="1000" y="390"/>
                  <a:pt x="1066" y="0"/>
                  <a:pt x="1066" y="0"/>
                </a:cubicBezTo>
                <a:lnTo>
                  <a:pt x="536" y="0"/>
                </a:lnTo>
                <a:close/>
              </a:path>
            </a:pathLst>
          </a:custGeom>
          <a:solidFill>
            <a:srgbClr val="73BC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išľidê">
            <a:extLst>
              <a:ext uri="{FF2B5EF4-FFF2-40B4-BE49-F238E27FC236}">
                <a16:creationId xmlns:a16="http://schemas.microsoft.com/office/drawing/2014/main" id="{6EFBE9F0-6F14-4DD9-83F4-975FDFE77B73}"/>
              </a:ext>
            </a:extLst>
          </p:cNvPr>
          <p:cNvSpPr/>
          <p:nvPr/>
        </p:nvSpPr>
        <p:spPr bwMode="auto">
          <a:xfrm>
            <a:off x="10351347" y="3972216"/>
            <a:ext cx="95824" cy="84112"/>
          </a:xfrm>
          <a:custGeom>
            <a:avLst/>
            <a:gdLst>
              <a:gd name="T0" fmla="*/ 539 w 539"/>
              <a:gd name="T1" fmla="*/ 0 h 474"/>
              <a:gd name="T2" fmla="*/ 9 w 539"/>
              <a:gd name="T3" fmla="*/ 0 h 474"/>
              <a:gd name="T4" fmla="*/ 0 w 539"/>
              <a:gd name="T5" fmla="*/ 0 h 474"/>
              <a:gd name="T6" fmla="*/ 0 w 539"/>
              <a:gd name="T7" fmla="*/ 470 h 474"/>
              <a:gd name="T8" fmla="*/ 6 w 539"/>
              <a:gd name="T9" fmla="*/ 474 h 474"/>
              <a:gd name="T10" fmla="*/ 539 w 539"/>
              <a:gd name="T11" fmla="*/ 0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9" h="474">
                <a:moveTo>
                  <a:pt x="539" y="0"/>
                </a:move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70"/>
                  <a:pt x="0" y="470"/>
                  <a:pt x="0" y="470"/>
                </a:cubicBezTo>
                <a:cubicBezTo>
                  <a:pt x="0" y="470"/>
                  <a:pt x="5" y="474"/>
                  <a:pt x="6" y="474"/>
                </a:cubicBezTo>
                <a:cubicBezTo>
                  <a:pt x="470" y="387"/>
                  <a:pt x="539" y="0"/>
                  <a:pt x="539" y="0"/>
                </a:cubicBezTo>
                <a:close/>
              </a:path>
            </a:pathLst>
          </a:custGeom>
          <a:solidFill>
            <a:srgbClr val="5E9B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îśļïde">
            <a:extLst>
              <a:ext uri="{FF2B5EF4-FFF2-40B4-BE49-F238E27FC236}">
                <a16:creationId xmlns:a16="http://schemas.microsoft.com/office/drawing/2014/main" id="{A42DBB1C-CDCE-42F4-BE0B-A1C6DD8A5B6C}"/>
              </a:ext>
            </a:extLst>
          </p:cNvPr>
          <p:cNvSpPr/>
          <p:nvPr/>
        </p:nvSpPr>
        <p:spPr bwMode="auto">
          <a:xfrm>
            <a:off x="9464445" y="4077622"/>
            <a:ext cx="1930314" cy="1562989"/>
          </a:xfrm>
          <a:custGeom>
            <a:avLst/>
            <a:gdLst>
              <a:gd name="T0" fmla="*/ 10869 w 10869"/>
              <a:gd name="T1" fmla="*/ 7713 h 8814"/>
              <a:gd name="T2" fmla="*/ 10414 w 10869"/>
              <a:gd name="T3" fmla="*/ 8814 h 8814"/>
              <a:gd name="T4" fmla="*/ 662 w 10869"/>
              <a:gd name="T5" fmla="*/ 8814 h 8814"/>
              <a:gd name="T6" fmla="*/ 0 w 10869"/>
              <a:gd name="T7" fmla="*/ 7713 h 8814"/>
              <a:gd name="T8" fmla="*/ 711 w 10869"/>
              <a:gd name="T9" fmla="*/ 6583 h 8814"/>
              <a:gd name="T10" fmla="*/ 2056 w 10869"/>
              <a:gd name="T11" fmla="*/ 5455 h 8814"/>
              <a:gd name="T12" fmla="*/ 2996 w 10869"/>
              <a:gd name="T13" fmla="*/ 5814 h 8814"/>
              <a:gd name="T14" fmla="*/ 3900 w 10869"/>
              <a:gd name="T15" fmla="*/ 4307 h 8814"/>
              <a:gd name="T16" fmla="*/ 4594 w 10869"/>
              <a:gd name="T17" fmla="*/ 0 h 8814"/>
              <a:gd name="T18" fmla="*/ 5535 w 10869"/>
              <a:gd name="T19" fmla="*/ 0 h 8814"/>
              <a:gd name="T20" fmla="*/ 6274 w 10869"/>
              <a:gd name="T21" fmla="*/ 4731 h 8814"/>
              <a:gd name="T22" fmla="*/ 6678 w 10869"/>
              <a:gd name="T23" fmla="*/ 5851 h 8814"/>
              <a:gd name="T24" fmla="*/ 6673 w 10869"/>
              <a:gd name="T25" fmla="*/ 5974 h 8814"/>
              <a:gd name="T26" fmla="*/ 7659 w 10869"/>
              <a:gd name="T27" fmla="*/ 5532 h 8814"/>
              <a:gd name="T28" fmla="*/ 8812 w 10869"/>
              <a:gd name="T29" fmla="*/ 6226 h 8814"/>
              <a:gd name="T30" fmla="*/ 9302 w 10869"/>
              <a:gd name="T31" fmla="*/ 6146 h 8814"/>
              <a:gd name="T32" fmla="*/ 10869 w 10869"/>
              <a:gd name="T33" fmla="*/ 7713 h 8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869" h="8814">
                <a:moveTo>
                  <a:pt x="10869" y="7713"/>
                </a:moveTo>
                <a:cubicBezTo>
                  <a:pt x="10869" y="8144"/>
                  <a:pt x="10695" y="8532"/>
                  <a:pt x="10414" y="8814"/>
                </a:cubicBezTo>
                <a:cubicBezTo>
                  <a:pt x="662" y="8814"/>
                  <a:pt x="662" y="8814"/>
                  <a:pt x="662" y="8814"/>
                </a:cubicBezTo>
                <a:cubicBezTo>
                  <a:pt x="265" y="8588"/>
                  <a:pt x="0" y="8182"/>
                  <a:pt x="0" y="7713"/>
                </a:cubicBezTo>
                <a:cubicBezTo>
                  <a:pt x="0" y="7224"/>
                  <a:pt x="288" y="6800"/>
                  <a:pt x="711" y="6583"/>
                </a:cubicBezTo>
                <a:cubicBezTo>
                  <a:pt x="792" y="5947"/>
                  <a:pt x="1363" y="5455"/>
                  <a:pt x="2056" y="5455"/>
                </a:cubicBezTo>
                <a:cubicBezTo>
                  <a:pt x="2421" y="5455"/>
                  <a:pt x="2752" y="5592"/>
                  <a:pt x="2996" y="5814"/>
                </a:cubicBezTo>
                <a:cubicBezTo>
                  <a:pt x="3009" y="5173"/>
                  <a:pt x="3369" y="4613"/>
                  <a:pt x="3900" y="4307"/>
                </a:cubicBezTo>
                <a:cubicBezTo>
                  <a:pt x="4594" y="0"/>
                  <a:pt x="4594" y="0"/>
                  <a:pt x="4594" y="0"/>
                </a:cubicBezTo>
                <a:cubicBezTo>
                  <a:pt x="5535" y="0"/>
                  <a:pt x="5535" y="0"/>
                  <a:pt x="5535" y="0"/>
                </a:cubicBezTo>
                <a:cubicBezTo>
                  <a:pt x="6274" y="4731"/>
                  <a:pt x="6274" y="4731"/>
                  <a:pt x="6274" y="4731"/>
                </a:cubicBezTo>
                <a:cubicBezTo>
                  <a:pt x="6527" y="5038"/>
                  <a:pt x="6678" y="5428"/>
                  <a:pt x="6678" y="5851"/>
                </a:cubicBezTo>
                <a:cubicBezTo>
                  <a:pt x="6678" y="5892"/>
                  <a:pt x="6676" y="5934"/>
                  <a:pt x="6673" y="5974"/>
                </a:cubicBezTo>
                <a:cubicBezTo>
                  <a:pt x="6907" y="5704"/>
                  <a:pt x="7262" y="5532"/>
                  <a:pt x="7659" y="5532"/>
                </a:cubicBezTo>
                <a:cubicBezTo>
                  <a:pt x="8169" y="5532"/>
                  <a:pt x="8608" y="5816"/>
                  <a:pt x="8812" y="6226"/>
                </a:cubicBezTo>
                <a:cubicBezTo>
                  <a:pt x="8966" y="6175"/>
                  <a:pt x="9131" y="6146"/>
                  <a:pt x="9302" y="6146"/>
                </a:cubicBezTo>
                <a:cubicBezTo>
                  <a:pt x="10167" y="6146"/>
                  <a:pt x="10869" y="6847"/>
                  <a:pt x="10869" y="771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ïślíḋe">
            <a:extLst>
              <a:ext uri="{FF2B5EF4-FFF2-40B4-BE49-F238E27FC236}">
                <a16:creationId xmlns:a16="http://schemas.microsoft.com/office/drawing/2014/main" id="{ADB32590-863C-4CE4-AC7B-F2DB01B491C5}"/>
              </a:ext>
            </a:extLst>
          </p:cNvPr>
          <p:cNvSpPr/>
          <p:nvPr/>
        </p:nvSpPr>
        <p:spPr bwMode="auto">
          <a:xfrm>
            <a:off x="9683775" y="5640611"/>
            <a:ext cx="491895" cy="1065"/>
          </a:xfrm>
          <a:custGeom>
            <a:avLst/>
            <a:gdLst>
              <a:gd name="T0" fmla="*/ 1338 w 2770"/>
              <a:gd name="T1" fmla="*/ 0 h 6"/>
              <a:gd name="T2" fmla="*/ 0 w 2770"/>
              <a:gd name="T3" fmla="*/ 0 h 6"/>
              <a:gd name="T4" fmla="*/ 6 w 2770"/>
              <a:gd name="T5" fmla="*/ 6 h 6"/>
              <a:gd name="T6" fmla="*/ 2770 w 2770"/>
              <a:gd name="T7" fmla="*/ 6 h 6"/>
              <a:gd name="T8" fmla="*/ 2770 w 2770"/>
              <a:gd name="T9" fmla="*/ 6 h 6"/>
              <a:gd name="T10" fmla="*/ 1337 w 2770"/>
              <a:gd name="T11" fmla="*/ 6 h 6"/>
              <a:gd name="T12" fmla="*/ 1338 w 2770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70" h="6">
                <a:moveTo>
                  <a:pt x="1338" y="0"/>
                </a:moveTo>
                <a:cubicBezTo>
                  <a:pt x="0" y="0"/>
                  <a:pt x="0" y="0"/>
                  <a:pt x="0" y="0"/>
                </a:cubicBezTo>
                <a:cubicBezTo>
                  <a:pt x="2" y="2"/>
                  <a:pt x="4" y="4"/>
                  <a:pt x="6" y="6"/>
                </a:cubicBezTo>
                <a:cubicBezTo>
                  <a:pt x="2770" y="6"/>
                  <a:pt x="2770" y="6"/>
                  <a:pt x="2770" y="6"/>
                </a:cubicBezTo>
                <a:cubicBezTo>
                  <a:pt x="2770" y="6"/>
                  <a:pt x="2770" y="6"/>
                  <a:pt x="2770" y="6"/>
                </a:cubicBezTo>
                <a:cubicBezTo>
                  <a:pt x="1337" y="6"/>
                  <a:pt x="1337" y="6"/>
                  <a:pt x="1337" y="6"/>
                </a:cubicBezTo>
                <a:cubicBezTo>
                  <a:pt x="1337" y="4"/>
                  <a:pt x="1337" y="2"/>
                  <a:pt x="1338" y="0"/>
                </a:cubicBezTo>
              </a:path>
            </a:pathLst>
          </a:custGeom>
          <a:solidFill>
            <a:srgbClr val="38AB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îŝḻîdé">
            <a:extLst>
              <a:ext uri="{FF2B5EF4-FFF2-40B4-BE49-F238E27FC236}">
                <a16:creationId xmlns:a16="http://schemas.microsoft.com/office/drawing/2014/main" id="{984DEB76-7290-41ED-97BB-140D13FEB711}"/>
              </a:ext>
            </a:extLst>
          </p:cNvPr>
          <p:cNvSpPr/>
          <p:nvPr/>
        </p:nvSpPr>
        <p:spPr bwMode="auto">
          <a:xfrm>
            <a:off x="9629475" y="5302035"/>
            <a:ext cx="459953" cy="338577"/>
          </a:xfrm>
          <a:custGeom>
            <a:avLst/>
            <a:gdLst>
              <a:gd name="T0" fmla="*/ 1695 w 2591"/>
              <a:gd name="T1" fmla="*/ 0 h 1909"/>
              <a:gd name="T2" fmla="*/ 0 w 2591"/>
              <a:gd name="T3" fmla="*/ 1213 h 1909"/>
              <a:gd name="T4" fmla="*/ 307 w 2591"/>
              <a:gd name="T5" fmla="*/ 1909 h 1909"/>
              <a:gd name="T6" fmla="*/ 1645 w 2591"/>
              <a:gd name="T7" fmla="*/ 1909 h 1909"/>
              <a:gd name="T8" fmla="*/ 2193 w 2591"/>
              <a:gd name="T9" fmla="*/ 1372 h 1909"/>
              <a:gd name="T10" fmla="*/ 2591 w 2591"/>
              <a:gd name="T11" fmla="*/ 941 h 1909"/>
              <a:gd name="T12" fmla="*/ 2591 w 2591"/>
              <a:gd name="T13" fmla="*/ 941 h 1909"/>
              <a:gd name="T14" fmla="*/ 2591 w 2591"/>
              <a:gd name="T15" fmla="*/ 941 h 1909"/>
              <a:gd name="T16" fmla="*/ 2552 w 2591"/>
              <a:gd name="T17" fmla="*/ 562 h 1909"/>
              <a:gd name="T18" fmla="*/ 2591 w 2591"/>
              <a:gd name="T19" fmla="*/ 184 h 1909"/>
              <a:gd name="T20" fmla="*/ 1695 w 2591"/>
              <a:gd name="T21" fmla="*/ 0 h 19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91" h="1909">
                <a:moveTo>
                  <a:pt x="1695" y="0"/>
                </a:moveTo>
                <a:cubicBezTo>
                  <a:pt x="759" y="0"/>
                  <a:pt x="0" y="543"/>
                  <a:pt x="0" y="1213"/>
                </a:cubicBezTo>
                <a:cubicBezTo>
                  <a:pt x="0" y="1472"/>
                  <a:pt x="114" y="1712"/>
                  <a:pt x="307" y="1909"/>
                </a:cubicBezTo>
                <a:cubicBezTo>
                  <a:pt x="1645" y="1909"/>
                  <a:pt x="1645" y="1909"/>
                  <a:pt x="1645" y="1909"/>
                </a:cubicBezTo>
                <a:cubicBezTo>
                  <a:pt x="1690" y="1631"/>
                  <a:pt x="1913" y="1412"/>
                  <a:pt x="2193" y="1372"/>
                </a:cubicBezTo>
                <a:cubicBezTo>
                  <a:pt x="2232" y="1164"/>
                  <a:pt x="2388" y="996"/>
                  <a:pt x="2591" y="941"/>
                </a:cubicBezTo>
                <a:cubicBezTo>
                  <a:pt x="2591" y="941"/>
                  <a:pt x="2591" y="941"/>
                  <a:pt x="2591" y="941"/>
                </a:cubicBezTo>
                <a:cubicBezTo>
                  <a:pt x="2591" y="941"/>
                  <a:pt x="2591" y="941"/>
                  <a:pt x="2591" y="941"/>
                </a:cubicBezTo>
                <a:cubicBezTo>
                  <a:pt x="2566" y="819"/>
                  <a:pt x="2552" y="692"/>
                  <a:pt x="2552" y="562"/>
                </a:cubicBezTo>
                <a:cubicBezTo>
                  <a:pt x="2552" y="433"/>
                  <a:pt x="2566" y="306"/>
                  <a:pt x="2591" y="184"/>
                </a:cubicBezTo>
                <a:cubicBezTo>
                  <a:pt x="2331" y="67"/>
                  <a:pt x="2024" y="0"/>
                  <a:pt x="1695" y="0"/>
                </a:cubicBezTo>
              </a:path>
            </a:pathLst>
          </a:custGeom>
          <a:solidFill>
            <a:srgbClr val="DBF1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íSľíḑé">
            <a:extLst>
              <a:ext uri="{FF2B5EF4-FFF2-40B4-BE49-F238E27FC236}">
                <a16:creationId xmlns:a16="http://schemas.microsoft.com/office/drawing/2014/main" id="{F9753184-63C1-4F8B-911C-B2F464D578C2}"/>
              </a:ext>
            </a:extLst>
          </p:cNvPr>
          <p:cNvSpPr/>
          <p:nvPr/>
        </p:nvSpPr>
        <p:spPr bwMode="auto">
          <a:xfrm>
            <a:off x="10591970" y="5640611"/>
            <a:ext cx="447177" cy="1065"/>
          </a:xfrm>
          <a:custGeom>
            <a:avLst/>
            <a:gdLst>
              <a:gd name="T0" fmla="*/ 2517 w 2517"/>
              <a:gd name="T1" fmla="*/ 0 h 6"/>
              <a:gd name="T2" fmla="*/ 282 w 2517"/>
              <a:gd name="T3" fmla="*/ 0 h 6"/>
              <a:gd name="T4" fmla="*/ 276 w 2517"/>
              <a:gd name="T5" fmla="*/ 6 h 6"/>
              <a:gd name="T6" fmla="*/ 0 w 2517"/>
              <a:gd name="T7" fmla="*/ 6 h 6"/>
              <a:gd name="T8" fmla="*/ 0 w 2517"/>
              <a:gd name="T9" fmla="*/ 6 h 6"/>
              <a:gd name="T10" fmla="*/ 2513 w 2517"/>
              <a:gd name="T11" fmla="*/ 6 h 6"/>
              <a:gd name="T12" fmla="*/ 2517 w 2517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17" h="6">
                <a:moveTo>
                  <a:pt x="2517" y="0"/>
                </a:moveTo>
                <a:cubicBezTo>
                  <a:pt x="282" y="0"/>
                  <a:pt x="282" y="0"/>
                  <a:pt x="282" y="0"/>
                </a:cubicBezTo>
                <a:cubicBezTo>
                  <a:pt x="280" y="2"/>
                  <a:pt x="278" y="4"/>
                  <a:pt x="276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2513" y="6"/>
                  <a:pt x="2513" y="6"/>
                  <a:pt x="2513" y="6"/>
                </a:cubicBezTo>
                <a:cubicBezTo>
                  <a:pt x="2514" y="4"/>
                  <a:pt x="2516" y="2"/>
                  <a:pt x="2517" y="0"/>
                </a:cubicBezTo>
              </a:path>
            </a:pathLst>
          </a:custGeom>
          <a:solidFill>
            <a:srgbClr val="38AB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íṡ1iḋê">
            <a:extLst>
              <a:ext uri="{FF2B5EF4-FFF2-40B4-BE49-F238E27FC236}">
                <a16:creationId xmlns:a16="http://schemas.microsoft.com/office/drawing/2014/main" id="{EF4F98BB-0026-4F70-B9CA-12BA483F6998}"/>
              </a:ext>
            </a:extLst>
          </p:cNvPr>
          <p:cNvSpPr/>
          <p:nvPr/>
        </p:nvSpPr>
        <p:spPr bwMode="auto">
          <a:xfrm>
            <a:off x="10642011" y="5369111"/>
            <a:ext cx="431207" cy="271501"/>
          </a:xfrm>
          <a:custGeom>
            <a:avLst/>
            <a:gdLst>
              <a:gd name="T0" fmla="*/ 974 w 2426"/>
              <a:gd name="T1" fmla="*/ 0 h 1532"/>
              <a:gd name="T2" fmla="*/ 570 w 2426"/>
              <a:gd name="T3" fmla="*/ 41 h 1532"/>
              <a:gd name="T4" fmla="*/ 575 w 2426"/>
              <a:gd name="T5" fmla="*/ 185 h 1532"/>
              <a:gd name="T6" fmla="*/ 0 w 2426"/>
              <a:gd name="T7" fmla="*/ 1532 h 1532"/>
              <a:gd name="T8" fmla="*/ 2235 w 2426"/>
              <a:gd name="T9" fmla="*/ 1532 h 1532"/>
              <a:gd name="T10" fmla="*/ 2426 w 2426"/>
              <a:gd name="T11" fmla="*/ 1025 h 1532"/>
              <a:gd name="T12" fmla="*/ 974 w 2426"/>
              <a:gd name="T13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6" h="1532">
                <a:moveTo>
                  <a:pt x="974" y="0"/>
                </a:moveTo>
                <a:cubicBezTo>
                  <a:pt x="834" y="0"/>
                  <a:pt x="698" y="14"/>
                  <a:pt x="570" y="41"/>
                </a:cubicBezTo>
                <a:cubicBezTo>
                  <a:pt x="574" y="88"/>
                  <a:pt x="575" y="137"/>
                  <a:pt x="575" y="185"/>
                </a:cubicBezTo>
                <a:cubicBezTo>
                  <a:pt x="575" y="715"/>
                  <a:pt x="355" y="1193"/>
                  <a:pt x="0" y="1532"/>
                </a:cubicBezTo>
                <a:cubicBezTo>
                  <a:pt x="2235" y="1532"/>
                  <a:pt x="2235" y="1532"/>
                  <a:pt x="2235" y="1532"/>
                </a:cubicBezTo>
                <a:cubicBezTo>
                  <a:pt x="2356" y="1383"/>
                  <a:pt x="2426" y="1209"/>
                  <a:pt x="2426" y="1025"/>
                </a:cubicBezTo>
                <a:cubicBezTo>
                  <a:pt x="2426" y="459"/>
                  <a:pt x="1776" y="0"/>
                  <a:pt x="974" y="0"/>
                </a:cubicBezTo>
              </a:path>
            </a:pathLst>
          </a:custGeom>
          <a:solidFill>
            <a:srgbClr val="DBF1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íṩḻiďé">
            <a:extLst>
              <a:ext uri="{FF2B5EF4-FFF2-40B4-BE49-F238E27FC236}">
                <a16:creationId xmlns:a16="http://schemas.microsoft.com/office/drawing/2014/main" id="{F9687675-9300-47EC-87EB-0CF4D10D7DEC}"/>
              </a:ext>
            </a:extLst>
          </p:cNvPr>
          <p:cNvSpPr/>
          <p:nvPr/>
        </p:nvSpPr>
        <p:spPr bwMode="auto">
          <a:xfrm>
            <a:off x="10175670" y="5640611"/>
            <a:ext cx="302377" cy="1065"/>
          </a:xfrm>
          <a:custGeom>
            <a:avLst/>
            <a:gdLst>
              <a:gd name="T0" fmla="*/ 51 w 1704"/>
              <a:gd name="T1" fmla="*/ 0 h 6"/>
              <a:gd name="T2" fmla="*/ 5 w 1704"/>
              <a:gd name="T3" fmla="*/ 0 h 6"/>
              <a:gd name="T4" fmla="*/ 0 w 1704"/>
              <a:gd name="T5" fmla="*/ 6 h 6"/>
              <a:gd name="T6" fmla="*/ 1704 w 1704"/>
              <a:gd name="T7" fmla="*/ 6 h 6"/>
              <a:gd name="T8" fmla="*/ 1704 w 1704"/>
              <a:gd name="T9" fmla="*/ 6 h 6"/>
              <a:gd name="T10" fmla="*/ 57 w 1704"/>
              <a:gd name="T11" fmla="*/ 6 h 6"/>
              <a:gd name="T12" fmla="*/ 51 w 1704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04" h="6">
                <a:moveTo>
                  <a:pt x="51" y="0"/>
                </a:moveTo>
                <a:cubicBezTo>
                  <a:pt x="5" y="0"/>
                  <a:pt x="5" y="0"/>
                  <a:pt x="5" y="0"/>
                </a:cubicBezTo>
                <a:cubicBezTo>
                  <a:pt x="4" y="2"/>
                  <a:pt x="2" y="4"/>
                  <a:pt x="0" y="6"/>
                </a:cubicBezTo>
                <a:cubicBezTo>
                  <a:pt x="1704" y="6"/>
                  <a:pt x="1704" y="6"/>
                  <a:pt x="1704" y="6"/>
                </a:cubicBezTo>
                <a:cubicBezTo>
                  <a:pt x="1704" y="6"/>
                  <a:pt x="1704" y="6"/>
                  <a:pt x="1704" y="6"/>
                </a:cubicBezTo>
                <a:cubicBezTo>
                  <a:pt x="57" y="6"/>
                  <a:pt x="57" y="6"/>
                  <a:pt x="57" y="6"/>
                </a:cubicBezTo>
                <a:cubicBezTo>
                  <a:pt x="55" y="4"/>
                  <a:pt x="53" y="2"/>
                  <a:pt x="51" y="0"/>
                </a:cubicBezTo>
              </a:path>
            </a:pathLst>
          </a:custGeom>
          <a:solidFill>
            <a:srgbClr val="7AC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îṧļîḑe">
            <a:extLst>
              <a:ext uri="{FF2B5EF4-FFF2-40B4-BE49-F238E27FC236}">
                <a16:creationId xmlns:a16="http://schemas.microsoft.com/office/drawing/2014/main" id="{A3A3C2FB-C0F1-41BC-9A50-C07B51D9410B}"/>
              </a:ext>
            </a:extLst>
          </p:cNvPr>
          <p:cNvSpPr/>
          <p:nvPr/>
        </p:nvSpPr>
        <p:spPr bwMode="auto">
          <a:xfrm>
            <a:off x="10176735" y="5636352"/>
            <a:ext cx="8518" cy="4259"/>
          </a:xfrm>
          <a:custGeom>
            <a:avLst/>
            <a:gdLst>
              <a:gd name="T0" fmla="*/ 22 w 46"/>
              <a:gd name="T1" fmla="*/ 0 h 23"/>
              <a:gd name="T2" fmla="*/ 22 w 46"/>
              <a:gd name="T3" fmla="*/ 0 h 23"/>
              <a:gd name="T4" fmla="*/ 0 w 46"/>
              <a:gd name="T5" fmla="*/ 23 h 23"/>
              <a:gd name="T6" fmla="*/ 46 w 46"/>
              <a:gd name="T7" fmla="*/ 23 h 23"/>
              <a:gd name="T8" fmla="*/ 22 w 46"/>
              <a:gd name="T9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" h="23">
                <a:moveTo>
                  <a:pt x="22" y="0"/>
                </a:moveTo>
                <a:cubicBezTo>
                  <a:pt x="22" y="0"/>
                  <a:pt x="22" y="0"/>
                  <a:pt x="22" y="0"/>
                </a:cubicBezTo>
                <a:cubicBezTo>
                  <a:pt x="15" y="8"/>
                  <a:pt x="8" y="16"/>
                  <a:pt x="0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38" y="16"/>
                  <a:pt x="30" y="8"/>
                  <a:pt x="22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iśļîḍé">
            <a:extLst>
              <a:ext uri="{FF2B5EF4-FFF2-40B4-BE49-F238E27FC236}">
                <a16:creationId xmlns:a16="http://schemas.microsoft.com/office/drawing/2014/main" id="{4509CAC9-C44F-4A55-8E93-D307BED49E3C}"/>
              </a:ext>
            </a:extLst>
          </p:cNvPr>
          <p:cNvSpPr/>
          <p:nvPr/>
        </p:nvSpPr>
        <p:spPr bwMode="auto">
          <a:xfrm>
            <a:off x="9921205" y="5640611"/>
            <a:ext cx="255530" cy="1065"/>
          </a:xfrm>
          <a:custGeom>
            <a:avLst/>
            <a:gdLst>
              <a:gd name="T0" fmla="*/ 1438 w 1438"/>
              <a:gd name="T1" fmla="*/ 0 h 6"/>
              <a:gd name="T2" fmla="*/ 1 w 1438"/>
              <a:gd name="T3" fmla="*/ 0 h 6"/>
              <a:gd name="T4" fmla="*/ 0 w 1438"/>
              <a:gd name="T5" fmla="*/ 6 h 6"/>
              <a:gd name="T6" fmla="*/ 1433 w 1438"/>
              <a:gd name="T7" fmla="*/ 6 h 6"/>
              <a:gd name="T8" fmla="*/ 1438 w 143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38" h="6">
                <a:moveTo>
                  <a:pt x="1438" y="0"/>
                </a:moveTo>
                <a:cubicBezTo>
                  <a:pt x="1" y="0"/>
                  <a:pt x="1" y="0"/>
                  <a:pt x="1" y="0"/>
                </a:cubicBezTo>
                <a:cubicBezTo>
                  <a:pt x="0" y="2"/>
                  <a:pt x="0" y="4"/>
                  <a:pt x="0" y="6"/>
                </a:cubicBezTo>
                <a:cubicBezTo>
                  <a:pt x="1433" y="6"/>
                  <a:pt x="1433" y="6"/>
                  <a:pt x="1433" y="6"/>
                </a:cubicBezTo>
                <a:cubicBezTo>
                  <a:pt x="1435" y="4"/>
                  <a:pt x="1437" y="2"/>
                  <a:pt x="1438" y="0"/>
                </a:cubicBezTo>
              </a:path>
            </a:pathLst>
          </a:custGeom>
          <a:solidFill>
            <a:srgbClr val="80C9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íṩḷïḓe">
            <a:extLst>
              <a:ext uri="{FF2B5EF4-FFF2-40B4-BE49-F238E27FC236}">
                <a16:creationId xmlns:a16="http://schemas.microsoft.com/office/drawing/2014/main" id="{744C4277-B706-4086-93AA-3C21DF4DEFFB}"/>
              </a:ext>
            </a:extLst>
          </p:cNvPr>
          <p:cNvSpPr/>
          <p:nvPr/>
        </p:nvSpPr>
        <p:spPr bwMode="auto">
          <a:xfrm>
            <a:off x="9921205" y="5469194"/>
            <a:ext cx="259789" cy="171418"/>
          </a:xfrm>
          <a:custGeom>
            <a:avLst/>
            <a:gdLst>
              <a:gd name="T0" fmla="*/ 946 w 1459"/>
              <a:gd name="T1" fmla="*/ 0 h 968"/>
              <a:gd name="T2" fmla="*/ 946 w 1459"/>
              <a:gd name="T3" fmla="*/ 0 h 968"/>
              <a:gd name="T4" fmla="*/ 548 w 1459"/>
              <a:gd name="T5" fmla="*/ 431 h 968"/>
              <a:gd name="T6" fmla="*/ 0 w 1459"/>
              <a:gd name="T7" fmla="*/ 968 h 968"/>
              <a:gd name="T8" fmla="*/ 1437 w 1459"/>
              <a:gd name="T9" fmla="*/ 968 h 968"/>
              <a:gd name="T10" fmla="*/ 1459 w 1459"/>
              <a:gd name="T11" fmla="*/ 945 h 968"/>
              <a:gd name="T12" fmla="*/ 1459 w 1459"/>
              <a:gd name="T13" fmla="*/ 945 h 968"/>
              <a:gd name="T14" fmla="*/ 1459 w 1459"/>
              <a:gd name="T15" fmla="*/ 945 h 968"/>
              <a:gd name="T16" fmla="*/ 946 w 1459"/>
              <a:gd name="T17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59" h="968">
                <a:moveTo>
                  <a:pt x="946" y="0"/>
                </a:moveTo>
                <a:cubicBezTo>
                  <a:pt x="946" y="0"/>
                  <a:pt x="946" y="0"/>
                  <a:pt x="946" y="0"/>
                </a:cubicBezTo>
                <a:cubicBezTo>
                  <a:pt x="743" y="55"/>
                  <a:pt x="587" y="223"/>
                  <a:pt x="548" y="431"/>
                </a:cubicBezTo>
                <a:cubicBezTo>
                  <a:pt x="268" y="471"/>
                  <a:pt x="45" y="690"/>
                  <a:pt x="0" y="968"/>
                </a:cubicBezTo>
                <a:cubicBezTo>
                  <a:pt x="1437" y="968"/>
                  <a:pt x="1437" y="968"/>
                  <a:pt x="1437" y="968"/>
                </a:cubicBezTo>
                <a:cubicBezTo>
                  <a:pt x="1445" y="961"/>
                  <a:pt x="1452" y="953"/>
                  <a:pt x="1459" y="945"/>
                </a:cubicBezTo>
                <a:cubicBezTo>
                  <a:pt x="1459" y="945"/>
                  <a:pt x="1459" y="945"/>
                  <a:pt x="1459" y="945"/>
                </a:cubicBezTo>
                <a:cubicBezTo>
                  <a:pt x="1459" y="945"/>
                  <a:pt x="1459" y="945"/>
                  <a:pt x="1459" y="945"/>
                </a:cubicBezTo>
                <a:cubicBezTo>
                  <a:pt x="1204" y="692"/>
                  <a:pt x="1021" y="366"/>
                  <a:pt x="946" y="0"/>
                </a:cubicBezTo>
              </a:path>
            </a:pathLst>
          </a:custGeom>
          <a:solidFill>
            <a:srgbClr val="E8F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íSḷiḑé">
            <a:extLst>
              <a:ext uri="{FF2B5EF4-FFF2-40B4-BE49-F238E27FC236}">
                <a16:creationId xmlns:a16="http://schemas.microsoft.com/office/drawing/2014/main" id="{901A902F-B957-4E9E-8E87-8BB50D895125}"/>
              </a:ext>
            </a:extLst>
          </p:cNvPr>
          <p:cNvSpPr/>
          <p:nvPr/>
        </p:nvSpPr>
        <p:spPr bwMode="auto">
          <a:xfrm>
            <a:off x="10284270" y="4304405"/>
            <a:ext cx="67077" cy="486571"/>
          </a:xfrm>
          <a:custGeom>
            <a:avLst/>
            <a:gdLst>
              <a:gd name="T0" fmla="*/ 42 w 63"/>
              <a:gd name="T1" fmla="*/ 457 h 457"/>
              <a:gd name="T2" fmla="*/ 0 w 63"/>
              <a:gd name="T3" fmla="*/ 455 h 457"/>
              <a:gd name="T4" fmla="*/ 21 w 63"/>
              <a:gd name="T5" fmla="*/ 0 h 457"/>
              <a:gd name="T6" fmla="*/ 63 w 63"/>
              <a:gd name="T7" fmla="*/ 2 h 457"/>
              <a:gd name="T8" fmla="*/ 42 w 63"/>
              <a:gd name="T9" fmla="*/ 457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" h="457">
                <a:moveTo>
                  <a:pt x="42" y="457"/>
                </a:moveTo>
                <a:lnTo>
                  <a:pt x="0" y="455"/>
                </a:lnTo>
                <a:lnTo>
                  <a:pt x="21" y="0"/>
                </a:lnTo>
                <a:lnTo>
                  <a:pt x="63" y="2"/>
                </a:lnTo>
                <a:lnTo>
                  <a:pt x="42" y="457"/>
                </a:lnTo>
                <a:close/>
              </a:path>
            </a:pathLst>
          </a:custGeom>
          <a:solidFill>
            <a:srgbClr val="CDE9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iŝḻíďé">
            <a:extLst>
              <a:ext uri="{FF2B5EF4-FFF2-40B4-BE49-F238E27FC236}">
                <a16:creationId xmlns:a16="http://schemas.microsoft.com/office/drawing/2014/main" id="{FF6E7723-E1F1-47FA-9931-42716C43CF43}"/>
              </a:ext>
            </a:extLst>
          </p:cNvPr>
          <p:cNvSpPr/>
          <p:nvPr/>
        </p:nvSpPr>
        <p:spPr bwMode="auto">
          <a:xfrm>
            <a:off x="10385417" y="4309728"/>
            <a:ext cx="68141" cy="485506"/>
          </a:xfrm>
          <a:custGeom>
            <a:avLst/>
            <a:gdLst>
              <a:gd name="T0" fmla="*/ 22 w 64"/>
              <a:gd name="T1" fmla="*/ 456 h 456"/>
              <a:gd name="T2" fmla="*/ 64 w 64"/>
              <a:gd name="T3" fmla="*/ 454 h 456"/>
              <a:gd name="T4" fmla="*/ 43 w 64"/>
              <a:gd name="T5" fmla="*/ 0 h 456"/>
              <a:gd name="T6" fmla="*/ 0 w 64"/>
              <a:gd name="T7" fmla="*/ 2 h 456"/>
              <a:gd name="T8" fmla="*/ 22 w 64"/>
              <a:gd name="T9" fmla="*/ 45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456">
                <a:moveTo>
                  <a:pt x="22" y="456"/>
                </a:moveTo>
                <a:lnTo>
                  <a:pt x="64" y="454"/>
                </a:lnTo>
                <a:lnTo>
                  <a:pt x="43" y="0"/>
                </a:lnTo>
                <a:lnTo>
                  <a:pt x="0" y="2"/>
                </a:lnTo>
                <a:lnTo>
                  <a:pt x="22" y="456"/>
                </a:lnTo>
                <a:close/>
              </a:path>
            </a:pathLst>
          </a:custGeom>
          <a:solidFill>
            <a:srgbClr val="CDE9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8" name="iṡḷidè">
            <a:extLst>
              <a:ext uri="{FF2B5EF4-FFF2-40B4-BE49-F238E27FC236}">
                <a16:creationId xmlns:a16="http://schemas.microsoft.com/office/drawing/2014/main" id="{5E54E634-19D1-4F87-ACED-74C1048280A0}"/>
              </a:ext>
            </a:extLst>
          </p:cNvPr>
          <p:cNvSpPr/>
          <p:nvPr/>
        </p:nvSpPr>
        <p:spPr bwMode="auto">
          <a:xfrm>
            <a:off x="10478046" y="5640611"/>
            <a:ext cx="113924" cy="1065"/>
          </a:xfrm>
          <a:custGeom>
            <a:avLst/>
            <a:gdLst>
              <a:gd name="T0" fmla="*/ 638 w 642"/>
              <a:gd name="T1" fmla="*/ 0 h 6"/>
              <a:gd name="T2" fmla="*/ 0 w 642"/>
              <a:gd name="T3" fmla="*/ 0 h 6"/>
              <a:gd name="T4" fmla="*/ 1 w 642"/>
              <a:gd name="T5" fmla="*/ 6 h 6"/>
              <a:gd name="T6" fmla="*/ 642 w 642"/>
              <a:gd name="T7" fmla="*/ 6 h 6"/>
              <a:gd name="T8" fmla="*/ 638 w 642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2" h="6">
                <a:moveTo>
                  <a:pt x="63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"/>
                  <a:pt x="0" y="4"/>
                  <a:pt x="1" y="6"/>
                </a:cubicBezTo>
                <a:cubicBezTo>
                  <a:pt x="642" y="6"/>
                  <a:pt x="642" y="6"/>
                  <a:pt x="642" y="6"/>
                </a:cubicBezTo>
                <a:cubicBezTo>
                  <a:pt x="641" y="4"/>
                  <a:pt x="639" y="2"/>
                  <a:pt x="638" y="0"/>
                </a:cubicBezTo>
              </a:path>
            </a:pathLst>
          </a:custGeom>
          <a:solidFill>
            <a:srgbClr val="3CAD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iṣļíḍè">
            <a:extLst>
              <a:ext uri="{FF2B5EF4-FFF2-40B4-BE49-F238E27FC236}">
                <a16:creationId xmlns:a16="http://schemas.microsoft.com/office/drawing/2014/main" id="{73202897-1722-43E1-BBB8-D2F0BAE6C4DF}"/>
              </a:ext>
            </a:extLst>
          </p:cNvPr>
          <p:cNvSpPr/>
          <p:nvPr/>
        </p:nvSpPr>
        <p:spPr bwMode="auto">
          <a:xfrm>
            <a:off x="10089429" y="5070994"/>
            <a:ext cx="653730" cy="569618"/>
          </a:xfrm>
          <a:custGeom>
            <a:avLst/>
            <a:gdLst>
              <a:gd name="T0" fmla="*/ 1825 w 3683"/>
              <a:gd name="T1" fmla="*/ 0 h 3210"/>
              <a:gd name="T2" fmla="*/ 0 w 3683"/>
              <a:gd name="T3" fmla="*/ 1485 h 3210"/>
              <a:gd name="T4" fmla="*/ 0 w 3683"/>
              <a:gd name="T5" fmla="*/ 1485 h 3210"/>
              <a:gd name="T6" fmla="*/ 0 w 3683"/>
              <a:gd name="T7" fmla="*/ 1485 h 3210"/>
              <a:gd name="T8" fmla="*/ 677 w 3683"/>
              <a:gd name="T9" fmla="*/ 2063 h 3210"/>
              <a:gd name="T10" fmla="*/ 677 w 3683"/>
              <a:gd name="T11" fmla="*/ 2063 h 3210"/>
              <a:gd name="T12" fmla="*/ 999 w 3683"/>
              <a:gd name="T13" fmla="*/ 1994 h 3210"/>
              <a:gd name="T14" fmla="*/ 1757 w 3683"/>
              <a:gd name="T15" fmla="*/ 2592 h 3210"/>
              <a:gd name="T16" fmla="*/ 1959 w 3683"/>
              <a:gd name="T17" fmla="*/ 2813 h 3210"/>
              <a:gd name="T18" fmla="*/ 2189 w 3683"/>
              <a:gd name="T19" fmla="*/ 3210 h 3210"/>
              <a:gd name="T20" fmla="*/ 2827 w 3683"/>
              <a:gd name="T21" fmla="*/ 3210 h 3210"/>
              <a:gd name="T22" fmla="*/ 2636 w 3683"/>
              <a:gd name="T23" fmla="*/ 2703 h 3210"/>
              <a:gd name="T24" fmla="*/ 3683 w 3683"/>
              <a:gd name="T25" fmla="*/ 1719 h 3210"/>
              <a:gd name="T26" fmla="*/ 3683 w 3683"/>
              <a:gd name="T27" fmla="*/ 1719 h 3210"/>
              <a:gd name="T28" fmla="*/ 3683 w 3683"/>
              <a:gd name="T29" fmla="*/ 1719 h 3210"/>
              <a:gd name="T30" fmla="*/ 1825 w 3683"/>
              <a:gd name="T31" fmla="*/ 0 h 3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683" h="3210">
                <a:moveTo>
                  <a:pt x="1825" y="0"/>
                </a:moveTo>
                <a:cubicBezTo>
                  <a:pt x="926" y="0"/>
                  <a:pt x="175" y="637"/>
                  <a:pt x="0" y="1485"/>
                </a:cubicBezTo>
                <a:cubicBezTo>
                  <a:pt x="0" y="1485"/>
                  <a:pt x="0" y="1485"/>
                  <a:pt x="0" y="1485"/>
                </a:cubicBezTo>
                <a:cubicBezTo>
                  <a:pt x="0" y="1485"/>
                  <a:pt x="0" y="1485"/>
                  <a:pt x="0" y="1485"/>
                </a:cubicBezTo>
                <a:cubicBezTo>
                  <a:pt x="303" y="1620"/>
                  <a:pt x="542" y="1822"/>
                  <a:pt x="677" y="2063"/>
                </a:cubicBezTo>
                <a:cubicBezTo>
                  <a:pt x="677" y="2063"/>
                  <a:pt x="677" y="2063"/>
                  <a:pt x="677" y="2063"/>
                </a:cubicBezTo>
                <a:cubicBezTo>
                  <a:pt x="775" y="2018"/>
                  <a:pt x="884" y="1994"/>
                  <a:pt x="999" y="1994"/>
                </a:cubicBezTo>
                <a:cubicBezTo>
                  <a:pt x="1367" y="1994"/>
                  <a:pt x="1675" y="2249"/>
                  <a:pt x="1757" y="2592"/>
                </a:cubicBezTo>
                <a:cubicBezTo>
                  <a:pt x="1869" y="2605"/>
                  <a:pt x="1956" y="2698"/>
                  <a:pt x="1959" y="2813"/>
                </a:cubicBezTo>
                <a:cubicBezTo>
                  <a:pt x="2079" y="2911"/>
                  <a:pt x="2163" y="3051"/>
                  <a:pt x="2189" y="3210"/>
                </a:cubicBezTo>
                <a:cubicBezTo>
                  <a:pt x="2827" y="3210"/>
                  <a:pt x="2827" y="3210"/>
                  <a:pt x="2827" y="3210"/>
                </a:cubicBezTo>
                <a:cubicBezTo>
                  <a:pt x="2705" y="3061"/>
                  <a:pt x="2636" y="2887"/>
                  <a:pt x="2636" y="2703"/>
                </a:cubicBezTo>
                <a:cubicBezTo>
                  <a:pt x="2636" y="2236"/>
                  <a:pt x="3078" y="1842"/>
                  <a:pt x="3683" y="1719"/>
                </a:cubicBezTo>
                <a:cubicBezTo>
                  <a:pt x="3683" y="1719"/>
                  <a:pt x="3683" y="1719"/>
                  <a:pt x="3683" y="1719"/>
                </a:cubicBezTo>
                <a:cubicBezTo>
                  <a:pt x="3683" y="1719"/>
                  <a:pt x="3683" y="1719"/>
                  <a:pt x="3683" y="1719"/>
                </a:cubicBezTo>
                <a:cubicBezTo>
                  <a:pt x="3609" y="757"/>
                  <a:pt x="2805" y="0"/>
                  <a:pt x="1825" y="0"/>
                </a:cubicBezTo>
              </a:path>
            </a:pathLst>
          </a:custGeom>
          <a:solidFill>
            <a:srgbClr val="CDEC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0" name="iṣḻîḓê">
            <a:extLst>
              <a:ext uri="{FF2B5EF4-FFF2-40B4-BE49-F238E27FC236}">
                <a16:creationId xmlns:a16="http://schemas.microsoft.com/office/drawing/2014/main" id="{16F6FD74-D3F4-4C05-96A9-13DE49874448}"/>
              </a:ext>
            </a:extLst>
          </p:cNvPr>
          <p:cNvSpPr/>
          <p:nvPr/>
        </p:nvSpPr>
        <p:spPr bwMode="auto">
          <a:xfrm>
            <a:off x="10083040" y="5335041"/>
            <a:ext cx="126700" cy="141606"/>
          </a:xfrm>
          <a:custGeom>
            <a:avLst/>
            <a:gdLst>
              <a:gd name="T0" fmla="*/ 39 w 716"/>
              <a:gd name="T1" fmla="*/ 0 h 798"/>
              <a:gd name="T2" fmla="*/ 0 w 716"/>
              <a:gd name="T3" fmla="*/ 378 h 798"/>
              <a:gd name="T4" fmla="*/ 39 w 716"/>
              <a:gd name="T5" fmla="*/ 757 h 798"/>
              <a:gd name="T6" fmla="*/ 39 w 716"/>
              <a:gd name="T7" fmla="*/ 757 h 798"/>
              <a:gd name="T8" fmla="*/ 182 w 716"/>
              <a:gd name="T9" fmla="*/ 739 h 798"/>
              <a:gd name="T10" fmla="*/ 431 w 716"/>
              <a:gd name="T11" fmla="*/ 798 h 798"/>
              <a:gd name="T12" fmla="*/ 716 w 716"/>
              <a:gd name="T13" fmla="*/ 578 h 798"/>
              <a:gd name="T14" fmla="*/ 39 w 716"/>
              <a:gd name="T15" fmla="*/ 0 h 798"/>
              <a:gd name="T16" fmla="*/ 39 w 716"/>
              <a:gd name="T17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16" h="798">
                <a:moveTo>
                  <a:pt x="39" y="0"/>
                </a:moveTo>
                <a:cubicBezTo>
                  <a:pt x="14" y="122"/>
                  <a:pt x="0" y="249"/>
                  <a:pt x="0" y="378"/>
                </a:cubicBezTo>
                <a:cubicBezTo>
                  <a:pt x="0" y="508"/>
                  <a:pt x="14" y="635"/>
                  <a:pt x="39" y="757"/>
                </a:cubicBezTo>
                <a:cubicBezTo>
                  <a:pt x="39" y="757"/>
                  <a:pt x="39" y="757"/>
                  <a:pt x="39" y="757"/>
                </a:cubicBezTo>
                <a:cubicBezTo>
                  <a:pt x="84" y="745"/>
                  <a:pt x="133" y="739"/>
                  <a:pt x="182" y="739"/>
                </a:cubicBezTo>
                <a:cubicBezTo>
                  <a:pt x="272" y="739"/>
                  <a:pt x="357" y="760"/>
                  <a:pt x="431" y="798"/>
                </a:cubicBezTo>
                <a:cubicBezTo>
                  <a:pt x="507" y="704"/>
                  <a:pt x="605" y="629"/>
                  <a:pt x="716" y="578"/>
                </a:cubicBezTo>
                <a:cubicBezTo>
                  <a:pt x="581" y="337"/>
                  <a:pt x="342" y="135"/>
                  <a:pt x="39" y="0"/>
                </a:cubicBezTo>
                <a:cubicBezTo>
                  <a:pt x="39" y="0"/>
                  <a:pt x="39" y="0"/>
                  <a:pt x="39" y="0"/>
                </a:cubicBezTo>
              </a:path>
            </a:pathLst>
          </a:custGeom>
          <a:solidFill>
            <a:srgbClr val="B4E2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1" name="iṥḷïďê">
            <a:extLst>
              <a:ext uri="{FF2B5EF4-FFF2-40B4-BE49-F238E27FC236}">
                <a16:creationId xmlns:a16="http://schemas.microsoft.com/office/drawing/2014/main" id="{E01167EE-E04A-4D75-B7FC-6273161ABCA9}"/>
              </a:ext>
            </a:extLst>
          </p:cNvPr>
          <p:cNvSpPr/>
          <p:nvPr/>
        </p:nvSpPr>
        <p:spPr bwMode="auto">
          <a:xfrm>
            <a:off x="10591970" y="5640611"/>
            <a:ext cx="50042" cy="1065"/>
          </a:xfrm>
          <a:custGeom>
            <a:avLst/>
            <a:gdLst>
              <a:gd name="T0" fmla="*/ 286 w 286"/>
              <a:gd name="T1" fmla="*/ 0 h 6"/>
              <a:gd name="T2" fmla="*/ 0 w 286"/>
              <a:gd name="T3" fmla="*/ 0 h 6"/>
              <a:gd name="T4" fmla="*/ 4 w 286"/>
              <a:gd name="T5" fmla="*/ 6 h 6"/>
              <a:gd name="T6" fmla="*/ 280 w 286"/>
              <a:gd name="T7" fmla="*/ 6 h 6"/>
              <a:gd name="T8" fmla="*/ 286 w 286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6" h="6">
                <a:moveTo>
                  <a:pt x="286" y="0"/>
                </a:moveTo>
                <a:cubicBezTo>
                  <a:pt x="0" y="0"/>
                  <a:pt x="0" y="0"/>
                  <a:pt x="0" y="0"/>
                </a:cubicBezTo>
                <a:cubicBezTo>
                  <a:pt x="1" y="2"/>
                  <a:pt x="3" y="4"/>
                  <a:pt x="4" y="6"/>
                </a:cubicBezTo>
                <a:cubicBezTo>
                  <a:pt x="280" y="6"/>
                  <a:pt x="280" y="6"/>
                  <a:pt x="280" y="6"/>
                </a:cubicBezTo>
                <a:cubicBezTo>
                  <a:pt x="282" y="4"/>
                  <a:pt x="284" y="2"/>
                  <a:pt x="286" y="0"/>
                </a:cubicBezTo>
              </a:path>
            </a:pathLst>
          </a:custGeom>
          <a:solidFill>
            <a:srgbClr val="42B1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2" name="ïṥ1ïḑê">
            <a:extLst>
              <a:ext uri="{FF2B5EF4-FFF2-40B4-BE49-F238E27FC236}">
                <a16:creationId xmlns:a16="http://schemas.microsoft.com/office/drawing/2014/main" id="{8420617A-EA82-4A23-A2B3-297A592EAC24}"/>
              </a:ext>
            </a:extLst>
          </p:cNvPr>
          <p:cNvSpPr/>
          <p:nvPr/>
        </p:nvSpPr>
        <p:spPr bwMode="auto">
          <a:xfrm>
            <a:off x="10557900" y="5376564"/>
            <a:ext cx="186324" cy="264047"/>
          </a:xfrm>
          <a:custGeom>
            <a:avLst/>
            <a:gdLst>
              <a:gd name="T0" fmla="*/ 1047 w 1052"/>
              <a:gd name="T1" fmla="*/ 0 h 1491"/>
              <a:gd name="T2" fmla="*/ 1047 w 1052"/>
              <a:gd name="T3" fmla="*/ 0 h 1491"/>
              <a:gd name="T4" fmla="*/ 0 w 1052"/>
              <a:gd name="T5" fmla="*/ 984 h 1491"/>
              <a:gd name="T6" fmla="*/ 191 w 1052"/>
              <a:gd name="T7" fmla="*/ 1491 h 1491"/>
              <a:gd name="T8" fmla="*/ 477 w 1052"/>
              <a:gd name="T9" fmla="*/ 1491 h 1491"/>
              <a:gd name="T10" fmla="*/ 1052 w 1052"/>
              <a:gd name="T11" fmla="*/ 144 h 1491"/>
              <a:gd name="T12" fmla="*/ 1047 w 1052"/>
              <a:gd name="T1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52" h="1491">
                <a:moveTo>
                  <a:pt x="1047" y="0"/>
                </a:moveTo>
                <a:cubicBezTo>
                  <a:pt x="1047" y="0"/>
                  <a:pt x="1047" y="0"/>
                  <a:pt x="1047" y="0"/>
                </a:cubicBezTo>
                <a:cubicBezTo>
                  <a:pt x="442" y="123"/>
                  <a:pt x="0" y="517"/>
                  <a:pt x="0" y="984"/>
                </a:cubicBezTo>
                <a:cubicBezTo>
                  <a:pt x="0" y="1168"/>
                  <a:pt x="69" y="1342"/>
                  <a:pt x="191" y="1491"/>
                </a:cubicBezTo>
                <a:cubicBezTo>
                  <a:pt x="477" y="1491"/>
                  <a:pt x="477" y="1491"/>
                  <a:pt x="477" y="1491"/>
                </a:cubicBezTo>
                <a:cubicBezTo>
                  <a:pt x="832" y="1152"/>
                  <a:pt x="1052" y="674"/>
                  <a:pt x="1052" y="144"/>
                </a:cubicBezTo>
                <a:cubicBezTo>
                  <a:pt x="1052" y="96"/>
                  <a:pt x="1051" y="47"/>
                  <a:pt x="1047" y="0"/>
                </a:cubicBezTo>
              </a:path>
            </a:pathLst>
          </a:custGeom>
          <a:solidFill>
            <a:srgbClr val="B4E2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3" name="iṧľïḍe">
            <a:extLst>
              <a:ext uri="{FF2B5EF4-FFF2-40B4-BE49-F238E27FC236}">
                <a16:creationId xmlns:a16="http://schemas.microsoft.com/office/drawing/2014/main" id="{5373DC0F-2895-4753-A1E1-A2C3D9D64426}"/>
              </a:ext>
            </a:extLst>
          </p:cNvPr>
          <p:cNvSpPr/>
          <p:nvPr/>
        </p:nvSpPr>
        <p:spPr bwMode="auto">
          <a:xfrm>
            <a:off x="10185252" y="5640611"/>
            <a:ext cx="292795" cy="1065"/>
          </a:xfrm>
          <a:custGeom>
            <a:avLst/>
            <a:gdLst>
              <a:gd name="T0" fmla="*/ 1652 w 1653"/>
              <a:gd name="T1" fmla="*/ 0 h 6"/>
              <a:gd name="T2" fmla="*/ 0 w 1653"/>
              <a:gd name="T3" fmla="*/ 0 h 6"/>
              <a:gd name="T4" fmla="*/ 6 w 1653"/>
              <a:gd name="T5" fmla="*/ 6 h 6"/>
              <a:gd name="T6" fmla="*/ 1653 w 1653"/>
              <a:gd name="T7" fmla="*/ 6 h 6"/>
              <a:gd name="T8" fmla="*/ 1652 w 1653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3" h="6">
                <a:moveTo>
                  <a:pt x="1652" y="0"/>
                </a:moveTo>
                <a:cubicBezTo>
                  <a:pt x="0" y="0"/>
                  <a:pt x="0" y="0"/>
                  <a:pt x="0" y="0"/>
                </a:cubicBezTo>
                <a:cubicBezTo>
                  <a:pt x="2" y="2"/>
                  <a:pt x="4" y="4"/>
                  <a:pt x="6" y="6"/>
                </a:cubicBezTo>
                <a:cubicBezTo>
                  <a:pt x="1653" y="6"/>
                  <a:pt x="1653" y="6"/>
                  <a:pt x="1653" y="6"/>
                </a:cubicBezTo>
                <a:cubicBezTo>
                  <a:pt x="1652" y="4"/>
                  <a:pt x="1652" y="2"/>
                  <a:pt x="1652" y="0"/>
                </a:cubicBezTo>
              </a:path>
            </a:pathLst>
          </a:custGeom>
          <a:solidFill>
            <a:srgbClr val="70C3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ï$ľîḓe">
            <a:extLst>
              <a:ext uri="{FF2B5EF4-FFF2-40B4-BE49-F238E27FC236}">
                <a16:creationId xmlns:a16="http://schemas.microsoft.com/office/drawing/2014/main" id="{E9AF53FC-527A-4962-9257-80F5EA56D070}"/>
              </a:ext>
            </a:extLst>
          </p:cNvPr>
          <p:cNvSpPr/>
          <p:nvPr/>
        </p:nvSpPr>
        <p:spPr bwMode="auto">
          <a:xfrm>
            <a:off x="10180993" y="5424476"/>
            <a:ext cx="297054" cy="216136"/>
          </a:xfrm>
          <a:custGeom>
            <a:avLst/>
            <a:gdLst>
              <a:gd name="T0" fmla="*/ 486 w 1676"/>
              <a:gd name="T1" fmla="*/ 0 h 1216"/>
              <a:gd name="T2" fmla="*/ 164 w 1676"/>
              <a:gd name="T3" fmla="*/ 69 h 1216"/>
              <a:gd name="T4" fmla="*/ 164 w 1676"/>
              <a:gd name="T5" fmla="*/ 69 h 1216"/>
              <a:gd name="T6" fmla="*/ 164 w 1676"/>
              <a:gd name="T7" fmla="*/ 69 h 1216"/>
              <a:gd name="T8" fmla="*/ 285 w 1676"/>
              <a:gd name="T9" fmla="*/ 520 h 1216"/>
              <a:gd name="T10" fmla="*/ 0 w 1676"/>
              <a:gd name="T11" fmla="*/ 1193 h 1216"/>
              <a:gd name="T12" fmla="*/ 24 w 1676"/>
              <a:gd name="T13" fmla="*/ 1216 h 1216"/>
              <a:gd name="T14" fmla="*/ 1676 w 1676"/>
              <a:gd name="T15" fmla="*/ 1216 h 1216"/>
              <a:gd name="T16" fmla="*/ 1446 w 1676"/>
              <a:gd name="T17" fmla="*/ 819 h 1216"/>
              <a:gd name="T18" fmla="*/ 1244 w 1676"/>
              <a:gd name="T19" fmla="*/ 598 h 1216"/>
              <a:gd name="T20" fmla="*/ 486 w 1676"/>
              <a:gd name="T21" fmla="*/ 0 h 1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76" h="1216">
                <a:moveTo>
                  <a:pt x="486" y="0"/>
                </a:moveTo>
                <a:cubicBezTo>
                  <a:pt x="371" y="0"/>
                  <a:pt x="262" y="24"/>
                  <a:pt x="164" y="69"/>
                </a:cubicBezTo>
                <a:cubicBezTo>
                  <a:pt x="164" y="69"/>
                  <a:pt x="164" y="69"/>
                  <a:pt x="164" y="69"/>
                </a:cubicBezTo>
                <a:cubicBezTo>
                  <a:pt x="164" y="69"/>
                  <a:pt x="164" y="69"/>
                  <a:pt x="164" y="69"/>
                </a:cubicBezTo>
                <a:cubicBezTo>
                  <a:pt x="242" y="208"/>
                  <a:pt x="285" y="360"/>
                  <a:pt x="285" y="520"/>
                </a:cubicBezTo>
                <a:cubicBezTo>
                  <a:pt x="285" y="769"/>
                  <a:pt x="180" y="1001"/>
                  <a:pt x="0" y="1193"/>
                </a:cubicBezTo>
                <a:cubicBezTo>
                  <a:pt x="8" y="1201"/>
                  <a:pt x="16" y="1209"/>
                  <a:pt x="24" y="1216"/>
                </a:cubicBezTo>
                <a:cubicBezTo>
                  <a:pt x="1676" y="1216"/>
                  <a:pt x="1676" y="1216"/>
                  <a:pt x="1676" y="1216"/>
                </a:cubicBezTo>
                <a:cubicBezTo>
                  <a:pt x="1650" y="1057"/>
                  <a:pt x="1566" y="917"/>
                  <a:pt x="1446" y="819"/>
                </a:cubicBezTo>
                <a:cubicBezTo>
                  <a:pt x="1443" y="704"/>
                  <a:pt x="1356" y="611"/>
                  <a:pt x="1244" y="598"/>
                </a:cubicBezTo>
                <a:cubicBezTo>
                  <a:pt x="1162" y="255"/>
                  <a:pt x="854" y="0"/>
                  <a:pt x="486" y="0"/>
                </a:cubicBezTo>
              </a:path>
            </a:pathLst>
          </a:custGeom>
          <a:solidFill>
            <a:srgbClr val="CDEC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íšļíďê">
            <a:extLst>
              <a:ext uri="{FF2B5EF4-FFF2-40B4-BE49-F238E27FC236}">
                <a16:creationId xmlns:a16="http://schemas.microsoft.com/office/drawing/2014/main" id="{095EC4D4-4864-4CC2-BB41-CC7F98798545}"/>
              </a:ext>
            </a:extLst>
          </p:cNvPr>
          <p:cNvSpPr/>
          <p:nvPr/>
        </p:nvSpPr>
        <p:spPr bwMode="auto">
          <a:xfrm>
            <a:off x="10089429" y="5437253"/>
            <a:ext cx="141606" cy="199100"/>
          </a:xfrm>
          <a:custGeom>
            <a:avLst/>
            <a:gdLst>
              <a:gd name="T0" fmla="*/ 677 w 798"/>
              <a:gd name="T1" fmla="*/ 0 h 1124"/>
              <a:gd name="T2" fmla="*/ 392 w 798"/>
              <a:gd name="T3" fmla="*/ 220 h 1124"/>
              <a:gd name="T4" fmla="*/ 143 w 798"/>
              <a:gd name="T5" fmla="*/ 161 h 1124"/>
              <a:gd name="T6" fmla="*/ 0 w 798"/>
              <a:gd name="T7" fmla="*/ 179 h 1124"/>
              <a:gd name="T8" fmla="*/ 513 w 798"/>
              <a:gd name="T9" fmla="*/ 1124 h 1124"/>
              <a:gd name="T10" fmla="*/ 513 w 798"/>
              <a:gd name="T11" fmla="*/ 1124 h 1124"/>
              <a:gd name="T12" fmla="*/ 798 w 798"/>
              <a:gd name="T13" fmla="*/ 451 h 1124"/>
              <a:gd name="T14" fmla="*/ 677 w 798"/>
              <a:gd name="T15" fmla="*/ 0 h 1124"/>
              <a:gd name="T16" fmla="*/ 677 w 798"/>
              <a:gd name="T17" fmla="*/ 0 h 1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98" h="1124">
                <a:moveTo>
                  <a:pt x="677" y="0"/>
                </a:moveTo>
                <a:cubicBezTo>
                  <a:pt x="566" y="51"/>
                  <a:pt x="468" y="126"/>
                  <a:pt x="392" y="220"/>
                </a:cubicBezTo>
                <a:cubicBezTo>
                  <a:pt x="318" y="182"/>
                  <a:pt x="233" y="161"/>
                  <a:pt x="143" y="161"/>
                </a:cubicBezTo>
                <a:cubicBezTo>
                  <a:pt x="94" y="161"/>
                  <a:pt x="45" y="167"/>
                  <a:pt x="0" y="179"/>
                </a:cubicBezTo>
                <a:cubicBezTo>
                  <a:pt x="75" y="545"/>
                  <a:pt x="258" y="871"/>
                  <a:pt x="513" y="1124"/>
                </a:cubicBezTo>
                <a:cubicBezTo>
                  <a:pt x="513" y="1124"/>
                  <a:pt x="513" y="1124"/>
                  <a:pt x="513" y="1124"/>
                </a:cubicBezTo>
                <a:cubicBezTo>
                  <a:pt x="693" y="932"/>
                  <a:pt x="798" y="700"/>
                  <a:pt x="798" y="451"/>
                </a:cubicBezTo>
                <a:cubicBezTo>
                  <a:pt x="798" y="291"/>
                  <a:pt x="755" y="139"/>
                  <a:pt x="677" y="0"/>
                </a:cubicBezTo>
                <a:cubicBezTo>
                  <a:pt x="677" y="0"/>
                  <a:pt x="677" y="0"/>
                  <a:pt x="677" y="0"/>
                </a:cubicBezTo>
              </a:path>
            </a:pathLst>
          </a:custGeom>
          <a:solidFill>
            <a:srgbClr val="BDE6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A10C5CD1-5254-4C10-A9FB-86C4A6BA1F6B}"/>
              </a:ext>
            </a:extLst>
          </p:cNvPr>
          <p:cNvCxnSpPr>
            <a:cxnSpLocks/>
          </p:cNvCxnSpPr>
          <p:nvPr/>
        </p:nvCxnSpPr>
        <p:spPr>
          <a:xfrm>
            <a:off x="741521" y="2991967"/>
            <a:ext cx="8508918" cy="0"/>
          </a:xfrm>
          <a:prstGeom prst="line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D5D9715A-2E7F-49C0-8D2A-6D7A1CA21E57}"/>
              </a:ext>
            </a:extLst>
          </p:cNvPr>
          <p:cNvCxnSpPr/>
          <p:nvPr/>
        </p:nvCxnSpPr>
        <p:spPr>
          <a:xfrm>
            <a:off x="2943850" y="5064363"/>
            <a:ext cx="864096" cy="0"/>
          </a:xfrm>
          <a:prstGeom prst="straightConnector1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ïṩḻidè">
            <a:extLst>
              <a:ext uri="{FF2B5EF4-FFF2-40B4-BE49-F238E27FC236}">
                <a16:creationId xmlns:a16="http://schemas.microsoft.com/office/drawing/2014/main" id="{1361A059-11EA-406B-AE55-533B636F8890}"/>
              </a:ext>
            </a:extLst>
          </p:cNvPr>
          <p:cNvSpPr txBox="1"/>
          <p:nvPr/>
        </p:nvSpPr>
        <p:spPr>
          <a:xfrm>
            <a:off x="2887346" y="4606775"/>
            <a:ext cx="914400" cy="52172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marL="0" marR="0" lvl="0" indent="0" algn="ctr" defTabSz="914377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Key words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3" name="iśľïḋè">
            <a:extLst>
              <a:ext uri="{FF2B5EF4-FFF2-40B4-BE49-F238E27FC236}">
                <a16:creationId xmlns:a16="http://schemas.microsoft.com/office/drawing/2014/main" id="{69428965-6F8D-41E6-8296-D5DB1EF6E998}"/>
              </a:ext>
            </a:extLst>
          </p:cNvPr>
          <p:cNvSpPr/>
          <p:nvPr/>
        </p:nvSpPr>
        <p:spPr bwMode="auto">
          <a:xfrm>
            <a:off x="741521" y="5216313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Copy paste fonts. Choose the only option to retain text</a:t>
            </a:r>
          </a:p>
        </p:txBody>
      </p:sp>
      <p:sp>
        <p:nvSpPr>
          <p:cNvPr id="24" name="iś1îḍé">
            <a:extLst>
              <a:ext uri="{FF2B5EF4-FFF2-40B4-BE49-F238E27FC236}">
                <a16:creationId xmlns:a16="http://schemas.microsoft.com/office/drawing/2014/main" id="{05D15289-B6D2-4481-8DA5-53CDC6CAA8B6}"/>
              </a:ext>
            </a:extLst>
          </p:cNvPr>
          <p:cNvSpPr txBox="1"/>
          <p:nvPr/>
        </p:nvSpPr>
        <p:spPr bwMode="auto">
          <a:xfrm>
            <a:off x="741521" y="4865174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ctr" defTabSz="91437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Text here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10" name="ïślîḓé">
            <a:extLst>
              <a:ext uri="{FF2B5EF4-FFF2-40B4-BE49-F238E27FC236}">
                <a16:creationId xmlns:a16="http://schemas.microsoft.com/office/drawing/2014/main" id="{97007BD7-FAA6-45D6-99A6-2E8B797F1449}"/>
              </a:ext>
            </a:extLst>
          </p:cNvPr>
          <p:cNvSpPr/>
          <p:nvPr/>
        </p:nvSpPr>
        <p:spPr bwMode="auto">
          <a:xfrm>
            <a:off x="1608936" y="4215084"/>
            <a:ext cx="461080" cy="460795"/>
          </a:xfrm>
          <a:custGeom>
            <a:avLst/>
            <a:gdLst>
              <a:gd name="connsiteX0" fmla="*/ 482620 w 607097"/>
              <a:gd name="connsiteY0" fmla="*/ 381169 h 606722"/>
              <a:gd name="connsiteX1" fmla="*/ 496768 w 607097"/>
              <a:gd name="connsiteY1" fmla="*/ 381169 h 606722"/>
              <a:gd name="connsiteX2" fmla="*/ 510916 w 607097"/>
              <a:gd name="connsiteY2" fmla="*/ 395381 h 606722"/>
              <a:gd name="connsiteX3" fmla="*/ 510916 w 607097"/>
              <a:gd name="connsiteY3" fmla="*/ 409505 h 606722"/>
              <a:gd name="connsiteX4" fmla="*/ 503887 w 607097"/>
              <a:gd name="connsiteY4" fmla="*/ 412525 h 606722"/>
              <a:gd name="connsiteX5" fmla="*/ 496768 w 607097"/>
              <a:gd name="connsiteY5" fmla="*/ 409505 h 606722"/>
              <a:gd name="connsiteX6" fmla="*/ 482620 w 607097"/>
              <a:gd name="connsiteY6" fmla="*/ 395381 h 606722"/>
              <a:gd name="connsiteX7" fmla="*/ 482620 w 607097"/>
              <a:gd name="connsiteY7" fmla="*/ 381169 h 606722"/>
              <a:gd name="connsiteX8" fmla="*/ 546398 w 607097"/>
              <a:gd name="connsiteY8" fmla="*/ 242745 h 606722"/>
              <a:gd name="connsiteX9" fmla="*/ 566606 w 607097"/>
              <a:gd name="connsiteY9" fmla="*/ 242745 h 606722"/>
              <a:gd name="connsiteX10" fmla="*/ 576754 w 607097"/>
              <a:gd name="connsiteY10" fmla="*/ 252756 h 606722"/>
              <a:gd name="connsiteX11" fmla="*/ 566606 w 607097"/>
              <a:gd name="connsiteY11" fmla="*/ 262856 h 606722"/>
              <a:gd name="connsiteX12" fmla="*/ 546398 w 607097"/>
              <a:gd name="connsiteY12" fmla="*/ 262856 h 606722"/>
              <a:gd name="connsiteX13" fmla="*/ 536249 w 607097"/>
              <a:gd name="connsiteY13" fmla="*/ 252756 h 606722"/>
              <a:gd name="connsiteX14" fmla="*/ 546398 w 607097"/>
              <a:gd name="connsiteY14" fmla="*/ 242745 h 606722"/>
              <a:gd name="connsiteX15" fmla="*/ 353968 w 607097"/>
              <a:gd name="connsiteY15" fmla="*/ 101120 h 606722"/>
              <a:gd name="connsiteX16" fmla="*/ 364118 w 607097"/>
              <a:gd name="connsiteY16" fmla="*/ 111251 h 606722"/>
              <a:gd name="connsiteX17" fmla="*/ 364118 w 607097"/>
              <a:gd name="connsiteY17" fmla="*/ 242683 h 606722"/>
              <a:gd name="connsiteX18" fmla="*/ 424838 w 607097"/>
              <a:gd name="connsiteY18" fmla="*/ 242683 h 606722"/>
              <a:gd name="connsiteX19" fmla="*/ 434988 w 607097"/>
              <a:gd name="connsiteY19" fmla="*/ 252725 h 606722"/>
              <a:gd name="connsiteX20" fmla="*/ 424838 w 607097"/>
              <a:gd name="connsiteY20" fmla="*/ 262856 h 606722"/>
              <a:gd name="connsiteX21" fmla="*/ 353968 w 607097"/>
              <a:gd name="connsiteY21" fmla="*/ 262856 h 606722"/>
              <a:gd name="connsiteX22" fmla="*/ 343818 w 607097"/>
              <a:gd name="connsiteY22" fmla="*/ 252725 h 606722"/>
              <a:gd name="connsiteX23" fmla="*/ 343818 w 607097"/>
              <a:gd name="connsiteY23" fmla="*/ 111251 h 606722"/>
              <a:gd name="connsiteX24" fmla="*/ 353968 w 607097"/>
              <a:gd name="connsiteY24" fmla="*/ 101120 h 606722"/>
              <a:gd name="connsiteX25" fmla="*/ 496768 w 607097"/>
              <a:gd name="connsiteY25" fmla="*/ 96101 h 606722"/>
              <a:gd name="connsiteX26" fmla="*/ 510916 w 607097"/>
              <a:gd name="connsiteY26" fmla="*/ 96101 h 606722"/>
              <a:gd name="connsiteX27" fmla="*/ 510916 w 607097"/>
              <a:gd name="connsiteY27" fmla="*/ 110217 h 606722"/>
              <a:gd name="connsiteX28" fmla="*/ 496768 w 607097"/>
              <a:gd name="connsiteY28" fmla="*/ 124334 h 606722"/>
              <a:gd name="connsiteX29" fmla="*/ 489650 w 607097"/>
              <a:gd name="connsiteY29" fmla="*/ 127441 h 606722"/>
              <a:gd name="connsiteX30" fmla="*/ 482620 w 607097"/>
              <a:gd name="connsiteY30" fmla="*/ 124334 h 606722"/>
              <a:gd name="connsiteX31" fmla="*/ 482620 w 607097"/>
              <a:gd name="connsiteY31" fmla="*/ 110217 h 606722"/>
              <a:gd name="connsiteX32" fmla="*/ 196955 w 607097"/>
              <a:gd name="connsiteY32" fmla="*/ 96101 h 606722"/>
              <a:gd name="connsiteX33" fmla="*/ 211110 w 607097"/>
              <a:gd name="connsiteY33" fmla="*/ 96101 h 606722"/>
              <a:gd name="connsiteX34" fmla="*/ 225355 w 607097"/>
              <a:gd name="connsiteY34" fmla="*/ 110217 h 606722"/>
              <a:gd name="connsiteX35" fmla="*/ 225355 w 607097"/>
              <a:gd name="connsiteY35" fmla="*/ 124334 h 606722"/>
              <a:gd name="connsiteX36" fmla="*/ 218233 w 607097"/>
              <a:gd name="connsiteY36" fmla="*/ 127441 h 606722"/>
              <a:gd name="connsiteX37" fmla="*/ 211110 w 607097"/>
              <a:gd name="connsiteY37" fmla="*/ 124334 h 606722"/>
              <a:gd name="connsiteX38" fmla="*/ 196955 w 607097"/>
              <a:gd name="connsiteY38" fmla="*/ 110217 h 606722"/>
              <a:gd name="connsiteX39" fmla="*/ 196955 w 607097"/>
              <a:gd name="connsiteY39" fmla="*/ 96101 h 606722"/>
              <a:gd name="connsiteX40" fmla="*/ 103963 w 607097"/>
              <a:gd name="connsiteY40" fmla="*/ 81761 h 606722"/>
              <a:gd name="connsiteX41" fmla="*/ 87598 w 607097"/>
              <a:gd name="connsiteY41" fmla="*/ 90026 h 606722"/>
              <a:gd name="connsiteX42" fmla="*/ 62322 w 607097"/>
              <a:gd name="connsiteY42" fmla="*/ 115266 h 606722"/>
              <a:gd name="connsiteX43" fmla="*/ 34998 w 607097"/>
              <a:gd name="connsiteY43" fmla="*/ 265902 h 606722"/>
              <a:gd name="connsiteX44" fmla="*/ 75494 w 607097"/>
              <a:gd name="connsiteY44" fmla="*/ 322602 h 606722"/>
              <a:gd name="connsiteX45" fmla="*/ 283044 w 607097"/>
              <a:gd name="connsiteY45" fmla="*/ 530826 h 606722"/>
              <a:gd name="connsiteX46" fmla="*/ 327634 w 607097"/>
              <a:gd name="connsiteY46" fmla="*/ 565219 h 606722"/>
              <a:gd name="connsiteX47" fmla="*/ 490684 w 607097"/>
              <a:gd name="connsiteY47" fmla="*/ 545046 h 606722"/>
              <a:gd name="connsiteX48" fmla="*/ 515960 w 607097"/>
              <a:gd name="connsiteY48" fmla="*/ 519717 h 606722"/>
              <a:gd name="connsiteX49" fmla="*/ 521033 w 607097"/>
              <a:gd name="connsiteY49" fmla="*/ 485324 h 606722"/>
              <a:gd name="connsiteX50" fmla="*/ 434969 w 607097"/>
              <a:gd name="connsiteY50" fmla="*/ 411561 h 606722"/>
              <a:gd name="connsiteX51" fmla="*/ 414321 w 607097"/>
              <a:gd name="connsiteY51" fmla="*/ 406318 h 606722"/>
              <a:gd name="connsiteX52" fmla="*/ 413698 w 607097"/>
              <a:gd name="connsiteY52" fmla="*/ 406496 h 606722"/>
              <a:gd name="connsiteX53" fmla="*/ 405599 w 607097"/>
              <a:gd name="connsiteY53" fmla="*/ 413605 h 606722"/>
              <a:gd name="connsiteX54" fmla="*/ 404620 w 607097"/>
              <a:gd name="connsiteY54" fmla="*/ 414583 h 606722"/>
              <a:gd name="connsiteX55" fmla="*/ 373202 w 607097"/>
              <a:gd name="connsiteY55" fmla="*/ 447910 h 606722"/>
              <a:gd name="connsiteX56" fmla="*/ 349528 w 607097"/>
              <a:gd name="connsiteY56" fmla="*/ 459552 h 606722"/>
              <a:gd name="connsiteX57" fmla="*/ 405599 w 607097"/>
              <a:gd name="connsiteY57" fmla="*/ 475282 h 606722"/>
              <a:gd name="connsiteX58" fmla="*/ 414677 w 607097"/>
              <a:gd name="connsiteY58" fmla="*/ 486391 h 606722"/>
              <a:gd name="connsiteX59" fmla="*/ 404620 w 607097"/>
              <a:gd name="connsiteY59" fmla="*/ 495456 h 606722"/>
              <a:gd name="connsiteX60" fmla="*/ 403552 w 607097"/>
              <a:gd name="connsiteY60" fmla="*/ 495456 h 606722"/>
              <a:gd name="connsiteX61" fmla="*/ 287138 w 607097"/>
              <a:gd name="connsiteY61" fmla="*/ 441866 h 606722"/>
              <a:gd name="connsiteX62" fmla="*/ 286426 w 607097"/>
              <a:gd name="connsiteY62" fmla="*/ 441067 h 606722"/>
              <a:gd name="connsiteX63" fmla="*/ 284112 w 607097"/>
              <a:gd name="connsiteY63" fmla="*/ 438845 h 606722"/>
              <a:gd name="connsiteX64" fmla="*/ 176777 w 607097"/>
              <a:gd name="connsiteY64" fmla="*/ 331666 h 606722"/>
              <a:gd name="connsiteX65" fmla="*/ 111895 w 607097"/>
              <a:gd name="connsiteY65" fmla="*/ 213379 h 606722"/>
              <a:gd name="connsiteX66" fmla="*/ 121062 w 607097"/>
              <a:gd name="connsiteY66" fmla="*/ 202270 h 606722"/>
              <a:gd name="connsiteX67" fmla="*/ 132188 w 607097"/>
              <a:gd name="connsiteY67" fmla="*/ 211335 h 606722"/>
              <a:gd name="connsiteX68" fmla="*/ 146428 w 607097"/>
              <a:gd name="connsiteY68" fmla="*/ 259325 h 606722"/>
              <a:gd name="connsiteX69" fmla="*/ 158532 w 607097"/>
              <a:gd name="connsiteY69" fmla="*/ 233553 h 606722"/>
              <a:gd name="connsiteX70" fmla="*/ 191907 w 607097"/>
              <a:gd name="connsiteY70" fmla="*/ 202270 h 606722"/>
              <a:gd name="connsiteX71" fmla="*/ 192975 w 607097"/>
              <a:gd name="connsiteY71" fmla="*/ 201204 h 606722"/>
              <a:gd name="connsiteX72" fmla="*/ 200006 w 607097"/>
              <a:gd name="connsiteY72" fmla="*/ 193117 h 606722"/>
              <a:gd name="connsiteX73" fmla="*/ 194933 w 607097"/>
              <a:gd name="connsiteY73" fmla="*/ 170899 h 606722"/>
              <a:gd name="connsiteX74" fmla="*/ 121062 w 607097"/>
              <a:gd name="connsiteY74" fmla="*/ 84961 h 606722"/>
              <a:gd name="connsiteX75" fmla="*/ 103963 w 607097"/>
              <a:gd name="connsiteY75" fmla="*/ 81761 h 606722"/>
              <a:gd name="connsiteX76" fmla="*/ 353980 w 607097"/>
              <a:gd name="connsiteY76" fmla="*/ 30273 h 606722"/>
              <a:gd name="connsiteX77" fmla="*/ 364141 w 607097"/>
              <a:gd name="connsiteY77" fmla="*/ 40422 h 606722"/>
              <a:gd name="connsiteX78" fmla="*/ 364141 w 607097"/>
              <a:gd name="connsiteY78" fmla="*/ 60719 h 606722"/>
              <a:gd name="connsiteX79" fmla="*/ 353980 w 607097"/>
              <a:gd name="connsiteY79" fmla="*/ 70778 h 606722"/>
              <a:gd name="connsiteX80" fmla="*/ 343818 w 607097"/>
              <a:gd name="connsiteY80" fmla="*/ 60719 h 606722"/>
              <a:gd name="connsiteX81" fmla="*/ 343818 w 607097"/>
              <a:gd name="connsiteY81" fmla="*/ 40422 h 606722"/>
              <a:gd name="connsiteX82" fmla="*/ 353980 w 607097"/>
              <a:gd name="connsiteY82" fmla="*/ 30273 h 606722"/>
              <a:gd name="connsiteX83" fmla="*/ 353978 w 607097"/>
              <a:gd name="connsiteY83" fmla="*/ 20263 h 606722"/>
              <a:gd name="connsiteX84" fmla="*/ 174819 w 607097"/>
              <a:gd name="connsiteY84" fmla="*/ 104957 h 606722"/>
              <a:gd name="connsiteX85" fmla="*/ 214246 w 607097"/>
              <a:gd name="connsiteY85" fmla="*/ 160768 h 606722"/>
              <a:gd name="connsiteX86" fmla="*/ 221278 w 607097"/>
              <a:gd name="connsiteY86" fmla="*/ 198182 h 606722"/>
              <a:gd name="connsiteX87" fmla="*/ 215938 w 607097"/>
              <a:gd name="connsiteY87" fmla="*/ 209025 h 606722"/>
              <a:gd name="connsiteX88" fmla="*/ 210152 w 607097"/>
              <a:gd name="connsiteY88" fmla="*/ 215157 h 606722"/>
              <a:gd name="connsiteX89" fmla="*/ 206147 w 607097"/>
              <a:gd name="connsiteY89" fmla="*/ 218445 h 606722"/>
              <a:gd name="connsiteX90" fmla="*/ 176777 w 607097"/>
              <a:gd name="connsiteY90" fmla="*/ 244662 h 606722"/>
              <a:gd name="connsiteX91" fmla="*/ 182829 w 607097"/>
              <a:gd name="connsiteY91" fmla="*/ 308382 h 606722"/>
              <a:gd name="connsiteX92" fmla="*/ 189504 w 607097"/>
              <a:gd name="connsiteY92" fmla="*/ 315136 h 606722"/>
              <a:gd name="connsiteX93" fmla="*/ 189949 w 607097"/>
              <a:gd name="connsiteY93" fmla="*/ 315492 h 606722"/>
              <a:gd name="connsiteX94" fmla="*/ 191640 w 607097"/>
              <a:gd name="connsiteY94" fmla="*/ 317269 h 606722"/>
              <a:gd name="connsiteX95" fmla="*/ 298263 w 607097"/>
              <a:gd name="connsiteY95" fmla="*/ 424714 h 606722"/>
              <a:gd name="connsiteX96" fmla="*/ 362077 w 607097"/>
              <a:gd name="connsiteY96" fmla="*/ 430758 h 606722"/>
              <a:gd name="connsiteX97" fmla="*/ 388422 w 607097"/>
              <a:gd name="connsiteY97" fmla="*/ 401430 h 606722"/>
              <a:gd name="connsiteX98" fmla="*/ 408625 w 607097"/>
              <a:gd name="connsiteY98" fmla="*/ 386233 h 606722"/>
              <a:gd name="connsiteX99" fmla="*/ 419661 w 607097"/>
              <a:gd name="connsiteY99" fmla="*/ 384900 h 606722"/>
              <a:gd name="connsiteX100" fmla="*/ 446094 w 607097"/>
              <a:gd name="connsiteY100" fmla="*/ 392365 h 606722"/>
              <a:gd name="connsiteX101" fmla="*/ 501987 w 607097"/>
              <a:gd name="connsiteY101" fmla="*/ 431646 h 606722"/>
              <a:gd name="connsiteX102" fmla="*/ 586894 w 607097"/>
              <a:gd name="connsiteY102" fmla="*/ 252749 h 606722"/>
              <a:gd name="connsiteX103" fmla="*/ 353978 w 607097"/>
              <a:gd name="connsiteY103" fmla="*/ 20263 h 606722"/>
              <a:gd name="connsiteX104" fmla="*/ 353978 w 607097"/>
              <a:gd name="connsiteY104" fmla="*/ 0 h 606722"/>
              <a:gd name="connsiteX105" fmla="*/ 607097 w 607097"/>
              <a:gd name="connsiteY105" fmla="*/ 252749 h 606722"/>
              <a:gd name="connsiteX106" fmla="*/ 517384 w 607097"/>
              <a:gd name="connsiteY106" fmla="*/ 445421 h 606722"/>
              <a:gd name="connsiteX107" fmla="*/ 540257 w 607097"/>
              <a:gd name="connsiteY107" fmla="*/ 474215 h 606722"/>
              <a:gd name="connsiteX108" fmla="*/ 531179 w 607097"/>
              <a:gd name="connsiteY108" fmla="*/ 532870 h 606722"/>
              <a:gd name="connsiteX109" fmla="*/ 505814 w 607097"/>
              <a:gd name="connsiteY109" fmla="*/ 559176 h 606722"/>
              <a:gd name="connsiteX110" fmla="*/ 401505 w 607097"/>
              <a:gd name="connsiteY110" fmla="*/ 606722 h 606722"/>
              <a:gd name="connsiteX111" fmla="*/ 318556 w 607097"/>
              <a:gd name="connsiteY111" fmla="*/ 582460 h 606722"/>
              <a:gd name="connsiteX112" fmla="*/ 268893 w 607097"/>
              <a:gd name="connsiteY112" fmla="*/ 543979 h 606722"/>
              <a:gd name="connsiteX113" fmla="*/ 61343 w 607097"/>
              <a:gd name="connsiteY113" fmla="*/ 336732 h 606722"/>
              <a:gd name="connsiteX114" fmla="*/ 16753 w 607097"/>
              <a:gd name="connsiteY114" fmla="*/ 275056 h 606722"/>
              <a:gd name="connsiteX115" fmla="*/ 48171 w 607097"/>
              <a:gd name="connsiteY115" fmla="*/ 101135 h 606722"/>
              <a:gd name="connsiteX116" fmla="*/ 73447 w 607097"/>
              <a:gd name="connsiteY116" fmla="*/ 75807 h 606722"/>
              <a:gd name="connsiteX117" fmla="*/ 132188 w 607097"/>
              <a:gd name="connsiteY117" fmla="*/ 66742 h 606722"/>
              <a:gd name="connsiteX118" fmla="*/ 160757 w 607097"/>
              <a:gd name="connsiteY118" fmla="*/ 89315 h 606722"/>
              <a:gd name="connsiteX119" fmla="*/ 353978 w 607097"/>
              <a:gd name="connsiteY119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07097" h="606722">
                <a:moveTo>
                  <a:pt x="482620" y="381169"/>
                </a:moveTo>
                <a:cubicBezTo>
                  <a:pt x="486624" y="377172"/>
                  <a:pt x="492675" y="377172"/>
                  <a:pt x="496768" y="381169"/>
                </a:cubicBezTo>
                <a:lnTo>
                  <a:pt x="510916" y="395381"/>
                </a:lnTo>
                <a:cubicBezTo>
                  <a:pt x="515009" y="399379"/>
                  <a:pt x="515009" y="405419"/>
                  <a:pt x="510916" y="409505"/>
                </a:cubicBezTo>
                <a:cubicBezTo>
                  <a:pt x="509937" y="412525"/>
                  <a:pt x="506912" y="412525"/>
                  <a:pt x="503887" y="412525"/>
                </a:cubicBezTo>
                <a:cubicBezTo>
                  <a:pt x="500861" y="412525"/>
                  <a:pt x="498815" y="411548"/>
                  <a:pt x="496768" y="409505"/>
                </a:cubicBezTo>
                <a:lnTo>
                  <a:pt x="482620" y="395381"/>
                </a:lnTo>
                <a:cubicBezTo>
                  <a:pt x="478527" y="391295"/>
                  <a:pt x="478527" y="385255"/>
                  <a:pt x="482620" y="381169"/>
                </a:cubicBezTo>
                <a:close/>
                <a:moveTo>
                  <a:pt x="546398" y="242745"/>
                </a:moveTo>
                <a:lnTo>
                  <a:pt x="566606" y="242745"/>
                </a:lnTo>
                <a:cubicBezTo>
                  <a:pt x="572659" y="242745"/>
                  <a:pt x="576754" y="246732"/>
                  <a:pt x="576754" y="252756"/>
                </a:cubicBezTo>
                <a:cubicBezTo>
                  <a:pt x="576754" y="258869"/>
                  <a:pt x="572659" y="262856"/>
                  <a:pt x="566606" y="262856"/>
                </a:cubicBezTo>
                <a:lnTo>
                  <a:pt x="546398" y="262856"/>
                </a:lnTo>
                <a:cubicBezTo>
                  <a:pt x="540255" y="262856"/>
                  <a:pt x="536249" y="258869"/>
                  <a:pt x="536249" y="252756"/>
                </a:cubicBezTo>
                <a:cubicBezTo>
                  <a:pt x="536249" y="246732"/>
                  <a:pt x="540255" y="242745"/>
                  <a:pt x="546398" y="242745"/>
                </a:cubicBezTo>
                <a:close/>
                <a:moveTo>
                  <a:pt x="353968" y="101120"/>
                </a:moveTo>
                <a:cubicBezTo>
                  <a:pt x="360022" y="101120"/>
                  <a:pt x="364118" y="105119"/>
                  <a:pt x="364118" y="111251"/>
                </a:cubicBezTo>
                <a:lnTo>
                  <a:pt x="364118" y="242683"/>
                </a:lnTo>
                <a:lnTo>
                  <a:pt x="424838" y="242683"/>
                </a:lnTo>
                <a:cubicBezTo>
                  <a:pt x="430893" y="242683"/>
                  <a:pt x="434988" y="246682"/>
                  <a:pt x="434988" y="252725"/>
                </a:cubicBezTo>
                <a:cubicBezTo>
                  <a:pt x="434988" y="258857"/>
                  <a:pt x="430893" y="262856"/>
                  <a:pt x="424838" y="262856"/>
                </a:cubicBezTo>
                <a:lnTo>
                  <a:pt x="353968" y="262856"/>
                </a:lnTo>
                <a:cubicBezTo>
                  <a:pt x="347825" y="262856"/>
                  <a:pt x="343818" y="258857"/>
                  <a:pt x="343818" y="252725"/>
                </a:cubicBezTo>
                <a:lnTo>
                  <a:pt x="343818" y="111251"/>
                </a:lnTo>
                <a:cubicBezTo>
                  <a:pt x="343818" y="105119"/>
                  <a:pt x="347825" y="101120"/>
                  <a:pt x="353968" y="101120"/>
                </a:cubicBezTo>
                <a:close/>
                <a:moveTo>
                  <a:pt x="496768" y="96101"/>
                </a:moveTo>
                <a:cubicBezTo>
                  <a:pt x="500861" y="92017"/>
                  <a:pt x="506912" y="92017"/>
                  <a:pt x="510916" y="96101"/>
                </a:cubicBezTo>
                <a:cubicBezTo>
                  <a:pt x="515009" y="100096"/>
                  <a:pt x="515009" y="106222"/>
                  <a:pt x="510916" y="110217"/>
                </a:cubicBezTo>
                <a:lnTo>
                  <a:pt x="496768" y="124334"/>
                </a:lnTo>
                <a:cubicBezTo>
                  <a:pt x="494722" y="126376"/>
                  <a:pt x="492675" y="127441"/>
                  <a:pt x="489650" y="127441"/>
                </a:cubicBezTo>
                <a:cubicBezTo>
                  <a:pt x="486624" y="127441"/>
                  <a:pt x="484578" y="126376"/>
                  <a:pt x="482620" y="124334"/>
                </a:cubicBezTo>
                <a:cubicBezTo>
                  <a:pt x="478527" y="120338"/>
                  <a:pt x="478527" y="114301"/>
                  <a:pt x="482620" y="110217"/>
                </a:cubicBezTo>
                <a:close/>
                <a:moveTo>
                  <a:pt x="196955" y="96101"/>
                </a:moveTo>
                <a:cubicBezTo>
                  <a:pt x="201050" y="92017"/>
                  <a:pt x="207104" y="92017"/>
                  <a:pt x="211110" y="96101"/>
                </a:cubicBezTo>
                <a:lnTo>
                  <a:pt x="225355" y="110217"/>
                </a:lnTo>
                <a:cubicBezTo>
                  <a:pt x="229361" y="114301"/>
                  <a:pt x="229361" y="120338"/>
                  <a:pt x="225355" y="124334"/>
                </a:cubicBezTo>
                <a:cubicBezTo>
                  <a:pt x="223307" y="126376"/>
                  <a:pt x="220280" y="127441"/>
                  <a:pt x="218233" y="127441"/>
                </a:cubicBezTo>
                <a:cubicBezTo>
                  <a:pt x="215206" y="127441"/>
                  <a:pt x="213158" y="126376"/>
                  <a:pt x="211110" y="124334"/>
                </a:cubicBezTo>
                <a:lnTo>
                  <a:pt x="196955" y="110217"/>
                </a:lnTo>
                <a:cubicBezTo>
                  <a:pt x="192949" y="106222"/>
                  <a:pt x="192949" y="100096"/>
                  <a:pt x="196955" y="96101"/>
                </a:cubicBezTo>
                <a:close/>
                <a:moveTo>
                  <a:pt x="103963" y="81761"/>
                </a:moveTo>
                <a:cubicBezTo>
                  <a:pt x="98011" y="82650"/>
                  <a:pt x="92182" y="85449"/>
                  <a:pt x="87598" y="90026"/>
                </a:cubicBezTo>
                <a:lnTo>
                  <a:pt x="62322" y="115266"/>
                </a:lnTo>
                <a:cubicBezTo>
                  <a:pt x="17732" y="159790"/>
                  <a:pt x="8654" y="209291"/>
                  <a:pt x="34998" y="265902"/>
                </a:cubicBezTo>
                <a:cubicBezTo>
                  <a:pt x="44077" y="285187"/>
                  <a:pt x="57249" y="304383"/>
                  <a:pt x="75494" y="322602"/>
                </a:cubicBezTo>
                <a:lnTo>
                  <a:pt x="283044" y="530826"/>
                </a:lnTo>
                <a:cubicBezTo>
                  <a:pt x="297284" y="545046"/>
                  <a:pt x="312415" y="557132"/>
                  <a:pt x="327634" y="565219"/>
                </a:cubicBezTo>
                <a:cubicBezTo>
                  <a:pt x="389401" y="599612"/>
                  <a:pt x="443068" y="592503"/>
                  <a:pt x="490684" y="545046"/>
                </a:cubicBezTo>
                <a:lnTo>
                  <a:pt x="515960" y="519717"/>
                </a:lnTo>
                <a:cubicBezTo>
                  <a:pt x="525127" y="510653"/>
                  <a:pt x="527085" y="496433"/>
                  <a:pt x="521033" y="485324"/>
                </a:cubicBezTo>
                <a:cubicBezTo>
                  <a:pt x="503856" y="451998"/>
                  <a:pt x="434969" y="411561"/>
                  <a:pt x="434969" y="411561"/>
                </a:cubicBezTo>
                <a:cubicBezTo>
                  <a:pt x="427582" y="407829"/>
                  <a:pt x="420195" y="405874"/>
                  <a:pt x="414321" y="406318"/>
                </a:cubicBezTo>
                <a:cubicBezTo>
                  <a:pt x="414143" y="406318"/>
                  <a:pt x="413876" y="406407"/>
                  <a:pt x="413698" y="406496"/>
                </a:cubicBezTo>
                <a:cubicBezTo>
                  <a:pt x="409604" y="407473"/>
                  <a:pt x="407646" y="409517"/>
                  <a:pt x="405599" y="413605"/>
                </a:cubicBezTo>
                <a:lnTo>
                  <a:pt x="404620" y="414583"/>
                </a:lnTo>
                <a:cubicBezTo>
                  <a:pt x="397500" y="423648"/>
                  <a:pt x="380323" y="443910"/>
                  <a:pt x="373202" y="447910"/>
                </a:cubicBezTo>
                <a:cubicBezTo>
                  <a:pt x="365548" y="453242"/>
                  <a:pt x="357538" y="457152"/>
                  <a:pt x="349528" y="459552"/>
                </a:cubicBezTo>
                <a:cubicBezTo>
                  <a:pt x="365281" y="466839"/>
                  <a:pt x="384328" y="473149"/>
                  <a:pt x="405599" y="475282"/>
                </a:cubicBezTo>
                <a:cubicBezTo>
                  <a:pt x="410672" y="476259"/>
                  <a:pt x="414677" y="480259"/>
                  <a:pt x="414677" y="486391"/>
                </a:cubicBezTo>
                <a:cubicBezTo>
                  <a:pt x="413698" y="491456"/>
                  <a:pt x="409604" y="495456"/>
                  <a:pt x="404620" y="495456"/>
                </a:cubicBezTo>
                <a:lnTo>
                  <a:pt x="403552" y="495456"/>
                </a:lnTo>
                <a:cubicBezTo>
                  <a:pt x="333686" y="488346"/>
                  <a:pt x="288117" y="443910"/>
                  <a:pt x="287138" y="441866"/>
                </a:cubicBezTo>
                <a:cubicBezTo>
                  <a:pt x="286871" y="441600"/>
                  <a:pt x="286604" y="441333"/>
                  <a:pt x="286426" y="441067"/>
                </a:cubicBezTo>
                <a:cubicBezTo>
                  <a:pt x="285625" y="440356"/>
                  <a:pt x="284824" y="439645"/>
                  <a:pt x="284112" y="438845"/>
                </a:cubicBezTo>
                <a:lnTo>
                  <a:pt x="176777" y="331666"/>
                </a:lnTo>
                <a:cubicBezTo>
                  <a:pt x="174730" y="329622"/>
                  <a:pt x="119015" y="284120"/>
                  <a:pt x="111895" y="213379"/>
                </a:cubicBezTo>
                <a:cubicBezTo>
                  <a:pt x="110916" y="208314"/>
                  <a:pt x="115010" y="203248"/>
                  <a:pt x="121062" y="202270"/>
                </a:cubicBezTo>
                <a:cubicBezTo>
                  <a:pt x="127115" y="201204"/>
                  <a:pt x="131209" y="205292"/>
                  <a:pt x="132188" y="211335"/>
                </a:cubicBezTo>
                <a:cubicBezTo>
                  <a:pt x="133968" y="229109"/>
                  <a:pt x="139486" y="245284"/>
                  <a:pt x="146428" y="259325"/>
                </a:cubicBezTo>
                <a:cubicBezTo>
                  <a:pt x="148653" y="250794"/>
                  <a:pt x="152658" y="242262"/>
                  <a:pt x="158532" y="233553"/>
                </a:cubicBezTo>
                <a:cubicBezTo>
                  <a:pt x="162537" y="227510"/>
                  <a:pt x="183808" y="210358"/>
                  <a:pt x="191907" y="202270"/>
                </a:cubicBezTo>
                <a:lnTo>
                  <a:pt x="192975" y="201204"/>
                </a:lnTo>
                <a:cubicBezTo>
                  <a:pt x="196980" y="199160"/>
                  <a:pt x="199027" y="196138"/>
                  <a:pt x="200006" y="193117"/>
                </a:cubicBezTo>
                <a:cubicBezTo>
                  <a:pt x="202053" y="187073"/>
                  <a:pt x="200006" y="178986"/>
                  <a:pt x="194933" y="170899"/>
                </a:cubicBezTo>
                <a:cubicBezTo>
                  <a:pt x="194933" y="169832"/>
                  <a:pt x="154438" y="102113"/>
                  <a:pt x="121062" y="84961"/>
                </a:cubicBezTo>
                <a:cubicBezTo>
                  <a:pt x="115989" y="81895"/>
                  <a:pt x="109915" y="80873"/>
                  <a:pt x="103963" y="81761"/>
                </a:cubicBezTo>
                <a:close/>
                <a:moveTo>
                  <a:pt x="353980" y="30273"/>
                </a:moveTo>
                <a:cubicBezTo>
                  <a:pt x="360041" y="30273"/>
                  <a:pt x="364141" y="34368"/>
                  <a:pt x="364141" y="40422"/>
                </a:cubicBezTo>
                <a:lnTo>
                  <a:pt x="364141" y="60719"/>
                </a:lnTo>
                <a:cubicBezTo>
                  <a:pt x="364141" y="66772"/>
                  <a:pt x="360041" y="70778"/>
                  <a:pt x="353980" y="70778"/>
                </a:cubicBezTo>
                <a:cubicBezTo>
                  <a:pt x="347829" y="70778"/>
                  <a:pt x="343818" y="66772"/>
                  <a:pt x="343818" y="60719"/>
                </a:cubicBezTo>
                <a:lnTo>
                  <a:pt x="343818" y="40422"/>
                </a:lnTo>
                <a:cubicBezTo>
                  <a:pt x="343818" y="34368"/>
                  <a:pt x="347829" y="30273"/>
                  <a:pt x="353980" y="30273"/>
                </a:cubicBezTo>
                <a:close/>
                <a:moveTo>
                  <a:pt x="353978" y="20263"/>
                </a:moveTo>
                <a:cubicBezTo>
                  <a:pt x="284112" y="20263"/>
                  <a:pt x="219409" y="50479"/>
                  <a:pt x="174819" y="104957"/>
                </a:cubicBezTo>
                <a:cubicBezTo>
                  <a:pt x="196446" y="130818"/>
                  <a:pt x="212911" y="158901"/>
                  <a:pt x="214246" y="160768"/>
                </a:cubicBezTo>
                <a:cubicBezTo>
                  <a:pt x="221278" y="173920"/>
                  <a:pt x="224304" y="187073"/>
                  <a:pt x="221278" y="198182"/>
                </a:cubicBezTo>
                <a:cubicBezTo>
                  <a:pt x="220299" y="202093"/>
                  <a:pt x="218430" y="205736"/>
                  <a:pt x="215938" y="209025"/>
                </a:cubicBezTo>
                <a:cubicBezTo>
                  <a:pt x="214336" y="211335"/>
                  <a:pt x="212466" y="213379"/>
                  <a:pt x="210152" y="215157"/>
                </a:cubicBezTo>
                <a:cubicBezTo>
                  <a:pt x="208906" y="216312"/>
                  <a:pt x="207482" y="217378"/>
                  <a:pt x="206147" y="218445"/>
                </a:cubicBezTo>
                <a:cubicBezTo>
                  <a:pt x="193954" y="228487"/>
                  <a:pt x="179803" y="241640"/>
                  <a:pt x="176777" y="244662"/>
                </a:cubicBezTo>
                <a:cubicBezTo>
                  <a:pt x="160579" y="269012"/>
                  <a:pt x="162537" y="287142"/>
                  <a:pt x="182829" y="308382"/>
                </a:cubicBezTo>
                <a:lnTo>
                  <a:pt x="189504" y="315136"/>
                </a:lnTo>
                <a:cubicBezTo>
                  <a:pt x="189771" y="315403"/>
                  <a:pt x="189949" y="315492"/>
                  <a:pt x="189949" y="315492"/>
                </a:cubicBezTo>
                <a:cubicBezTo>
                  <a:pt x="190572" y="316025"/>
                  <a:pt x="191195" y="316647"/>
                  <a:pt x="191640" y="317269"/>
                </a:cubicBezTo>
                <a:lnTo>
                  <a:pt x="298263" y="424714"/>
                </a:lnTo>
                <a:cubicBezTo>
                  <a:pt x="318556" y="444888"/>
                  <a:pt x="337780" y="446932"/>
                  <a:pt x="362077" y="430758"/>
                </a:cubicBezTo>
                <a:cubicBezTo>
                  <a:pt x="365103" y="428713"/>
                  <a:pt x="378275" y="414583"/>
                  <a:pt x="388422" y="401430"/>
                </a:cubicBezTo>
                <a:cubicBezTo>
                  <a:pt x="393406" y="393343"/>
                  <a:pt x="400526" y="388277"/>
                  <a:pt x="408625" y="386233"/>
                </a:cubicBezTo>
                <a:cubicBezTo>
                  <a:pt x="412096" y="385344"/>
                  <a:pt x="415834" y="384900"/>
                  <a:pt x="419661" y="384900"/>
                </a:cubicBezTo>
                <a:cubicBezTo>
                  <a:pt x="428294" y="384989"/>
                  <a:pt x="437728" y="387477"/>
                  <a:pt x="446094" y="392365"/>
                </a:cubicBezTo>
                <a:cubicBezTo>
                  <a:pt x="447963" y="393609"/>
                  <a:pt x="476088" y="410051"/>
                  <a:pt x="501987" y="431646"/>
                </a:cubicBezTo>
                <a:cubicBezTo>
                  <a:pt x="556545" y="387122"/>
                  <a:pt x="586894" y="322513"/>
                  <a:pt x="586894" y="252749"/>
                </a:cubicBezTo>
                <a:cubicBezTo>
                  <a:pt x="586894" y="124330"/>
                  <a:pt x="482585" y="20263"/>
                  <a:pt x="353978" y="20263"/>
                </a:cubicBezTo>
                <a:close/>
                <a:moveTo>
                  <a:pt x="353978" y="0"/>
                </a:moveTo>
                <a:cubicBezTo>
                  <a:pt x="493710" y="0"/>
                  <a:pt x="607097" y="113222"/>
                  <a:pt x="607097" y="252749"/>
                </a:cubicBezTo>
                <a:cubicBezTo>
                  <a:pt x="607097" y="327578"/>
                  <a:pt x="574345" y="397786"/>
                  <a:pt x="517384" y="445421"/>
                </a:cubicBezTo>
                <a:cubicBezTo>
                  <a:pt x="526907" y="454753"/>
                  <a:pt x="535184" y="464617"/>
                  <a:pt x="540257" y="474215"/>
                </a:cubicBezTo>
                <a:cubicBezTo>
                  <a:pt x="550403" y="493412"/>
                  <a:pt x="547377" y="517673"/>
                  <a:pt x="531179" y="532870"/>
                </a:cubicBezTo>
                <a:lnTo>
                  <a:pt x="505814" y="559176"/>
                </a:lnTo>
                <a:cubicBezTo>
                  <a:pt x="474486" y="590548"/>
                  <a:pt x="438974" y="606722"/>
                  <a:pt x="401505" y="606722"/>
                </a:cubicBezTo>
                <a:cubicBezTo>
                  <a:pt x="375249" y="606722"/>
                  <a:pt x="346858" y="598635"/>
                  <a:pt x="318556" y="582460"/>
                </a:cubicBezTo>
                <a:cubicBezTo>
                  <a:pt x="301289" y="573307"/>
                  <a:pt x="285091" y="560154"/>
                  <a:pt x="268893" y="543979"/>
                </a:cubicBezTo>
                <a:lnTo>
                  <a:pt x="61343" y="336732"/>
                </a:lnTo>
                <a:cubicBezTo>
                  <a:pt x="42030" y="317536"/>
                  <a:pt x="26899" y="296296"/>
                  <a:pt x="16753" y="275056"/>
                </a:cubicBezTo>
                <a:cubicBezTo>
                  <a:pt x="-13596" y="210358"/>
                  <a:pt x="-2471" y="151703"/>
                  <a:pt x="48171" y="101135"/>
                </a:cubicBezTo>
                <a:lnTo>
                  <a:pt x="73447" y="75807"/>
                </a:lnTo>
                <a:cubicBezTo>
                  <a:pt x="88666" y="60699"/>
                  <a:pt x="112963" y="56611"/>
                  <a:pt x="132188" y="66742"/>
                </a:cubicBezTo>
                <a:cubicBezTo>
                  <a:pt x="141711" y="71719"/>
                  <a:pt x="151412" y="79895"/>
                  <a:pt x="160757" y="89315"/>
                </a:cubicBezTo>
                <a:cubicBezTo>
                  <a:pt x="209173" y="32971"/>
                  <a:pt x="278772" y="0"/>
                  <a:pt x="35397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íṥḷîḍe">
            <a:extLst>
              <a:ext uri="{FF2B5EF4-FFF2-40B4-BE49-F238E27FC236}">
                <a16:creationId xmlns:a16="http://schemas.microsoft.com/office/drawing/2014/main" id="{4B197C75-0204-402D-B7D4-6A866693BF45}"/>
              </a:ext>
            </a:extLst>
          </p:cNvPr>
          <p:cNvSpPr/>
          <p:nvPr/>
        </p:nvSpPr>
        <p:spPr bwMode="auto">
          <a:xfrm>
            <a:off x="3804396" y="5218774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Copy paste fonts. Choose the only option to retain text</a:t>
            </a:r>
          </a:p>
        </p:txBody>
      </p:sp>
      <p:sp>
        <p:nvSpPr>
          <p:cNvPr id="22" name="iṩļiďe">
            <a:extLst>
              <a:ext uri="{FF2B5EF4-FFF2-40B4-BE49-F238E27FC236}">
                <a16:creationId xmlns:a16="http://schemas.microsoft.com/office/drawing/2014/main" id="{0BC518B8-DE34-4FBC-BE75-5F766DB7B1B3}"/>
              </a:ext>
            </a:extLst>
          </p:cNvPr>
          <p:cNvSpPr txBox="1"/>
          <p:nvPr/>
        </p:nvSpPr>
        <p:spPr bwMode="auto">
          <a:xfrm>
            <a:off x="3804396" y="4867635"/>
            <a:ext cx="2195910" cy="35113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ctr" defTabSz="91437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Text here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</p:txBody>
      </p:sp>
      <p:sp>
        <p:nvSpPr>
          <p:cNvPr id="12" name="ïšļiḓe">
            <a:extLst>
              <a:ext uri="{FF2B5EF4-FFF2-40B4-BE49-F238E27FC236}">
                <a16:creationId xmlns:a16="http://schemas.microsoft.com/office/drawing/2014/main" id="{30CA8A7B-72EB-4AC6-986B-28A43625A7ED}"/>
              </a:ext>
            </a:extLst>
          </p:cNvPr>
          <p:cNvSpPr/>
          <p:nvPr/>
        </p:nvSpPr>
        <p:spPr bwMode="auto">
          <a:xfrm>
            <a:off x="4671811" y="4310504"/>
            <a:ext cx="461080" cy="365375"/>
          </a:xfrm>
          <a:custGeom>
            <a:avLst/>
            <a:gdLst>
              <a:gd name="connsiteX0" fmla="*/ 511657 w 606157"/>
              <a:gd name="connsiteY0" fmla="*/ 343654 h 480339"/>
              <a:gd name="connsiteX1" fmla="*/ 521432 w 606157"/>
              <a:gd name="connsiteY1" fmla="*/ 353421 h 480339"/>
              <a:gd name="connsiteX2" fmla="*/ 521432 w 606157"/>
              <a:gd name="connsiteY2" fmla="*/ 376178 h 480339"/>
              <a:gd name="connsiteX3" fmla="*/ 544305 w 606157"/>
              <a:gd name="connsiteY3" fmla="*/ 376178 h 480339"/>
              <a:gd name="connsiteX4" fmla="*/ 554080 w 606157"/>
              <a:gd name="connsiteY4" fmla="*/ 385945 h 480339"/>
              <a:gd name="connsiteX5" fmla="*/ 544305 w 606157"/>
              <a:gd name="connsiteY5" fmla="*/ 395712 h 480339"/>
              <a:gd name="connsiteX6" fmla="*/ 521432 w 606157"/>
              <a:gd name="connsiteY6" fmla="*/ 395712 h 480339"/>
              <a:gd name="connsiteX7" fmla="*/ 521432 w 606157"/>
              <a:gd name="connsiteY7" fmla="*/ 418566 h 480339"/>
              <a:gd name="connsiteX8" fmla="*/ 511657 w 606157"/>
              <a:gd name="connsiteY8" fmla="*/ 428333 h 480339"/>
              <a:gd name="connsiteX9" fmla="*/ 501882 w 606157"/>
              <a:gd name="connsiteY9" fmla="*/ 418566 h 480339"/>
              <a:gd name="connsiteX10" fmla="*/ 501882 w 606157"/>
              <a:gd name="connsiteY10" fmla="*/ 395712 h 480339"/>
              <a:gd name="connsiteX11" fmla="*/ 479106 w 606157"/>
              <a:gd name="connsiteY11" fmla="*/ 395712 h 480339"/>
              <a:gd name="connsiteX12" fmla="*/ 469331 w 606157"/>
              <a:gd name="connsiteY12" fmla="*/ 385945 h 480339"/>
              <a:gd name="connsiteX13" fmla="*/ 479106 w 606157"/>
              <a:gd name="connsiteY13" fmla="*/ 376178 h 480339"/>
              <a:gd name="connsiteX14" fmla="*/ 501882 w 606157"/>
              <a:gd name="connsiteY14" fmla="*/ 376178 h 480339"/>
              <a:gd name="connsiteX15" fmla="*/ 501882 w 606157"/>
              <a:gd name="connsiteY15" fmla="*/ 353421 h 480339"/>
              <a:gd name="connsiteX16" fmla="*/ 511657 w 606157"/>
              <a:gd name="connsiteY16" fmla="*/ 343654 h 480339"/>
              <a:gd name="connsiteX17" fmla="*/ 511621 w 606157"/>
              <a:gd name="connsiteY17" fmla="*/ 311170 h 480339"/>
              <a:gd name="connsiteX18" fmla="*/ 436735 w 606157"/>
              <a:gd name="connsiteY18" fmla="*/ 385944 h 480339"/>
              <a:gd name="connsiteX19" fmla="*/ 511621 w 606157"/>
              <a:gd name="connsiteY19" fmla="*/ 460816 h 480339"/>
              <a:gd name="connsiteX20" fmla="*/ 586605 w 606157"/>
              <a:gd name="connsiteY20" fmla="*/ 385944 h 480339"/>
              <a:gd name="connsiteX21" fmla="*/ 511621 w 606157"/>
              <a:gd name="connsiteY21" fmla="*/ 311170 h 480339"/>
              <a:gd name="connsiteX22" fmla="*/ 511621 w 606157"/>
              <a:gd name="connsiteY22" fmla="*/ 291647 h 480339"/>
              <a:gd name="connsiteX23" fmla="*/ 606157 w 606157"/>
              <a:gd name="connsiteY23" fmla="*/ 385944 h 480339"/>
              <a:gd name="connsiteX24" fmla="*/ 511621 w 606157"/>
              <a:gd name="connsiteY24" fmla="*/ 480339 h 480339"/>
              <a:gd name="connsiteX25" fmla="*/ 417183 w 606157"/>
              <a:gd name="connsiteY25" fmla="*/ 385944 h 480339"/>
              <a:gd name="connsiteX26" fmla="*/ 511621 w 606157"/>
              <a:gd name="connsiteY26" fmla="*/ 291647 h 480339"/>
              <a:gd name="connsiteX27" fmla="*/ 368279 w 606157"/>
              <a:gd name="connsiteY27" fmla="*/ 200476 h 480339"/>
              <a:gd name="connsiteX28" fmla="*/ 489505 w 606157"/>
              <a:gd name="connsiteY28" fmla="*/ 259991 h 480339"/>
              <a:gd name="connsiteX29" fmla="*/ 487746 w 606157"/>
              <a:gd name="connsiteY29" fmla="*/ 273650 h 480339"/>
              <a:gd name="connsiteX30" fmla="*/ 481782 w 606157"/>
              <a:gd name="connsiteY30" fmla="*/ 275699 h 480339"/>
              <a:gd name="connsiteX31" fmla="*/ 474059 w 606157"/>
              <a:gd name="connsiteY31" fmla="*/ 271894 h 480339"/>
              <a:gd name="connsiteX32" fmla="*/ 368279 w 606157"/>
              <a:gd name="connsiteY32" fmla="*/ 219989 h 480339"/>
              <a:gd name="connsiteX33" fmla="*/ 293588 w 606157"/>
              <a:gd name="connsiteY33" fmla="*/ 242819 h 480339"/>
              <a:gd name="connsiteX34" fmla="*/ 279999 w 606157"/>
              <a:gd name="connsiteY34" fmla="*/ 240185 h 480339"/>
              <a:gd name="connsiteX35" fmla="*/ 282639 w 606157"/>
              <a:gd name="connsiteY35" fmla="*/ 226623 h 480339"/>
              <a:gd name="connsiteX36" fmla="*/ 368279 w 606157"/>
              <a:gd name="connsiteY36" fmla="*/ 200476 h 480339"/>
              <a:gd name="connsiteX37" fmla="*/ 153211 w 606157"/>
              <a:gd name="connsiteY37" fmla="*/ 200476 h 480339"/>
              <a:gd name="connsiteX38" fmla="*/ 306325 w 606157"/>
              <a:gd name="connsiteY38" fmla="*/ 353439 h 480339"/>
              <a:gd name="connsiteX39" fmla="*/ 296547 w 606157"/>
              <a:gd name="connsiteY39" fmla="*/ 363200 h 480339"/>
              <a:gd name="connsiteX40" fmla="*/ 286770 w 606157"/>
              <a:gd name="connsiteY40" fmla="*/ 353439 h 480339"/>
              <a:gd name="connsiteX41" fmla="*/ 153211 w 606157"/>
              <a:gd name="connsiteY41" fmla="*/ 219999 h 480339"/>
              <a:gd name="connsiteX42" fmla="*/ 19554 w 606157"/>
              <a:gd name="connsiteY42" fmla="*/ 353439 h 480339"/>
              <a:gd name="connsiteX43" fmla="*/ 9777 w 606157"/>
              <a:gd name="connsiteY43" fmla="*/ 363200 h 480339"/>
              <a:gd name="connsiteX44" fmla="*/ 0 w 606157"/>
              <a:gd name="connsiteY44" fmla="*/ 353439 h 480339"/>
              <a:gd name="connsiteX45" fmla="*/ 153211 w 606157"/>
              <a:gd name="connsiteY45" fmla="*/ 200476 h 480339"/>
              <a:gd name="connsiteX46" fmla="*/ 368295 w 606157"/>
              <a:gd name="connsiteY46" fmla="*/ 19531 h 480339"/>
              <a:gd name="connsiteX47" fmla="*/ 306326 w 606157"/>
              <a:gd name="connsiteY47" fmla="*/ 81348 h 480339"/>
              <a:gd name="connsiteX48" fmla="*/ 368295 w 606157"/>
              <a:gd name="connsiteY48" fmla="*/ 143262 h 480339"/>
              <a:gd name="connsiteX49" fmla="*/ 430165 w 606157"/>
              <a:gd name="connsiteY49" fmla="*/ 81348 h 480339"/>
              <a:gd name="connsiteX50" fmla="*/ 368295 w 606157"/>
              <a:gd name="connsiteY50" fmla="*/ 19531 h 480339"/>
              <a:gd name="connsiteX51" fmla="*/ 153211 w 606157"/>
              <a:gd name="connsiteY51" fmla="*/ 19531 h 480339"/>
              <a:gd name="connsiteX52" fmla="*/ 91242 w 606157"/>
              <a:gd name="connsiteY52" fmla="*/ 81348 h 480339"/>
              <a:gd name="connsiteX53" fmla="*/ 153211 w 606157"/>
              <a:gd name="connsiteY53" fmla="*/ 143262 h 480339"/>
              <a:gd name="connsiteX54" fmla="*/ 215081 w 606157"/>
              <a:gd name="connsiteY54" fmla="*/ 81348 h 480339"/>
              <a:gd name="connsiteX55" fmla="*/ 153211 w 606157"/>
              <a:gd name="connsiteY55" fmla="*/ 19531 h 480339"/>
              <a:gd name="connsiteX56" fmla="*/ 368295 w 606157"/>
              <a:gd name="connsiteY56" fmla="*/ 0 h 480339"/>
              <a:gd name="connsiteX57" fmla="*/ 449714 w 606157"/>
              <a:gd name="connsiteY57" fmla="*/ 81348 h 480339"/>
              <a:gd name="connsiteX58" fmla="*/ 368295 w 606157"/>
              <a:gd name="connsiteY58" fmla="*/ 162794 h 480339"/>
              <a:gd name="connsiteX59" fmla="*/ 286778 w 606157"/>
              <a:gd name="connsiteY59" fmla="*/ 81348 h 480339"/>
              <a:gd name="connsiteX60" fmla="*/ 368295 w 606157"/>
              <a:gd name="connsiteY60" fmla="*/ 0 h 480339"/>
              <a:gd name="connsiteX61" fmla="*/ 153211 w 606157"/>
              <a:gd name="connsiteY61" fmla="*/ 0 h 480339"/>
              <a:gd name="connsiteX62" fmla="*/ 234630 w 606157"/>
              <a:gd name="connsiteY62" fmla="*/ 81348 h 480339"/>
              <a:gd name="connsiteX63" fmla="*/ 153211 w 606157"/>
              <a:gd name="connsiteY63" fmla="*/ 162794 h 480339"/>
              <a:gd name="connsiteX64" fmla="*/ 71694 w 606157"/>
              <a:gd name="connsiteY64" fmla="*/ 81348 h 480339"/>
              <a:gd name="connsiteX65" fmla="*/ 153211 w 606157"/>
              <a:gd name="connsiteY65" fmla="*/ 0 h 48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06157" h="480339">
                <a:moveTo>
                  <a:pt x="511657" y="343654"/>
                </a:moveTo>
                <a:cubicBezTo>
                  <a:pt x="517131" y="343654"/>
                  <a:pt x="521432" y="348049"/>
                  <a:pt x="521432" y="353421"/>
                </a:cubicBezTo>
                <a:lnTo>
                  <a:pt x="521432" y="376178"/>
                </a:lnTo>
                <a:lnTo>
                  <a:pt x="544305" y="376178"/>
                </a:lnTo>
                <a:cubicBezTo>
                  <a:pt x="549682" y="376178"/>
                  <a:pt x="554080" y="380573"/>
                  <a:pt x="554080" y="385945"/>
                </a:cubicBezTo>
                <a:cubicBezTo>
                  <a:pt x="554080" y="391414"/>
                  <a:pt x="549682" y="395712"/>
                  <a:pt x="544305" y="395712"/>
                </a:cubicBezTo>
                <a:lnTo>
                  <a:pt x="521432" y="395712"/>
                </a:lnTo>
                <a:lnTo>
                  <a:pt x="521432" y="418566"/>
                </a:lnTo>
                <a:cubicBezTo>
                  <a:pt x="521432" y="423938"/>
                  <a:pt x="517131" y="428333"/>
                  <a:pt x="511657" y="428333"/>
                </a:cubicBezTo>
                <a:cubicBezTo>
                  <a:pt x="506281" y="428333"/>
                  <a:pt x="501882" y="423938"/>
                  <a:pt x="501882" y="418566"/>
                </a:cubicBezTo>
                <a:lnTo>
                  <a:pt x="501882" y="395712"/>
                </a:lnTo>
                <a:lnTo>
                  <a:pt x="479106" y="395712"/>
                </a:lnTo>
                <a:cubicBezTo>
                  <a:pt x="473730" y="395712"/>
                  <a:pt x="469331" y="391414"/>
                  <a:pt x="469331" y="385945"/>
                </a:cubicBezTo>
                <a:cubicBezTo>
                  <a:pt x="469331" y="380573"/>
                  <a:pt x="473730" y="376178"/>
                  <a:pt x="479106" y="376178"/>
                </a:cubicBezTo>
                <a:lnTo>
                  <a:pt x="501882" y="376178"/>
                </a:lnTo>
                <a:lnTo>
                  <a:pt x="501882" y="353421"/>
                </a:lnTo>
                <a:cubicBezTo>
                  <a:pt x="501882" y="348049"/>
                  <a:pt x="506281" y="343654"/>
                  <a:pt x="511657" y="343654"/>
                </a:cubicBezTo>
                <a:close/>
                <a:moveTo>
                  <a:pt x="511621" y="311170"/>
                </a:moveTo>
                <a:cubicBezTo>
                  <a:pt x="470366" y="311170"/>
                  <a:pt x="436735" y="344750"/>
                  <a:pt x="436735" y="385944"/>
                </a:cubicBezTo>
                <a:cubicBezTo>
                  <a:pt x="436735" y="427236"/>
                  <a:pt x="470366" y="460816"/>
                  <a:pt x="511621" y="460816"/>
                </a:cubicBezTo>
                <a:cubicBezTo>
                  <a:pt x="552975" y="460816"/>
                  <a:pt x="586605" y="427236"/>
                  <a:pt x="586605" y="385944"/>
                </a:cubicBezTo>
                <a:cubicBezTo>
                  <a:pt x="586605" y="344750"/>
                  <a:pt x="552975" y="311170"/>
                  <a:pt x="511621" y="311170"/>
                </a:cubicBezTo>
                <a:close/>
                <a:moveTo>
                  <a:pt x="511621" y="291647"/>
                </a:moveTo>
                <a:cubicBezTo>
                  <a:pt x="563729" y="291647"/>
                  <a:pt x="606157" y="333915"/>
                  <a:pt x="606157" y="385944"/>
                </a:cubicBezTo>
                <a:cubicBezTo>
                  <a:pt x="606157" y="437974"/>
                  <a:pt x="563729" y="480339"/>
                  <a:pt x="511621" y="480339"/>
                </a:cubicBezTo>
                <a:cubicBezTo>
                  <a:pt x="459514" y="480339"/>
                  <a:pt x="417183" y="437974"/>
                  <a:pt x="417183" y="385944"/>
                </a:cubicBezTo>
                <a:cubicBezTo>
                  <a:pt x="417183" y="333915"/>
                  <a:pt x="459514" y="291647"/>
                  <a:pt x="511621" y="291647"/>
                </a:cubicBezTo>
                <a:close/>
                <a:moveTo>
                  <a:pt x="368279" y="200476"/>
                </a:moveTo>
                <a:cubicBezTo>
                  <a:pt x="416085" y="200476"/>
                  <a:pt x="460274" y="222135"/>
                  <a:pt x="489505" y="259991"/>
                </a:cubicBezTo>
                <a:cubicBezTo>
                  <a:pt x="492829" y="264284"/>
                  <a:pt x="492047" y="270333"/>
                  <a:pt x="487746" y="273650"/>
                </a:cubicBezTo>
                <a:cubicBezTo>
                  <a:pt x="485986" y="275016"/>
                  <a:pt x="483835" y="275699"/>
                  <a:pt x="481782" y="275699"/>
                </a:cubicBezTo>
                <a:cubicBezTo>
                  <a:pt x="478849" y="275699"/>
                  <a:pt x="475916" y="274430"/>
                  <a:pt x="474059" y="271894"/>
                </a:cubicBezTo>
                <a:cubicBezTo>
                  <a:pt x="448542" y="238917"/>
                  <a:pt x="409926" y="219989"/>
                  <a:pt x="368279" y="219989"/>
                </a:cubicBezTo>
                <a:cubicBezTo>
                  <a:pt x="341492" y="219989"/>
                  <a:pt x="315683" y="227892"/>
                  <a:pt x="293588" y="242819"/>
                </a:cubicBezTo>
                <a:cubicBezTo>
                  <a:pt x="289091" y="245844"/>
                  <a:pt x="283030" y="244673"/>
                  <a:pt x="279999" y="240185"/>
                </a:cubicBezTo>
                <a:cubicBezTo>
                  <a:pt x="276969" y="235697"/>
                  <a:pt x="278142" y="229648"/>
                  <a:pt x="282639" y="226623"/>
                </a:cubicBezTo>
                <a:cubicBezTo>
                  <a:pt x="307960" y="209549"/>
                  <a:pt x="337582" y="200476"/>
                  <a:pt x="368279" y="200476"/>
                </a:cubicBezTo>
                <a:close/>
                <a:moveTo>
                  <a:pt x="153211" y="200476"/>
                </a:moveTo>
                <a:cubicBezTo>
                  <a:pt x="237688" y="200476"/>
                  <a:pt x="306325" y="269099"/>
                  <a:pt x="306325" y="353439"/>
                </a:cubicBezTo>
                <a:cubicBezTo>
                  <a:pt x="306325" y="358808"/>
                  <a:pt x="302023" y="363200"/>
                  <a:pt x="296547" y="363200"/>
                </a:cubicBezTo>
                <a:cubicBezTo>
                  <a:pt x="291170" y="363200"/>
                  <a:pt x="286770" y="358808"/>
                  <a:pt x="286770" y="353439"/>
                </a:cubicBezTo>
                <a:cubicBezTo>
                  <a:pt x="286770" y="279837"/>
                  <a:pt x="226835" y="219999"/>
                  <a:pt x="153211" y="219999"/>
                </a:cubicBezTo>
                <a:cubicBezTo>
                  <a:pt x="79490" y="219999"/>
                  <a:pt x="19554" y="279837"/>
                  <a:pt x="19554" y="353439"/>
                </a:cubicBezTo>
                <a:cubicBezTo>
                  <a:pt x="19554" y="358808"/>
                  <a:pt x="15155" y="363200"/>
                  <a:pt x="9777" y="363200"/>
                </a:cubicBezTo>
                <a:cubicBezTo>
                  <a:pt x="4400" y="363200"/>
                  <a:pt x="0" y="358808"/>
                  <a:pt x="0" y="353439"/>
                </a:cubicBezTo>
                <a:cubicBezTo>
                  <a:pt x="0" y="269099"/>
                  <a:pt x="68735" y="200476"/>
                  <a:pt x="153211" y="200476"/>
                </a:cubicBezTo>
                <a:close/>
                <a:moveTo>
                  <a:pt x="368295" y="19531"/>
                </a:moveTo>
                <a:cubicBezTo>
                  <a:pt x="334085" y="19531"/>
                  <a:pt x="306326" y="47266"/>
                  <a:pt x="306326" y="81348"/>
                </a:cubicBezTo>
                <a:cubicBezTo>
                  <a:pt x="306326" y="115528"/>
                  <a:pt x="334085" y="143262"/>
                  <a:pt x="368295" y="143262"/>
                </a:cubicBezTo>
                <a:cubicBezTo>
                  <a:pt x="402407" y="143262"/>
                  <a:pt x="430165" y="115528"/>
                  <a:pt x="430165" y="81348"/>
                </a:cubicBezTo>
                <a:cubicBezTo>
                  <a:pt x="430165" y="47266"/>
                  <a:pt x="402407" y="19531"/>
                  <a:pt x="368295" y="19531"/>
                </a:cubicBezTo>
                <a:close/>
                <a:moveTo>
                  <a:pt x="153211" y="19531"/>
                </a:moveTo>
                <a:cubicBezTo>
                  <a:pt x="119001" y="19531"/>
                  <a:pt x="91242" y="47266"/>
                  <a:pt x="91242" y="81348"/>
                </a:cubicBezTo>
                <a:cubicBezTo>
                  <a:pt x="91242" y="115528"/>
                  <a:pt x="119001" y="143262"/>
                  <a:pt x="153211" y="143262"/>
                </a:cubicBezTo>
                <a:cubicBezTo>
                  <a:pt x="187323" y="143262"/>
                  <a:pt x="215081" y="115528"/>
                  <a:pt x="215081" y="81348"/>
                </a:cubicBezTo>
                <a:cubicBezTo>
                  <a:pt x="215081" y="47266"/>
                  <a:pt x="187323" y="19531"/>
                  <a:pt x="153211" y="19531"/>
                </a:cubicBezTo>
                <a:close/>
                <a:moveTo>
                  <a:pt x="368295" y="0"/>
                </a:moveTo>
                <a:cubicBezTo>
                  <a:pt x="413158" y="0"/>
                  <a:pt x="449714" y="36523"/>
                  <a:pt x="449714" y="81348"/>
                </a:cubicBezTo>
                <a:cubicBezTo>
                  <a:pt x="449714" y="126270"/>
                  <a:pt x="413158" y="162794"/>
                  <a:pt x="368295" y="162794"/>
                </a:cubicBezTo>
                <a:cubicBezTo>
                  <a:pt x="323333" y="162794"/>
                  <a:pt x="286778" y="126270"/>
                  <a:pt x="286778" y="81348"/>
                </a:cubicBezTo>
                <a:cubicBezTo>
                  <a:pt x="286778" y="36523"/>
                  <a:pt x="323333" y="0"/>
                  <a:pt x="368295" y="0"/>
                </a:cubicBezTo>
                <a:close/>
                <a:moveTo>
                  <a:pt x="153211" y="0"/>
                </a:moveTo>
                <a:cubicBezTo>
                  <a:pt x="198074" y="0"/>
                  <a:pt x="234630" y="36523"/>
                  <a:pt x="234630" y="81348"/>
                </a:cubicBezTo>
                <a:cubicBezTo>
                  <a:pt x="234630" y="126270"/>
                  <a:pt x="198074" y="162794"/>
                  <a:pt x="153211" y="162794"/>
                </a:cubicBezTo>
                <a:cubicBezTo>
                  <a:pt x="108249" y="162794"/>
                  <a:pt x="71694" y="126270"/>
                  <a:pt x="71694" y="81348"/>
                </a:cubicBezTo>
                <a:cubicBezTo>
                  <a:pt x="71694" y="36523"/>
                  <a:pt x="108249" y="0"/>
                  <a:pt x="1532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9DB6F582-4B62-4DBC-BDF3-48C328C089DD}"/>
              </a:ext>
            </a:extLst>
          </p:cNvPr>
          <p:cNvCxnSpPr/>
          <p:nvPr/>
        </p:nvCxnSpPr>
        <p:spPr>
          <a:xfrm>
            <a:off x="6128537" y="5064363"/>
            <a:ext cx="864096" cy="0"/>
          </a:xfrm>
          <a:prstGeom prst="straightConnector1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îšḻïḍé">
            <a:extLst>
              <a:ext uri="{FF2B5EF4-FFF2-40B4-BE49-F238E27FC236}">
                <a16:creationId xmlns:a16="http://schemas.microsoft.com/office/drawing/2014/main" id="{F63D4A54-047B-4922-95DF-6369056E71AC}"/>
              </a:ext>
            </a:extLst>
          </p:cNvPr>
          <p:cNvSpPr txBox="1"/>
          <p:nvPr/>
        </p:nvSpPr>
        <p:spPr>
          <a:xfrm>
            <a:off x="6072033" y="4606775"/>
            <a:ext cx="914400" cy="52172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marL="0" marR="0" lvl="0" indent="0" algn="ctr" defTabSz="914377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Key words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" name="iṧľïḑé">
            <a:extLst>
              <a:ext uri="{FF2B5EF4-FFF2-40B4-BE49-F238E27FC236}">
                <a16:creationId xmlns:a16="http://schemas.microsoft.com/office/drawing/2014/main" id="{B538BA19-AAE8-4B2B-B7DE-C55BE8A4BA95}"/>
              </a:ext>
            </a:extLst>
          </p:cNvPr>
          <p:cNvSpPr/>
          <p:nvPr/>
        </p:nvSpPr>
        <p:spPr bwMode="auto">
          <a:xfrm>
            <a:off x="6939447" y="5216313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Copy paste fonts. Choose the only option to retain text</a:t>
            </a:r>
          </a:p>
        </p:txBody>
      </p:sp>
      <p:sp>
        <p:nvSpPr>
          <p:cNvPr id="18" name="îsḷíḓé">
            <a:extLst>
              <a:ext uri="{FF2B5EF4-FFF2-40B4-BE49-F238E27FC236}">
                <a16:creationId xmlns:a16="http://schemas.microsoft.com/office/drawing/2014/main" id="{949343D1-6257-4467-87B4-DF41DFBD59E1}"/>
              </a:ext>
            </a:extLst>
          </p:cNvPr>
          <p:cNvSpPr txBox="1"/>
          <p:nvPr/>
        </p:nvSpPr>
        <p:spPr bwMode="auto">
          <a:xfrm>
            <a:off x="6939447" y="4865174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ctr" defTabSz="91437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Text here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</a:endParaRPr>
          </a:p>
        </p:txBody>
      </p:sp>
      <p:sp>
        <p:nvSpPr>
          <p:cNvPr id="15" name="îṥḻíḓê">
            <a:extLst>
              <a:ext uri="{FF2B5EF4-FFF2-40B4-BE49-F238E27FC236}">
                <a16:creationId xmlns:a16="http://schemas.microsoft.com/office/drawing/2014/main" id="{44766C34-D5E3-49DE-89C2-4E64A6CACCC3}"/>
              </a:ext>
            </a:extLst>
          </p:cNvPr>
          <p:cNvSpPr/>
          <p:nvPr/>
        </p:nvSpPr>
        <p:spPr bwMode="auto">
          <a:xfrm>
            <a:off x="7806862" y="4215084"/>
            <a:ext cx="461080" cy="460474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 dirty="0">
              <a:solidFill>
                <a:schemeClr val="accent3"/>
              </a:solidFill>
            </a:endParaRPr>
          </a:p>
        </p:txBody>
      </p:sp>
      <p:sp>
        <p:nvSpPr>
          <p:cNvPr id="16" name="ïšľïḓé">
            <a:extLst>
              <a:ext uri="{FF2B5EF4-FFF2-40B4-BE49-F238E27FC236}">
                <a16:creationId xmlns:a16="http://schemas.microsoft.com/office/drawing/2014/main" id="{1F153ABE-F861-4172-AFBF-8CAD0D38579D}"/>
              </a:ext>
            </a:extLst>
          </p:cNvPr>
          <p:cNvSpPr txBox="1"/>
          <p:nvPr/>
        </p:nvSpPr>
        <p:spPr>
          <a:xfrm>
            <a:off x="677224" y="1343452"/>
            <a:ext cx="4455668" cy="169050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defTabSz="914377">
              <a:lnSpc>
                <a:spcPct val="150000"/>
              </a:lnSpc>
            </a:pPr>
            <a:r>
              <a:rPr lang="en-US" altLang="zh-CN" sz="1100" dirty="0">
                <a:solidFill>
                  <a:srgbClr val="000000"/>
                </a:solidFill>
              </a:rPr>
              <a:t>Unified fonts make reading more fluent.</a:t>
            </a:r>
          </a:p>
          <a:p>
            <a:pPr defTabSz="914377">
              <a:lnSpc>
                <a:spcPct val="150000"/>
              </a:lnSpc>
            </a:pPr>
            <a:r>
              <a:rPr lang="en-US" altLang="zh-CN" sz="1600" b="1" dirty="0">
                <a:solidFill>
                  <a:srgbClr val="000000"/>
                </a:solidFill>
              </a:rPr>
              <a:t>Theme color makes PPT more convenient to change.</a:t>
            </a:r>
          </a:p>
          <a:p>
            <a:pPr defTabSz="914377">
              <a:lnSpc>
                <a:spcPct val="150000"/>
              </a:lnSpc>
            </a:pPr>
            <a:r>
              <a:rPr lang="en-US" altLang="zh-CN" sz="1200" dirty="0">
                <a:solidFill>
                  <a:srgbClr val="000000"/>
                </a:solidFill>
              </a:rPr>
              <a:t>Adjust the spacing to adapt to Chinese typesetting, use the reference line in PPT.</a:t>
            </a:r>
            <a:endParaRPr lang="en-US" sz="1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974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157" name="iṣ1ïḑè">
            <a:extLst>
              <a:ext uri="{FF2B5EF4-FFF2-40B4-BE49-F238E27FC236}">
                <a16:creationId xmlns:a16="http://schemas.microsoft.com/office/drawing/2014/main" id="{3FDC80F1-8FF9-4345-8116-59CD76F9D0C2}"/>
              </a:ext>
            </a:extLst>
          </p:cNvPr>
          <p:cNvSpPr/>
          <p:nvPr/>
        </p:nvSpPr>
        <p:spPr bwMode="auto">
          <a:xfrm>
            <a:off x="901737" y="6028425"/>
            <a:ext cx="4059936" cy="35304"/>
          </a:xfrm>
          <a:prstGeom prst="rect">
            <a:avLst/>
          </a:prstGeom>
          <a:solidFill>
            <a:srgbClr val="716F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8" name="íś1iḓè">
            <a:extLst>
              <a:ext uri="{FF2B5EF4-FFF2-40B4-BE49-F238E27FC236}">
                <a16:creationId xmlns:a16="http://schemas.microsoft.com/office/drawing/2014/main" id="{3B230682-B6EB-41F8-8056-9A773456E34A}"/>
              </a:ext>
            </a:extLst>
          </p:cNvPr>
          <p:cNvSpPr/>
          <p:nvPr/>
        </p:nvSpPr>
        <p:spPr bwMode="auto">
          <a:xfrm>
            <a:off x="901737" y="6028425"/>
            <a:ext cx="4059936" cy="35304"/>
          </a:xfrm>
          <a:custGeom>
            <a:avLst/>
            <a:gdLst>
              <a:gd name="T0" fmla="*/ 0 w 3450"/>
              <a:gd name="T1" fmla="*/ 30 h 30"/>
              <a:gd name="T2" fmla="*/ 3450 w 3450"/>
              <a:gd name="T3" fmla="*/ 30 h 30"/>
              <a:gd name="T4" fmla="*/ 3450 w 3450"/>
              <a:gd name="T5" fmla="*/ 0 h 30"/>
              <a:gd name="T6" fmla="*/ 0 w 3450"/>
              <a:gd name="T7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50" h="30">
                <a:moveTo>
                  <a:pt x="0" y="30"/>
                </a:moveTo>
                <a:lnTo>
                  <a:pt x="3450" y="30"/>
                </a:lnTo>
                <a:lnTo>
                  <a:pt x="345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9" name="iSľîḑe">
            <a:extLst>
              <a:ext uri="{FF2B5EF4-FFF2-40B4-BE49-F238E27FC236}">
                <a16:creationId xmlns:a16="http://schemas.microsoft.com/office/drawing/2014/main" id="{A21A7EE8-70A7-4D1B-BCB0-84DB968348F8}"/>
              </a:ext>
            </a:extLst>
          </p:cNvPr>
          <p:cNvSpPr/>
          <p:nvPr/>
        </p:nvSpPr>
        <p:spPr bwMode="auto">
          <a:xfrm>
            <a:off x="2258580" y="4413865"/>
            <a:ext cx="167105" cy="76492"/>
          </a:xfrm>
          <a:custGeom>
            <a:avLst/>
            <a:gdLst>
              <a:gd name="T0" fmla="*/ 10 w 112"/>
              <a:gd name="T1" fmla="*/ 24 h 51"/>
              <a:gd name="T2" fmla="*/ 95 w 112"/>
              <a:gd name="T3" fmla="*/ 49 h 51"/>
              <a:gd name="T4" fmla="*/ 110 w 112"/>
              <a:gd name="T5" fmla="*/ 41 h 51"/>
              <a:gd name="T6" fmla="*/ 110 w 112"/>
              <a:gd name="T7" fmla="*/ 41 h 51"/>
              <a:gd name="T8" fmla="*/ 102 w 112"/>
              <a:gd name="T9" fmla="*/ 26 h 51"/>
              <a:gd name="T10" fmla="*/ 16 w 112"/>
              <a:gd name="T11" fmla="*/ 2 h 51"/>
              <a:gd name="T12" fmla="*/ 2 w 112"/>
              <a:gd name="T13" fmla="*/ 10 h 51"/>
              <a:gd name="T14" fmla="*/ 1 w 112"/>
              <a:gd name="T15" fmla="*/ 10 h 51"/>
              <a:gd name="T16" fmla="*/ 10 w 112"/>
              <a:gd name="T17" fmla="*/ 24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2" h="51">
                <a:moveTo>
                  <a:pt x="10" y="24"/>
                </a:moveTo>
                <a:cubicBezTo>
                  <a:pt x="95" y="49"/>
                  <a:pt x="95" y="49"/>
                  <a:pt x="95" y="49"/>
                </a:cubicBezTo>
                <a:cubicBezTo>
                  <a:pt x="102" y="51"/>
                  <a:pt x="108" y="47"/>
                  <a:pt x="110" y="41"/>
                </a:cubicBezTo>
                <a:cubicBezTo>
                  <a:pt x="110" y="41"/>
                  <a:pt x="110" y="41"/>
                  <a:pt x="110" y="41"/>
                </a:cubicBezTo>
                <a:cubicBezTo>
                  <a:pt x="112" y="34"/>
                  <a:pt x="108" y="28"/>
                  <a:pt x="102" y="26"/>
                </a:cubicBezTo>
                <a:cubicBezTo>
                  <a:pt x="16" y="2"/>
                  <a:pt x="16" y="2"/>
                  <a:pt x="16" y="2"/>
                </a:cubicBezTo>
                <a:cubicBezTo>
                  <a:pt x="10" y="0"/>
                  <a:pt x="3" y="3"/>
                  <a:pt x="2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16"/>
                  <a:pt x="3" y="23"/>
                  <a:pt x="10" y="24"/>
                </a:cubicBezTo>
              </a:path>
            </a:pathLst>
          </a:custGeom>
          <a:solidFill>
            <a:srgbClr val="F6AF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0" name="íSlíḓê">
            <a:extLst>
              <a:ext uri="{FF2B5EF4-FFF2-40B4-BE49-F238E27FC236}">
                <a16:creationId xmlns:a16="http://schemas.microsoft.com/office/drawing/2014/main" id="{7CEAE63E-67AA-4041-BD81-97DD835EEDDA}"/>
              </a:ext>
            </a:extLst>
          </p:cNvPr>
          <p:cNvSpPr/>
          <p:nvPr/>
        </p:nvSpPr>
        <p:spPr bwMode="auto">
          <a:xfrm>
            <a:off x="2292707" y="4456230"/>
            <a:ext cx="143569" cy="70608"/>
          </a:xfrm>
          <a:custGeom>
            <a:avLst/>
            <a:gdLst>
              <a:gd name="T0" fmla="*/ 7 w 96"/>
              <a:gd name="T1" fmla="*/ 24 h 47"/>
              <a:gd name="T2" fmla="*/ 83 w 96"/>
              <a:gd name="T3" fmla="*/ 45 h 47"/>
              <a:gd name="T4" fmla="*/ 93 w 96"/>
              <a:gd name="T5" fmla="*/ 40 h 47"/>
              <a:gd name="T6" fmla="*/ 95 w 96"/>
              <a:gd name="T7" fmla="*/ 33 h 47"/>
              <a:gd name="T8" fmla="*/ 89 w 96"/>
              <a:gd name="T9" fmla="*/ 23 h 47"/>
              <a:gd name="T10" fmla="*/ 13 w 96"/>
              <a:gd name="T11" fmla="*/ 1 h 47"/>
              <a:gd name="T12" fmla="*/ 3 w 96"/>
              <a:gd name="T13" fmla="*/ 6 h 47"/>
              <a:gd name="T14" fmla="*/ 1 w 96"/>
              <a:gd name="T15" fmla="*/ 14 h 47"/>
              <a:gd name="T16" fmla="*/ 7 w 96"/>
              <a:gd name="T17" fmla="*/ 24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6" h="47">
                <a:moveTo>
                  <a:pt x="7" y="24"/>
                </a:moveTo>
                <a:cubicBezTo>
                  <a:pt x="83" y="45"/>
                  <a:pt x="83" y="45"/>
                  <a:pt x="83" y="45"/>
                </a:cubicBezTo>
                <a:cubicBezTo>
                  <a:pt x="87" y="47"/>
                  <a:pt x="91" y="44"/>
                  <a:pt x="93" y="40"/>
                </a:cubicBezTo>
                <a:cubicBezTo>
                  <a:pt x="95" y="33"/>
                  <a:pt x="95" y="33"/>
                  <a:pt x="95" y="33"/>
                </a:cubicBezTo>
                <a:cubicBezTo>
                  <a:pt x="96" y="28"/>
                  <a:pt x="93" y="24"/>
                  <a:pt x="89" y="23"/>
                </a:cubicBezTo>
                <a:cubicBezTo>
                  <a:pt x="13" y="1"/>
                  <a:pt x="13" y="1"/>
                  <a:pt x="13" y="1"/>
                </a:cubicBezTo>
                <a:cubicBezTo>
                  <a:pt x="9" y="0"/>
                  <a:pt x="4" y="2"/>
                  <a:pt x="3" y="6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8"/>
                  <a:pt x="2" y="22"/>
                  <a:pt x="7" y="24"/>
                </a:cubicBezTo>
              </a:path>
            </a:pathLst>
          </a:custGeom>
          <a:solidFill>
            <a:srgbClr val="F6AF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1" name="îṧlîdè">
            <a:extLst>
              <a:ext uri="{FF2B5EF4-FFF2-40B4-BE49-F238E27FC236}">
                <a16:creationId xmlns:a16="http://schemas.microsoft.com/office/drawing/2014/main" id="{F56E3FCE-3FFC-44E9-90B0-176231B51944}"/>
              </a:ext>
            </a:extLst>
          </p:cNvPr>
          <p:cNvSpPr/>
          <p:nvPr/>
        </p:nvSpPr>
        <p:spPr bwMode="auto">
          <a:xfrm>
            <a:off x="2263287" y="4479766"/>
            <a:ext cx="162397" cy="75315"/>
          </a:xfrm>
          <a:custGeom>
            <a:avLst/>
            <a:gdLst>
              <a:gd name="T0" fmla="*/ 7 w 109"/>
              <a:gd name="T1" fmla="*/ 24 h 50"/>
              <a:gd name="T2" fmla="*/ 96 w 109"/>
              <a:gd name="T3" fmla="*/ 49 h 50"/>
              <a:gd name="T4" fmla="*/ 106 w 109"/>
              <a:gd name="T5" fmla="*/ 43 h 50"/>
              <a:gd name="T6" fmla="*/ 108 w 109"/>
              <a:gd name="T7" fmla="*/ 36 h 50"/>
              <a:gd name="T8" fmla="*/ 102 w 109"/>
              <a:gd name="T9" fmla="*/ 26 h 50"/>
              <a:gd name="T10" fmla="*/ 14 w 109"/>
              <a:gd name="T11" fmla="*/ 1 h 50"/>
              <a:gd name="T12" fmla="*/ 4 w 109"/>
              <a:gd name="T13" fmla="*/ 6 h 50"/>
              <a:gd name="T14" fmla="*/ 2 w 109"/>
              <a:gd name="T15" fmla="*/ 14 h 50"/>
              <a:gd name="T16" fmla="*/ 7 w 109"/>
              <a:gd name="T17" fmla="*/ 24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50">
                <a:moveTo>
                  <a:pt x="7" y="24"/>
                </a:moveTo>
                <a:cubicBezTo>
                  <a:pt x="96" y="49"/>
                  <a:pt x="96" y="49"/>
                  <a:pt x="96" y="49"/>
                </a:cubicBezTo>
                <a:cubicBezTo>
                  <a:pt x="100" y="50"/>
                  <a:pt x="104" y="48"/>
                  <a:pt x="106" y="43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109" y="32"/>
                  <a:pt x="106" y="27"/>
                  <a:pt x="102" y="26"/>
                </a:cubicBezTo>
                <a:cubicBezTo>
                  <a:pt x="14" y="1"/>
                  <a:pt x="14" y="1"/>
                  <a:pt x="14" y="1"/>
                </a:cubicBezTo>
                <a:cubicBezTo>
                  <a:pt x="9" y="0"/>
                  <a:pt x="5" y="2"/>
                  <a:pt x="4" y="6"/>
                </a:cubicBezTo>
                <a:cubicBezTo>
                  <a:pt x="2" y="14"/>
                  <a:pt x="2" y="14"/>
                  <a:pt x="2" y="14"/>
                </a:cubicBezTo>
                <a:cubicBezTo>
                  <a:pt x="0" y="18"/>
                  <a:pt x="3" y="22"/>
                  <a:pt x="7" y="24"/>
                </a:cubicBezTo>
              </a:path>
            </a:pathLst>
          </a:custGeom>
          <a:solidFill>
            <a:srgbClr val="F6AF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2" name="îŝľiḓê">
            <a:extLst>
              <a:ext uri="{FF2B5EF4-FFF2-40B4-BE49-F238E27FC236}">
                <a16:creationId xmlns:a16="http://schemas.microsoft.com/office/drawing/2014/main" id="{89E19B96-54D3-43BA-BA35-DA0EDA05DC36}"/>
              </a:ext>
            </a:extLst>
          </p:cNvPr>
          <p:cNvSpPr/>
          <p:nvPr/>
        </p:nvSpPr>
        <p:spPr bwMode="auto">
          <a:xfrm>
            <a:off x="2160906" y="4489180"/>
            <a:ext cx="169458" cy="64724"/>
          </a:xfrm>
          <a:custGeom>
            <a:avLst/>
            <a:gdLst>
              <a:gd name="T0" fmla="*/ 11 w 113"/>
              <a:gd name="T1" fmla="*/ 25 h 43"/>
              <a:gd name="T2" fmla="*/ 98 w 113"/>
              <a:gd name="T3" fmla="*/ 42 h 43"/>
              <a:gd name="T4" fmla="*/ 112 w 113"/>
              <a:gd name="T5" fmla="*/ 33 h 43"/>
              <a:gd name="T6" fmla="*/ 112 w 113"/>
              <a:gd name="T7" fmla="*/ 33 h 43"/>
              <a:gd name="T8" fmla="*/ 103 w 113"/>
              <a:gd name="T9" fmla="*/ 19 h 43"/>
              <a:gd name="T10" fmla="*/ 15 w 113"/>
              <a:gd name="T11" fmla="*/ 1 h 43"/>
              <a:gd name="T12" fmla="*/ 2 w 113"/>
              <a:gd name="T13" fmla="*/ 11 h 43"/>
              <a:gd name="T14" fmla="*/ 2 w 113"/>
              <a:gd name="T15" fmla="*/ 11 h 43"/>
              <a:gd name="T16" fmla="*/ 11 w 113"/>
              <a:gd name="T17" fmla="*/ 25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3" h="43">
                <a:moveTo>
                  <a:pt x="11" y="25"/>
                </a:moveTo>
                <a:cubicBezTo>
                  <a:pt x="98" y="42"/>
                  <a:pt x="98" y="42"/>
                  <a:pt x="98" y="42"/>
                </a:cubicBezTo>
                <a:cubicBezTo>
                  <a:pt x="105" y="43"/>
                  <a:pt x="111" y="39"/>
                  <a:pt x="112" y="33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3" y="26"/>
                  <a:pt x="109" y="20"/>
                  <a:pt x="103" y="19"/>
                </a:cubicBezTo>
                <a:cubicBezTo>
                  <a:pt x="15" y="1"/>
                  <a:pt x="15" y="1"/>
                  <a:pt x="15" y="1"/>
                </a:cubicBezTo>
                <a:cubicBezTo>
                  <a:pt x="9" y="0"/>
                  <a:pt x="3" y="4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0" y="17"/>
                  <a:pt x="4" y="23"/>
                  <a:pt x="11" y="25"/>
                </a:cubicBezTo>
                <a:close/>
              </a:path>
            </a:pathLst>
          </a:custGeom>
          <a:solidFill>
            <a:srgbClr val="F6AF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3" name="îṥlîḑe">
            <a:extLst>
              <a:ext uri="{FF2B5EF4-FFF2-40B4-BE49-F238E27FC236}">
                <a16:creationId xmlns:a16="http://schemas.microsoft.com/office/drawing/2014/main" id="{D1172E26-3DC5-4217-8665-E7A9BD9C4AD3}"/>
              </a:ext>
            </a:extLst>
          </p:cNvPr>
          <p:cNvSpPr/>
          <p:nvPr/>
        </p:nvSpPr>
        <p:spPr bwMode="auto">
          <a:xfrm>
            <a:off x="2182088" y="4407981"/>
            <a:ext cx="188287" cy="118856"/>
          </a:xfrm>
          <a:custGeom>
            <a:avLst/>
            <a:gdLst>
              <a:gd name="T0" fmla="*/ 126 w 126"/>
              <a:gd name="T1" fmla="*/ 23 h 79"/>
              <a:gd name="T2" fmla="*/ 105 w 126"/>
              <a:gd name="T3" fmla="*/ 13 h 79"/>
              <a:gd name="T4" fmla="*/ 46 w 126"/>
              <a:gd name="T5" fmla="*/ 0 h 79"/>
              <a:gd name="T6" fmla="*/ 8 w 126"/>
              <a:gd name="T7" fmla="*/ 1 h 79"/>
              <a:gd name="T8" fmla="*/ 3 w 126"/>
              <a:gd name="T9" fmla="*/ 64 h 79"/>
              <a:gd name="T10" fmla="*/ 88 w 126"/>
              <a:gd name="T11" fmla="*/ 79 h 79"/>
              <a:gd name="T12" fmla="*/ 126 w 126"/>
              <a:gd name="T13" fmla="*/ 23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" h="79">
                <a:moveTo>
                  <a:pt x="126" y="23"/>
                </a:moveTo>
                <a:cubicBezTo>
                  <a:pt x="125" y="23"/>
                  <a:pt x="115" y="18"/>
                  <a:pt x="105" y="13"/>
                </a:cubicBezTo>
                <a:cubicBezTo>
                  <a:pt x="87" y="4"/>
                  <a:pt x="67" y="0"/>
                  <a:pt x="46" y="0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0" y="65"/>
                  <a:pt x="3" y="64"/>
                </a:cubicBezTo>
                <a:cubicBezTo>
                  <a:pt x="6" y="64"/>
                  <a:pt x="88" y="79"/>
                  <a:pt x="88" y="79"/>
                </a:cubicBezTo>
                <a:lnTo>
                  <a:pt x="126" y="23"/>
                </a:lnTo>
                <a:close/>
              </a:path>
            </a:pathLst>
          </a:custGeom>
          <a:solidFill>
            <a:srgbClr val="F6AF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4" name="isľïďe">
            <a:extLst>
              <a:ext uri="{FF2B5EF4-FFF2-40B4-BE49-F238E27FC236}">
                <a16:creationId xmlns:a16="http://schemas.microsoft.com/office/drawing/2014/main" id="{A6F2D4D7-F09A-434D-92DC-95C06FE55126}"/>
              </a:ext>
            </a:extLst>
          </p:cNvPr>
          <p:cNvSpPr/>
          <p:nvPr/>
        </p:nvSpPr>
        <p:spPr bwMode="auto">
          <a:xfrm>
            <a:off x="2157375" y="4400920"/>
            <a:ext cx="56486" cy="14827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5" name="iṣľïḑê">
            <a:extLst>
              <a:ext uri="{FF2B5EF4-FFF2-40B4-BE49-F238E27FC236}">
                <a16:creationId xmlns:a16="http://schemas.microsoft.com/office/drawing/2014/main" id="{14D02650-8C7F-4866-9D88-E6EE5297B7FE}"/>
              </a:ext>
            </a:extLst>
          </p:cNvPr>
          <p:cNvSpPr/>
          <p:nvPr/>
        </p:nvSpPr>
        <p:spPr bwMode="auto">
          <a:xfrm>
            <a:off x="1583100" y="3961977"/>
            <a:ext cx="598988" cy="603695"/>
          </a:xfrm>
          <a:custGeom>
            <a:avLst/>
            <a:gdLst>
              <a:gd name="T0" fmla="*/ 202 w 399"/>
              <a:gd name="T1" fmla="*/ 403 h 403"/>
              <a:gd name="T2" fmla="*/ 69 w 399"/>
              <a:gd name="T3" fmla="*/ 311 h 403"/>
              <a:gd name="T4" fmla="*/ 66 w 399"/>
              <a:gd name="T5" fmla="*/ 306 h 403"/>
              <a:gd name="T6" fmla="*/ 0 w 399"/>
              <a:gd name="T7" fmla="*/ 27 h 403"/>
              <a:gd name="T8" fmla="*/ 116 w 399"/>
              <a:gd name="T9" fmla="*/ 0 h 403"/>
              <a:gd name="T10" fmla="*/ 179 w 399"/>
              <a:gd name="T11" fmla="*/ 267 h 403"/>
              <a:gd name="T12" fmla="*/ 188 w 399"/>
              <a:gd name="T13" fmla="*/ 283 h 403"/>
              <a:gd name="T14" fmla="*/ 203 w 399"/>
              <a:gd name="T15" fmla="*/ 284 h 403"/>
              <a:gd name="T16" fmla="*/ 398 w 399"/>
              <a:gd name="T17" fmla="*/ 282 h 403"/>
              <a:gd name="T18" fmla="*/ 399 w 399"/>
              <a:gd name="T19" fmla="*/ 401 h 403"/>
              <a:gd name="T20" fmla="*/ 205 w 399"/>
              <a:gd name="T21" fmla="*/ 403 h 403"/>
              <a:gd name="T22" fmla="*/ 202 w 399"/>
              <a:gd name="T23" fmla="*/ 403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99" h="403">
                <a:moveTo>
                  <a:pt x="202" y="403"/>
                </a:moveTo>
                <a:cubicBezTo>
                  <a:pt x="126" y="403"/>
                  <a:pt x="95" y="368"/>
                  <a:pt x="69" y="311"/>
                </a:cubicBezTo>
                <a:cubicBezTo>
                  <a:pt x="66" y="306"/>
                  <a:pt x="66" y="306"/>
                  <a:pt x="66" y="306"/>
                </a:cubicBezTo>
                <a:cubicBezTo>
                  <a:pt x="0" y="27"/>
                  <a:pt x="0" y="27"/>
                  <a:pt x="0" y="27"/>
                </a:cubicBezTo>
                <a:cubicBezTo>
                  <a:pt x="116" y="0"/>
                  <a:pt x="116" y="0"/>
                  <a:pt x="116" y="0"/>
                </a:cubicBezTo>
                <a:cubicBezTo>
                  <a:pt x="179" y="267"/>
                  <a:pt x="179" y="267"/>
                  <a:pt x="179" y="267"/>
                </a:cubicBezTo>
                <a:cubicBezTo>
                  <a:pt x="184" y="277"/>
                  <a:pt x="187" y="281"/>
                  <a:pt x="188" y="283"/>
                </a:cubicBezTo>
                <a:cubicBezTo>
                  <a:pt x="190" y="284"/>
                  <a:pt x="195" y="284"/>
                  <a:pt x="203" y="284"/>
                </a:cubicBezTo>
                <a:cubicBezTo>
                  <a:pt x="398" y="282"/>
                  <a:pt x="398" y="282"/>
                  <a:pt x="398" y="282"/>
                </a:cubicBezTo>
                <a:cubicBezTo>
                  <a:pt x="399" y="401"/>
                  <a:pt x="399" y="401"/>
                  <a:pt x="399" y="401"/>
                </a:cubicBezTo>
                <a:cubicBezTo>
                  <a:pt x="205" y="403"/>
                  <a:pt x="205" y="403"/>
                  <a:pt x="205" y="403"/>
                </a:cubicBezTo>
                <a:cubicBezTo>
                  <a:pt x="204" y="403"/>
                  <a:pt x="203" y="403"/>
                  <a:pt x="202" y="403"/>
                </a:cubicBezTo>
                <a:close/>
              </a:path>
            </a:pathLst>
          </a:custGeom>
          <a:solidFill>
            <a:srgbClr val="1D1D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6" name="íšḻidé">
            <a:extLst>
              <a:ext uri="{FF2B5EF4-FFF2-40B4-BE49-F238E27FC236}">
                <a16:creationId xmlns:a16="http://schemas.microsoft.com/office/drawing/2014/main" id="{90ECA414-628F-47EA-AE77-0984B71AB2F7}"/>
              </a:ext>
            </a:extLst>
          </p:cNvPr>
          <p:cNvSpPr/>
          <p:nvPr/>
        </p:nvSpPr>
        <p:spPr bwMode="auto">
          <a:xfrm>
            <a:off x="2319773" y="3884308"/>
            <a:ext cx="949672" cy="714313"/>
          </a:xfrm>
          <a:custGeom>
            <a:avLst/>
            <a:gdLst>
              <a:gd name="T0" fmla="*/ 473 w 633"/>
              <a:gd name="T1" fmla="*/ 477 h 477"/>
              <a:gd name="T2" fmla="*/ 0 w 633"/>
              <a:gd name="T3" fmla="*/ 477 h 477"/>
              <a:gd name="T4" fmla="*/ 126 w 633"/>
              <a:gd name="T5" fmla="*/ 22 h 477"/>
              <a:gd name="T6" fmla="*/ 156 w 633"/>
              <a:gd name="T7" fmla="*/ 0 h 477"/>
              <a:gd name="T8" fmla="*/ 599 w 633"/>
              <a:gd name="T9" fmla="*/ 0 h 477"/>
              <a:gd name="T10" fmla="*/ 628 w 633"/>
              <a:gd name="T11" fmla="*/ 38 h 477"/>
              <a:gd name="T12" fmla="*/ 515 w 633"/>
              <a:gd name="T13" fmla="*/ 445 h 477"/>
              <a:gd name="T14" fmla="*/ 473 w 633"/>
              <a:gd name="T15" fmla="*/ 477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3" h="477">
                <a:moveTo>
                  <a:pt x="473" y="477"/>
                </a:moveTo>
                <a:cubicBezTo>
                  <a:pt x="0" y="477"/>
                  <a:pt x="0" y="477"/>
                  <a:pt x="0" y="477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30" y="9"/>
                  <a:pt x="142" y="0"/>
                  <a:pt x="156" y="0"/>
                </a:cubicBezTo>
                <a:cubicBezTo>
                  <a:pt x="599" y="0"/>
                  <a:pt x="599" y="0"/>
                  <a:pt x="599" y="0"/>
                </a:cubicBezTo>
                <a:cubicBezTo>
                  <a:pt x="619" y="0"/>
                  <a:pt x="633" y="19"/>
                  <a:pt x="628" y="38"/>
                </a:cubicBezTo>
                <a:cubicBezTo>
                  <a:pt x="515" y="445"/>
                  <a:pt x="515" y="445"/>
                  <a:pt x="515" y="445"/>
                </a:cubicBezTo>
                <a:cubicBezTo>
                  <a:pt x="510" y="464"/>
                  <a:pt x="493" y="477"/>
                  <a:pt x="473" y="477"/>
                </a:cubicBezTo>
              </a:path>
            </a:pathLst>
          </a:custGeom>
          <a:solidFill>
            <a:srgbClr val="A2A6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7" name="išlîḑe">
            <a:extLst>
              <a:ext uri="{FF2B5EF4-FFF2-40B4-BE49-F238E27FC236}">
                <a16:creationId xmlns:a16="http://schemas.microsoft.com/office/drawing/2014/main" id="{F5CAE9B2-9B5B-4EEE-9790-BFAFD31A0C25}"/>
              </a:ext>
            </a:extLst>
          </p:cNvPr>
          <p:cNvSpPr/>
          <p:nvPr/>
        </p:nvSpPr>
        <p:spPr bwMode="auto">
          <a:xfrm>
            <a:off x="2280939" y="3867833"/>
            <a:ext cx="948495" cy="715490"/>
          </a:xfrm>
          <a:custGeom>
            <a:avLst/>
            <a:gdLst>
              <a:gd name="T0" fmla="*/ 473 w 633"/>
              <a:gd name="T1" fmla="*/ 478 h 478"/>
              <a:gd name="T2" fmla="*/ 0 w 633"/>
              <a:gd name="T3" fmla="*/ 478 h 478"/>
              <a:gd name="T4" fmla="*/ 126 w 633"/>
              <a:gd name="T5" fmla="*/ 23 h 478"/>
              <a:gd name="T6" fmla="*/ 155 w 633"/>
              <a:gd name="T7" fmla="*/ 0 h 478"/>
              <a:gd name="T8" fmla="*/ 598 w 633"/>
              <a:gd name="T9" fmla="*/ 0 h 478"/>
              <a:gd name="T10" fmla="*/ 628 w 633"/>
              <a:gd name="T11" fmla="*/ 39 h 478"/>
              <a:gd name="T12" fmla="*/ 515 w 633"/>
              <a:gd name="T13" fmla="*/ 446 h 478"/>
              <a:gd name="T14" fmla="*/ 473 w 633"/>
              <a:gd name="T15" fmla="*/ 478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3" h="478">
                <a:moveTo>
                  <a:pt x="473" y="478"/>
                </a:moveTo>
                <a:cubicBezTo>
                  <a:pt x="0" y="478"/>
                  <a:pt x="0" y="478"/>
                  <a:pt x="0" y="478"/>
                </a:cubicBezTo>
                <a:cubicBezTo>
                  <a:pt x="126" y="23"/>
                  <a:pt x="126" y="23"/>
                  <a:pt x="126" y="23"/>
                </a:cubicBezTo>
                <a:cubicBezTo>
                  <a:pt x="130" y="10"/>
                  <a:pt x="142" y="0"/>
                  <a:pt x="155" y="0"/>
                </a:cubicBezTo>
                <a:cubicBezTo>
                  <a:pt x="598" y="0"/>
                  <a:pt x="598" y="0"/>
                  <a:pt x="598" y="0"/>
                </a:cubicBezTo>
                <a:cubicBezTo>
                  <a:pt x="619" y="0"/>
                  <a:pt x="633" y="20"/>
                  <a:pt x="628" y="39"/>
                </a:cubicBezTo>
                <a:cubicBezTo>
                  <a:pt x="515" y="446"/>
                  <a:pt x="515" y="446"/>
                  <a:pt x="515" y="446"/>
                </a:cubicBezTo>
                <a:cubicBezTo>
                  <a:pt x="510" y="465"/>
                  <a:pt x="492" y="478"/>
                  <a:pt x="473" y="478"/>
                </a:cubicBezTo>
              </a:path>
            </a:pathLst>
          </a:custGeom>
          <a:solidFill>
            <a:srgbClr val="2E2E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8" name="iSlîḓe">
            <a:extLst>
              <a:ext uri="{FF2B5EF4-FFF2-40B4-BE49-F238E27FC236}">
                <a16:creationId xmlns:a16="http://schemas.microsoft.com/office/drawing/2014/main" id="{96E4F03F-9081-4707-BF43-D3A7EF00F956}"/>
              </a:ext>
            </a:extLst>
          </p:cNvPr>
          <p:cNvSpPr/>
          <p:nvPr/>
        </p:nvSpPr>
        <p:spPr bwMode="auto">
          <a:xfrm>
            <a:off x="2313889" y="3899607"/>
            <a:ext cx="876711" cy="654297"/>
          </a:xfrm>
          <a:custGeom>
            <a:avLst/>
            <a:gdLst>
              <a:gd name="T0" fmla="*/ 580 w 585"/>
              <a:gd name="T1" fmla="*/ 36 h 437"/>
              <a:gd name="T2" fmla="*/ 469 w 585"/>
              <a:gd name="T3" fmla="*/ 437 h 437"/>
              <a:gd name="T4" fmla="*/ 0 w 585"/>
              <a:gd name="T5" fmla="*/ 437 h 437"/>
              <a:gd name="T6" fmla="*/ 6 w 585"/>
              <a:gd name="T7" fmla="*/ 414 h 437"/>
              <a:gd name="T8" fmla="*/ 116 w 585"/>
              <a:gd name="T9" fmla="*/ 21 h 437"/>
              <a:gd name="T10" fmla="*/ 143 w 585"/>
              <a:gd name="T11" fmla="*/ 0 h 437"/>
              <a:gd name="T12" fmla="*/ 553 w 585"/>
              <a:gd name="T13" fmla="*/ 0 h 437"/>
              <a:gd name="T14" fmla="*/ 580 w 585"/>
              <a:gd name="T15" fmla="*/ 36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85" h="437">
                <a:moveTo>
                  <a:pt x="580" y="36"/>
                </a:moveTo>
                <a:cubicBezTo>
                  <a:pt x="469" y="437"/>
                  <a:pt x="469" y="437"/>
                  <a:pt x="469" y="437"/>
                </a:cubicBezTo>
                <a:cubicBezTo>
                  <a:pt x="0" y="437"/>
                  <a:pt x="0" y="437"/>
                  <a:pt x="0" y="437"/>
                </a:cubicBezTo>
                <a:cubicBezTo>
                  <a:pt x="6" y="414"/>
                  <a:pt x="6" y="414"/>
                  <a:pt x="6" y="414"/>
                </a:cubicBezTo>
                <a:cubicBezTo>
                  <a:pt x="116" y="21"/>
                  <a:pt x="116" y="21"/>
                  <a:pt x="116" y="21"/>
                </a:cubicBezTo>
                <a:cubicBezTo>
                  <a:pt x="119" y="9"/>
                  <a:pt x="130" y="0"/>
                  <a:pt x="143" y="0"/>
                </a:cubicBezTo>
                <a:cubicBezTo>
                  <a:pt x="553" y="0"/>
                  <a:pt x="553" y="0"/>
                  <a:pt x="553" y="0"/>
                </a:cubicBezTo>
                <a:cubicBezTo>
                  <a:pt x="572" y="0"/>
                  <a:pt x="585" y="18"/>
                  <a:pt x="580" y="36"/>
                </a:cubicBezTo>
              </a:path>
            </a:pathLst>
          </a:custGeom>
          <a:solidFill>
            <a:srgbClr val="3058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9" name="ïṧľidé">
            <a:extLst>
              <a:ext uri="{FF2B5EF4-FFF2-40B4-BE49-F238E27FC236}">
                <a16:creationId xmlns:a16="http://schemas.microsoft.com/office/drawing/2014/main" id="{ED3BB321-31BD-44EF-A6B6-34BA077D60DC}"/>
              </a:ext>
            </a:extLst>
          </p:cNvPr>
          <p:cNvSpPr/>
          <p:nvPr/>
        </p:nvSpPr>
        <p:spPr bwMode="auto">
          <a:xfrm>
            <a:off x="2553955" y="3951385"/>
            <a:ext cx="220060" cy="15298"/>
          </a:xfrm>
          <a:custGeom>
            <a:avLst/>
            <a:gdLst>
              <a:gd name="T0" fmla="*/ 183 w 187"/>
              <a:gd name="T1" fmla="*/ 13 h 13"/>
              <a:gd name="T2" fmla="*/ 0 w 187"/>
              <a:gd name="T3" fmla="*/ 13 h 13"/>
              <a:gd name="T4" fmla="*/ 4 w 187"/>
              <a:gd name="T5" fmla="*/ 0 h 13"/>
              <a:gd name="T6" fmla="*/ 187 w 187"/>
              <a:gd name="T7" fmla="*/ 0 h 13"/>
              <a:gd name="T8" fmla="*/ 183 w 187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7" h="13">
                <a:moveTo>
                  <a:pt x="183" y="13"/>
                </a:moveTo>
                <a:lnTo>
                  <a:pt x="0" y="13"/>
                </a:lnTo>
                <a:lnTo>
                  <a:pt x="4" y="0"/>
                </a:lnTo>
                <a:lnTo>
                  <a:pt x="187" y="0"/>
                </a:lnTo>
                <a:lnTo>
                  <a:pt x="183" y="13"/>
                </a:lnTo>
                <a:close/>
              </a:path>
            </a:pathLst>
          </a:custGeom>
          <a:solidFill>
            <a:srgbClr val="EDEF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0" name="íšḻiḍè">
            <a:extLst>
              <a:ext uri="{FF2B5EF4-FFF2-40B4-BE49-F238E27FC236}">
                <a16:creationId xmlns:a16="http://schemas.microsoft.com/office/drawing/2014/main" id="{2F02938C-F4CC-4CDA-8186-36C94915015E}"/>
              </a:ext>
            </a:extLst>
          </p:cNvPr>
          <p:cNvSpPr/>
          <p:nvPr/>
        </p:nvSpPr>
        <p:spPr bwMode="auto">
          <a:xfrm>
            <a:off x="2553955" y="3951385"/>
            <a:ext cx="220060" cy="15298"/>
          </a:xfrm>
          <a:custGeom>
            <a:avLst/>
            <a:gdLst>
              <a:gd name="T0" fmla="*/ 183 w 187"/>
              <a:gd name="T1" fmla="*/ 13 h 13"/>
              <a:gd name="T2" fmla="*/ 0 w 187"/>
              <a:gd name="T3" fmla="*/ 13 h 13"/>
              <a:gd name="T4" fmla="*/ 4 w 187"/>
              <a:gd name="T5" fmla="*/ 0 h 13"/>
              <a:gd name="T6" fmla="*/ 187 w 187"/>
              <a:gd name="T7" fmla="*/ 0 h 13"/>
              <a:gd name="T8" fmla="*/ 183 w 187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7" h="13">
                <a:moveTo>
                  <a:pt x="183" y="13"/>
                </a:moveTo>
                <a:lnTo>
                  <a:pt x="0" y="13"/>
                </a:lnTo>
                <a:lnTo>
                  <a:pt x="4" y="0"/>
                </a:lnTo>
                <a:lnTo>
                  <a:pt x="187" y="0"/>
                </a:lnTo>
                <a:lnTo>
                  <a:pt x="183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1" name="ïṣ1íḑê">
            <a:extLst>
              <a:ext uri="{FF2B5EF4-FFF2-40B4-BE49-F238E27FC236}">
                <a16:creationId xmlns:a16="http://schemas.microsoft.com/office/drawing/2014/main" id="{AC05A746-F327-41A9-A337-0EB779A0AFEF}"/>
              </a:ext>
            </a:extLst>
          </p:cNvPr>
          <p:cNvSpPr/>
          <p:nvPr/>
        </p:nvSpPr>
        <p:spPr bwMode="auto">
          <a:xfrm>
            <a:off x="2863451" y="3951385"/>
            <a:ext cx="107088" cy="15298"/>
          </a:xfrm>
          <a:custGeom>
            <a:avLst/>
            <a:gdLst>
              <a:gd name="T0" fmla="*/ 87 w 91"/>
              <a:gd name="T1" fmla="*/ 13 h 13"/>
              <a:gd name="T2" fmla="*/ 0 w 91"/>
              <a:gd name="T3" fmla="*/ 13 h 13"/>
              <a:gd name="T4" fmla="*/ 4 w 91"/>
              <a:gd name="T5" fmla="*/ 0 h 13"/>
              <a:gd name="T6" fmla="*/ 91 w 91"/>
              <a:gd name="T7" fmla="*/ 0 h 13"/>
              <a:gd name="T8" fmla="*/ 87 w 91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13">
                <a:moveTo>
                  <a:pt x="87" y="13"/>
                </a:moveTo>
                <a:lnTo>
                  <a:pt x="0" y="13"/>
                </a:lnTo>
                <a:lnTo>
                  <a:pt x="4" y="0"/>
                </a:lnTo>
                <a:lnTo>
                  <a:pt x="91" y="0"/>
                </a:lnTo>
                <a:lnTo>
                  <a:pt x="87" y="13"/>
                </a:lnTo>
                <a:close/>
              </a:path>
            </a:pathLst>
          </a:custGeom>
          <a:solidFill>
            <a:srgbClr val="DF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2" name="iṩľîḑé">
            <a:extLst>
              <a:ext uri="{FF2B5EF4-FFF2-40B4-BE49-F238E27FC236}">
                <a16:creationId xmlns:a16="http://schemas.microsoft.com/office/drawing/2014/main" id="{DE526002-D37D-45B1-AA1B-3868DEF44852}"/>
              </a:ext>
            </a:extLst>
          </p:cNvPr>
          <p:cNvSpPr/>
          <p:nvPr/>
        </p:nvSpPr>
        <p:spPr bwMode="auto">
          <a:xfrm>
            <a:off x="2863451" y="3951385"/>
            <a:ext cx="107088" cy="15298"/>
          </a:xfrm>
          <a:custGeom>
            <a:avLst/>
            <a:gdLst>
              <a:gd name="T0" fmla="*/ 87 w 91"/>
              <a:gd name="T1" fmla="*/ 13 h 13"/>
              <a:gd name="T2" fmla="*/ 0 w 91"/>
              <a:gd name="T3" fmla="*/ 13 h 13"/>
              <a:gd name="T4" fmla="*/ 4 w 91"/>
              <a:gd name="T5" fmla="*/ 0 h 13"/>
              <a:gd name="T6" fmla="*/ 91 w 91"/>
              <a:gd name="T7" fmla="*/ 0 h 13"/>
              <a:gd name="T8" fmla="*/ 87 w 91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13">
                <a:moveTo>
                  <a:pt x="87" y="13"/>
                </a:moveTo>
                <a:lnTo>
                  <a:pt x="0" y="13"/>
                </a:lnTo>
                <a:lnTo>
                  <a:pt x="4" y="0"/>
                </a:lnTo>
                <a:lnTo>
                  <a:pt x="91" y="0"/>
                </a:lnTo>
                <a:lnTo>
                  <a:pt x="87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3" name="ïṥļíḓê">
            <a:extLst>
              <a:ext uri="{FF2B5EF4-FFF2-40B4-BE49-F238E27FC236}">
                <a16:creationId xmlns:a16="http://schemas.microsoft.com/office/drawing/2014/main" id="{8FACC340-8FC5-482E-BC61-D38E0936F83B}"/>
              </a:ext>
            </a:extLst>
          </p:cNvPr>
          <p:cNvSpPr/>
          <p:nvPr/>
        </p:nvSpPr>
        <p:spPr bwMode="auto">
          <a:xfrm>
            <a:off x="3010550" y="3951385"/>
            <a:ext cx="108265" cy="15298"/>
          </a:xfrm>
          <a:custGeom>
            <a:avLst/>
            <a:gdLst>
              <a:gd name="T0" fmla="*/ 88 w 92"/>
              <a:gd name="T1" fmla="*/ 13 h 13"/>
              <a:gd name="T2" fmla="*/ 0 w 92"/>
              <a:gd name="T3" fmla="*/ 13 h 13"/>
              <a:gd name="T4" fmla="*/ 4 w 92"/>
              <a:gd name="T5" fmla="*/ 0 h 13"/>
              <a:gd name="T6" fmla="*/ 92 w 92"/>
              <a:gd name="T7" fmla="*/ 0 h 13"/>
              <a:gd name="T8" fmla="*/ 88 w 92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" h="13">
                <a:moveTo>
                  <a:pt x="88" y="13"/>
                </a:moveTo>
                <a:lnTo>
                  <a:pt x="0" y="13"/>
                </a:lnTo>
                <a:lnTo>
                  <a:pt x="4" y="0"/>
                </a:lnTo>
                <a:lnTo>
                  <a:pt x="92" y="0"/>
                </a:lnTo>
                <a:lnTo>
                  <a:pt x="88" y="13"/>
                </a:lnTo>
                <a:close/>
              </a:path>
            </a:pathLst>
          </a:custGeom>
          <a:solidFill>
            <a:srgbClr val="A09C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4" name="ïŝḷídé">
            <a:extLst>
              <a:ext uri="{FF2B5EF4-FFF2-40B4-BE49-F238E27FC236}">
                <a16:creationId xmlns:a16="http://schemas.microsoft.com/office/drawing/2014/main" id="{8A83DA19-6B32-4205-971D-83B7112AC944}"/>
              </a:ext>
            </a:extLst>
          </p:cNvPr>
          <p:cNvSpPr/>
          <p:nvPr/>
        </p:nvSpPr>
        <p:spPr bwMode="auto">
          <a:xfrm>
            <a:off x="3010550" y="3951385"/>
            <a:ext cx="108265" cy="15298"/>
          </a:xfrm>
          <a:custGeom>
            <a:avLst/>
            <a:gdLst>
              <a:gd name="T0" fmla="*/ 88 w 92"/>
              <a:gd name="T1" fmla="*/ 13 h 13"/>
              <a:gd name="T2" fmla="*/ 0 w 92"/>
              <a:gd name="T3" fmla="*/ 13 h 13"/>
              <a:gd name="T4" fmla="*/ 4 w 92"/>
              <a:gd name="T5" fmla="*/ 0 h 13"/>
              <a:gd name="T6" fmla="*/ 92 w 92"/>
              <a:gd name="T7" fmla="*/ 0 h 13"/>
              <a:gd name="T8" fmla="*/ 88 w 92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" h="13">
                <a:moveTo>
                  <a:pt x="88" y="13"/>
                </a:moveTo>
                <a:lnTo>
                  <a:pt x="0" y="13"/>
                </a:lnTo>
                <a:lnTo>
                  <a:pt x="4" y="0"/>
                </a:lnTo>
                <a:lnTo>
                  <a:pt x="92" y="0"/>
                </a:lnTo>
                <a:lnTo>
                  <a:pt x="88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5" name="íṡḷiďè">
            <a:extLst>
              <a:ext uri="{FF2B5EF4-FFF2-40B4-BE49-F238E27FC236}">
                <a16:creationId xmlns:a16="http://schemas.microsoft.com/office/drawing/2014/main" id="{EF710244-BF3D-4380-9EBD-D83FFFAAFC7D}"/>
              </a:ext>
            </a:extLst>
          </p:cNvPr>
          <p:cNvSpPr/>
          <p:nvPr/>
        </p:nvSpPr>
        <p:spPr bwMode="auto">
          <a:xfrm>
            <a:off x="2975247" y="3951385"/>
            <a:ext cx="28243" cy="15298"/>
          </a:xfrm>
          <a:custGeom>
            <a:avLst/>
            <a:gdLst>
              <a:gd name="T0" fmla="*/ 20 w 24"/>
              <a:gd name="T1" fmla="*/ 13 h 13"/>
              <a:gd name="T2" fmla="*/ 0 w 24"/>
              <a:gd name="T3" fmla="*/ 13 h 13"/>
              <a:gd name="T4" fmla="*/ 4 w 24"/>
              <a:gd name="T5" fmla="*/ 0 h 13"/>
              <a:gd name="T6" fmla="*/ 24 w 24"/>
              <a:gd name="T7" fmla="*/ 0 h 13"/>
              <a:gd name="T8" fmla="*/ 20 w 24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13">
                <a:moveTo>
                  <a:pt x="20" y="13"/>
                </a:moveTo>
                <a:lnTo>
                  <a:pt x="0" y="13"/>
                </a:lnTo>
                <a:lnTo>
                  <a:pt x="4" y="0"/>
                </a:lnTo>
                <a:lnTo>
                  <a:pt x="24" y="0"/>
                </a:lnTo>
                <a:lnTo>
                  <a:pt x="20" y="13"/>
                </a:lnTo>
                <a:close/>
              </a:path>
            </a:pathLst>
          </a:custGeom>
          <a:solidFill>
            <a:srgbClr val="7299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6" name="îšļïḓê">
            <a:extLst>
              <a:ext uri="{FF2B5EF4-FFF2-40B4-BE49-F238E27FC236}">
                <a16:creationId xmlns:a16="http://schemas.microsoft.com/office/drawing/2014/main" id="{1E6C6D3B-42E6-424F-8DB4-DE5788ADBF04}"/>
              </a:ext>
            </a:extLst>
          </p:cNvPr>
          <p:cNvSpPr/>
          <p:nvPr/>
        </p:nvSpPr>
        <p:spPr bwMode="auto">
          <a:xfrm>
            <a:off x="2975247" y="3951385"/>
            <a:ext cx="28243" cy="15298"/>
          </a:xfrm>
          <a:custGeom>
            <a:avLst/>
            <a:gdLst>
              <a:gd name="T0" fmla="*/ 20 w 24"/>
              <a:gd name="T1" fmla="*/ 13 h 13"/>
              <a:gd name="T2" fmla="*/ 0 w 24"/>
              <a:gd name="T3" fmla="*/ 13 h 13"/>
              <a:gd name="T4" fmla="*/ 4 w 24"/>
              <a:gd name="T5" fmla="*/ 0 h 13"/>
              <a:gd name="T6" fmla="*/ 24 w 24"/>
              <a:gd name="T7" fmla="*/ 0 h 13"/>
              <a:gd name="T8" fmla="*/ 20 w 24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13">
                <a:moveTo>
                  <a:pt x="20" y="13"/>
                </a:moveTo>
                <a:lnTo>
                  <a:pt x="0" y="13"/>
                </a:lnTo>
                <a:lnTo>
                  <a:pt x="4" y="0"/>
                </a:lnTo>
                <a:lnTo>
                  <a:pt x="24" y="0"/>
                </a:lnTo>
                <a:lnTo>
                  <a:pt x="20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7" name="ïṣļíḍè">
            <a:extLst>
              <a:ext uri="{FF2B5EF4-FFF2-40B4-BE49-F238E27FC236}">
                <a16:creationId xmlns:a16="http://schemas.microsoft.com/office/drawing/2014/main" id="{6B18F900-479C-43BE-9F02-113056416941}"/>
              </a:ext>
            </a:extLst>
          </p:cNvPr>
          <p:cNvSpPr/>
          <p:nvPr/>
        </p:nvSpPr>
        <p:spPr bwMode="auto">
          <a:xfrm>
            <a:off x="2779899" y="3951385"/>
            <a:ext cx="76492" cy="15298"/>
          </a:xfrm>
          <a:custGeom>
            <a:avLst/>
            <a:gdLst>
              <a:gd name="T0" fmla="*/ 61 w 65"/>
              <a:gd name="T1" fmla="*/ 13 h 13"/>
              <a:gd name="T2" fmla="*/ 0 w 65"/>
              <a:gd name="T3" fmla="*/ 13 h 13"/>
              <a:gd name="T4" fmla="*/ 4 w 65"/>
              <a:gd name="T5" fmla="*/ 0 h 13"/>
              <a:gd name="T6" fmla="*/ 65 w 65"/>
              <a:gd name="T7" fmla="*/ 0 h 13"/>
              <a:gd name="T8" fmla="*/ 61 w 65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13">
                <a:moveTo>
                  <a:pt x="61" y="13"/>
                </a:moveTo>
                <a:lnTo>
                  <a:pt x="0" y="13"/>
                </a:lnTo>
                <a:lnTo>
                  <a:pt x="4" y="0"/>
                </a:lnTo>
                <a:lnTo>
                  <a:pt x="65" y="0"/>
                </a:lnTo>
                <a:lnTo>
                  <a:pt x="61" y="13"/>
                </a:lnTo>
                <a:close/>
              </a:path>
            </a:pathLst>
          </a:custGeom>
          <a:solidFill>
            <a:srgbClr val="A09C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8" name="îṡlîdé">
            <a:extLst>
              <a:ext uri="{FF2B5EF4-FFF2-40B4-BE49-F238E27FC236}">
                <a16:creationId xmlns:a16="http://schemas.microsoft.com/office/drawing/2014/main" id="{A4E03586-E117-429A-B7CE-93423E2B9DB5}"/>
              </a:ext>
            </a:extLst>
          </p:cNvPr>
          <p:cNvSpPr/>
          <p:nvPr/>
        </p:nvSpPr>
        <p:spPr bwMode="auto">
          <a:xfrm>
            <a:off x="2779899" y="3951385"/>
            <a:ext cx="76492" cy="15298"/>
          </a:xfrm>
          <a:custGeom>
            <a:avLst/>
            <a:gdLst>
              <a:gd name="T0" fmla="*/ 61 w 65"/>
              <a:gd name="T1" fmla="*/ 13 h 13"/>
              <a:gd name="T2" fmla="*/ 0 w 65"/>
              <a:gd name="T3" fmla="*/ 13 h 13"/>
              <a:gd name="T4" fmla="*/ 4 w 65"/>
              <a:gd name="T5" fmla="*/ 0 h 13"/>
              <a:gd name="T6" fmla="*/ 65 w 65"/>
              <a:gd name="T7" fmla="*/ 0 h 13"/>
              <a:gd name="T8" fmla="*/ 61 w 65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13">
                <a:moveTo>
                  <a:pt x="61" y="13"/>
                </a:moveTo>
                <a:lnTo>
                  <a:pt x="0" y="13"/>
                </a:lnTo>
                <a:lnTo>
                  <a:pt x="4" y="0"/>
                </a:lnTo>
                <a:lnTo>
                  <a:pt x="65" y="0"/>
                </a:lnTo>
                <a:lnTo>
                  <a:pt x="61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9" name="iş1iḍé">
            <a:extLst>
              <a:ext uri="{FF2B5EF4-FFF2-40B4-BE49-F238E27FC236}">
                <a16:creationId xmlns:a16="http://schemas.microsoft.com/office/drawing/2014/main" id="{912EC772-AC64-4A82-B350-6ED312CFDF25}"/>
              </a:ext>
            </a:extLst>
          </p:cNvPr>
          <p:cNvSpPr/>
          <p:nvPr/>
        </p:nvSpPr>
        <p:spPr bwMode="auto">
          <a:xfrm>
            <a:off x="2429215" y="4340904"/>
            <a:ext cx="222414" cy="15298"/>
          </a:xfrm>
          <a:custGeom>
            <a:avLst/>
            <a:gdLst>
              <a:gd name="T0" fmla="*/ 185 w 189"/>
              <a:gd name="T1" fmla="*/ 13 h 13"/>
              <a:gd name="T2" fmla="*/ 0 w 189"/>
              <a:gd name="T3" fmla="*/ 13 h 13"/>
              <a:gd name="T4" fmla="*/ 5 w 189"/>
              <a:gd name="T5" fmla="*/ 0 h 13"/>
              <a:gd name="T6" fmla="*/ 189 w 189"/>
              <a:gd name="T7" fmla="*/ 0 h 13"/>
              <a:gd name="T8" fmla="*/ 185 w 189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9" h="13">
                <a:moveTo>
                  <a:pt x="185" y="13"/>
                </a:moveTo>
                <a:lnTo>
                  <a:pt x="0" y="13"/>
                </a:lnTo>
                <a:lnTo>
                  <a:pt x="5" y="0"/>
                </a:lnTo>
                <a:lnTo>
                  <a:pt x="189" y="0"/>
                </a:lnTo>
                <a:lnTo>
                  <a:pt x="185" y="13"/>
                </a:lnTo>
                <a:close/>
              </a:path>
            </a:pathLst>
          </a:custGeom>
          <a:solidFill>
            <a:srgbClr val="7299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0" name="îṥļíďe">
            <a:extLst>
              <a:ext uri="{FF2B5EF4-FFF2-40B4-BE49-F238E27FC236}">
                <a16:creationId xmlns:a16="http://schemas.microsoft.com/office/drawing/2014/main" id="{CA52B124-710F-44DD-AA79-0261419E8AFF}"/>
              </a:ext>
            </a:extLst>
          </p:cNvPr>
          <p:cNvSpPr/>
          <p:nvPr/>
        </p:nvSpPr>
        <p:spPr bwMode="auto">
          <a:xfrm>
            <a:off x="2429215" y="4340904"/>
            <a:ext cx="222414" cy="15298"/>
          </a:xfrm>
          <a:custGeom>
            <a:avLst/>
            <a:gdLst>
              <a:gd name="T0" fmla="*/ 185 w 189"/>
              <a:gd name="T1" fmla="*/ 13 h 13"/>
              <a:gd name="T2" fmla="*/ 0 w 189"/>
              <a:gd name="T3" fmla="*/ 13 h 13"/>
              <a:gd name="T4" fmla="*/ 5 w 189"/>
              <a:gd name="T5" fmla="*/ 0 h 13"/>
              <a:gd name="T6" fmla="*/ 189 w 189"/>
              <a:gd name="T7" fmla="*/ 0 h 13"/>
              <a:gd name="T8" fmla="*/ 185 w 189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9" h="13">
                <a:moveTo>
                  <a:pt x="185" y="13"/>
                </a:moveTo>
                <a:lnTo>
                  <a:pt x="0" y="13"/>
                </a:lnTo>
                <a:lnTo>
                  <a:pt x="5" y="0"/>
                </a:lnTo>
                <a:lnTo>
                  <a:pt x="189" y="0"/>
                </a:lnTo>
                <a:lnTo>
                  <a:pt x="185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1" name="iṧļiḓé">
            <a:extLst>
              <a:ext uri="{FF2B5EF4-FFF2-40B4-BE49-F238E27FC236}">
                <a16:creationId xmlns:a16="http://schemas.microsoft.com/office/drawing/2014/main" id="{1E339542-F383-4C29-9C7B-54FC8399351C}"/>
              </a:ext>
            </a:extLst>
          </p:cNvPr>
          <p:cNvSpPr/>
          <p:nvPr/>
        </p:nvSpPr>
        <p:spPr bwMode="auto">
          <a:xfrm>
            <a:off x="2739888" y="4340904"/>
            <a:ext cx="107088" cy="15298"/>
          </a:xfrm>
          <a:custGeom>
            <a:avLst/>
            <a:gdLst>
              <a:gd name="T0" fmla="*/ 88 w 91"/>
              <a:gd name="T1" fmla="*/ 13 h 13"/>
              <a:gd name="T2" fmla="*/ 0 w 91"/>
              <a:gd name="T3" fmla="*/ 13 h 13"/>
              <a:gd name="T4" fmla="*/ 5 w 91"/>
              <a:gd name="T5" fmla="*/ 0 h 13"/>
              <a:gd name="T6" fmla="*/ 91 w 91"/>
              <a:gd name="T7" fmla="*/ 0 h 13"/>
              <a:gd name="T8" fmla="*/ 88 w 91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13">
                <a:moveTo>
                  <a:pt x="88" y="13"/>
                </a:moveTo>
                <a:lnTo>
                  <a:pt x="0" y="13"/>
                </a:lnTo>
                <a:lnTo>
                  <a:pt x="5" y="0"/>
                </a:lnTo>
                <a:lnTo>
                  <a:pt x="91" y="0"/>
                </a:lnTo>
                <a:lnTo>
                  <a:pt x="88" y="13"/>
                </a:lnTo>
                <a:close/>
              </a:path>
            </a:pathLst>
          </a:custGeom>
          <a:solidFill>
            <a:srgbClr val="A09C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2" name="isḻîḍe">
            <a:extLst>
              <a:ext uri="{FF2B5EF4-FFF2-40B4-BE49-F238E27FC236}">
                <a16:creationId xmlns:a16="http://schemas.microsoft.com/office/drawing/2014/main" id="{644BEC1A-5215-42A1-985B-2DB24EDED279}"/>
              </a:ext>
            </a:extLst>
          </p:cNvPr>
          <p:cNvSpPr/>
          <p:nvPr/>
        </p:nvSpPr>
        <p:spPr bwMode="auto">
          <a:xfrm>
            <a:off x="2739888" y="4340904"/>
            <a:ext cx="107088" cy="15298"/>
          </a:xfrm>
          <a:custGeom>
            <a:avLst/>
            <a:gdLst>
              <a:gd name="T0" fmla="*/ 88 w 91"/>
              <a:gd name="T1" fmla="*/ 13 h 13"/>
              <a:gd name="T2" fmla="*/ 0 w 91"/>
              <a:gd name="T3" fmla="*/ 13 h 13"/>
              <a:gd name="T4" fmla="*/ 5 w 91"/>
              <a:gd name="T5" fmla="*/ 0 h 13"/>
              <a:gd name="T6" fmla="*/ 91 w 91"/>
              <a:gd name="T7" fmla="*/ 0 h 13"/>
              <a:gd name="T8" fmla="*/ 88 w 91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13">
                <a:moveTo>
                  <a:pt x="88" y="13"/>
                </a:moveTo>
                <a:lnTo>
                  <a:pt x="0" y="13"/>
                </a:lnTo>
                <a:lnTo>
                  <a:pt x="5" y="0"/>
                </a:lnTo>
                <a:lnTo>
                  <a:pt x="91" y="0"/>
                </a:lnTo>
                <a:lnTo>
                  <a:pt x="88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3" name="íślíḓé">
            <a:extLst>
              <a:ext uri="{FF2B5EF4-FFF2-40B4-BE49-F238E27FC236}">
                <a16:creationId xmlns:a16="http://schemas.microsoft.com/office/drawing/2014/main" id="{EC8BBF33-89F8-472C-8A19-1AFA98CC642A}"/>
              </a:ext>
            </a:extLst>
          </p:cNvPr>
          <p:cNvSpPr/>
          <p:nvPr/>
        </p:nvSpPr>
        <p:spPr bwMode="auto">
          <a:xfrm>
            <a:off x="2888164" y="4340904"/>
            <a:ext cx="108265" cy="15298"/>
          </a:xfrm>
          <a:custGeom>
            <a:avLst/>
            <a:gdLst>
              <a:gd name="T0" fmla="*/ 87 w 92"/>
              <a:gd name="T1" fmla="*/ 13 h 13"/>
              <a:gd name="T2" fmla="*/ 0 w 92"/>
              <a:gd name="T3" fmla="*/ 13 h 13"/>
              <a:gd name="T4" fmla="*/ 4 w 92"/>
              <a:gd name="T5" fmla="*/ 0 h 13"/>
              <a:gd name="T6" fmla="*/ 92 w 92"/>
              <a:gd name="T7" fmla="*/ 0 h 13"/>
              <a:gd name="T8" fmla="*/ 87 w 92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" h="13">
                <a:moveTo>
                  <a:pt x="87" y="13"/>
                </a:moveTo>
                <a:lnTo>
                  <a:pt x="0" y="13"/>
                </a:lnTo>
                <a:lnTo>
                  <a:pt x="4" y="0"/>
                </a:lnTo>
                <a:lnTo>
                  <a:pt x="92" y="0"/>
                </a:lnTo>
                <a:lnTo>
                  <a:pt x="87" y="13"/>
                </a:lnTo>
                <a:close/>
              </a:path>
            </a:pathLst>
          </a:custGeom>
          <a:solidFill>
            <a:srgbClr val="EDAD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4" name="îŝlidê">
            <a:extLst>
              <a:ext uri="{FF2B5EF4-FFF2-40B4-BE49-F238E27FC236}">
                <a16:creationId xmlns:a16="http://schemas.microsoft.com/office/drawing/2014/main" id="{9B7EB286-DC93-49E1-B50A-573C59267C83}"/>
              </a:ext>
            </a:extLst>
          </p:cNvPr>
          <p:cNvSpPr/>
          <p:nvPr/>
        </p:nvSpPr>
        <p:spPr bwMode="auto">
          <a:xfrm>
            <a:off x="2851683" y="4340904"/>
            <a:ext cx="29420" cy="15298"/>
          </a:xfrm>
          <a:custGeom>
            <a:avLst/>
            <a:gdLst>
              <a:gd name="T0" fmla="*/ 21 w 25"/>
              <a:gd name="T1" fmla="*/ 13 h 13"/>
              <a:gd name="T2" fmla="*/ 0 w 25"/>
              <a:gd name="T3" fmla="*/ 13 h 13"/>
              <a:gd name="T4" fmla="*/ 4 w 25"/>
              <a:gd name="T5" fmla="*/ 0 h 13"/>
              <a:gd name="T6" fmla="*/ 25 w 25"/>
              <a:gd name="T7" fmla="*/ 0 h 13"/>
              <a:gd name="T8" fmla="*/ 21 w 25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13">
                <a:moveTo>
                  <a:pt x="21" y="13"/>
                </a:moveTo>
                <a:lnTo>
                  <a:pt x="0" y="13"/>
                </a:lnTo>
                <a:lnTo>
                  <a:pt x="4" y="0"/>
                </a:lnTo>
                <a:lnTo>
                  <a:pt x="25" y="0"/>
                </a:lnTo>
                <a:lnTo>
                  <a:pt x="21" y="13"/>
                </a:lnTo>
                <a:close/>
              </a:path>
            </a:pathLst>
          </a:custGeom>
          <a:solidFill>
            <a:srgbClr val="7299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5" name="iṥľïḋe">
            <a:extLst>
              <a:ext uri="{FF2B5EF4-FFF2-40B4-BE49-F238E27FC236}">
                <a16:creationId xmlns:a16="http://schemas.microsoft.com/office/drawing/2014/main" id="{1FCF9959-BB04-4026-9CDF-8B2C54A40D2D}"/>
              </a:ext>
            </a:extLst>
          </p:cNvPr>
          <p:cNvSpPr/>
          <p:nvPr/>
        </p:nvSpPr>
        <p:spPr bwMode="auto">
          <a:xfrm>
            <a:off x="2657512" y="4340904"/>
            <a:ext cx="76492" cy="15298"/>
          </a:xfrm>
          <a:custGeom>
            <a:avLst/>
            <a:gdLst>
              <a:gd name="T0" fmla="*/ 60 w 65"/>
              <a:gd name="T1" fmla="*/ 13 h 13"/>
              <a:gd name="T2" fmla="*/ 0 w 65"/>
              <a:gd name="T3" fmla="*/ 13 h 13"/>
              <a:gd name="T4" fmla="*/ 3 w 65"/>
              <a:gd name="T5" fmla="*/ 0 h 13"/>
              <a:gd name="T6" fmla="*/ 65 w 65"/>
              <a:gd name="T7" fmla="*/ 0 h 13"/>
              <a:gd name="T8" fmla="*/ 60 w 65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13">
                <a:moveTo>
                  <a:pt x="60" y="13"/>
                </a:moveTo>
                <a:lnTo>
                  <a:pt x="0" y="13"/>
                </a:lnTo>
                <a:lnTo>
                  <a:pt x="3" y="0"/>
                </a:lnTo>
                <a:lnTo>
                  <a:pt x="65" y="0"/>
                </a:lnTo>
                <a:lnTo>
                  <a:pt x="60" y="13"/>
                </a:lnTo>
                <a:close/>
              </a:path>
            </a:pathLst>
          </a:custGeom>
          <a:solidFill>
            <a:srgbClr val="A09C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6" name="íṥḷíḍé">
            <a:extLst>
              <a:ext uri="{FF2B5EF4-FFF2-40B4-BE49-F238E27FC236}">
                <a16:creationId xmlns:a16="http://schemas.microsoft.com/office/drawing/2014/main" id="{FC14B0AD-819F-4275-9114-EE2BE30C501A}"/>
              </a:ext>
            </a:extLst>
          </p:cNvPr>
          <p:cNvSpPr/>
          <p:nvPr/>
        </p:nvSpPr>
        <p:spPr bwMode="auto">
          <a:xfrm>
            <a:off x="2657512" y="4340904"/>
            <a:ext cx="76492" cy="15298"/>
          </a:xfrm>
          <a:custGeom>
            <a:avLst/>
            <a:gdLst>
              <a:gd name="T0" fmla="*/ 60 w 65"/>
              <a:gd name="T1" fmla="*/ 13 h 13"/>
              <a:gd name="T2" fmla="*/ 0 w 65"/>
              <a:gd name="T3" fmla="*/ 13 h 13"/>
              <a:gd name="T4" fmla="*/ 3 w 65"/>
              <a:gd name="T5" fmla="*/ 0 h 13"/>
              <a:gd name="T6" fmla="*/ 65 w 65"/>
              <a:gd name="T7" fmla="*/ 0 h 13"/>
              <a:gd name="T8" fmla="*/ 60 w 65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13">
                <a:moveTo>
                  <a:pt x="60" y="13"/>
                </a:moveTo>
                <a:lnTo>
                  <a:pt x="0" y="13"/>
                </a:lnTo>
                <a:lnTo>
                  <a:pt x="3" y="0"/>
                </a:lnTo>
                <a:lnTo>
                  <a:pt x="65" y="0"/>
                </a:lnTo>
                <a:lnTo>
                  <a:pt x="60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7" name="îṩļîḑe">
            <a:extLst>
              <a:ext uri="{FF2B5EF4-FFF2-40B4-BE49-F238E27FC236}">
                <a16:creationId xmlns:a16="http://schemas.microsoft.com/office/drawing/2014/main" id="{E6CCE83F-6100-4CFE-B150-65985AAAAACA}"/>
              </a:ext>
            </a:extLst>
          </p:cNvPr>
          <p:cNvSpPr/>
          <p:nvPr/>
        </p:nvSpPr>
        <p:spPr bwMode="auto">
          <a:xfrm>
            <a:off x="2619855" y="4210280"/>
            <a:ext cx="105911" cy="16475"/>
          </a:xfrm>
          <a:custGeom>
            <a:avLst/>
            <a:gdLst>
              <a:gd name="T0" fmla="*/ 0 w 90"/>
              <a:gd name="T1" fmla="*/ 14 h 14"/>
              <a:gd name="T2" fmla="*/ 86 w 90"/>
              <a:gd name="T3" fmla="*/ 14 h 14"/>
              <a:gd name="T4" fmla="*/ 90 w 90"/>
              <a:gd name="T5" fmla="*/ 0 h 14"/>
              <a:gd name="T6" fmla="*/ 4 w 90"/>
              <a:gd name="T7" fmla="*/ 0 h 14"/>
              <a:gd name="T8" fmla="*/ 0 w 90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" h="14">
                <a:moveTo>
                  <a:pt x="0" y="14"/>
                </a:moveTo>
                <a:lnTo>
                  <a:pt x="86" y="14"/>
                </a:lnTo>
                <a:lnTo>
                  <a:pt x="90" y="0"/>
                </a:lnTo>
                <a:lnTo>
                  <a:pt x="4" y="0"/>
                </a:lnTo>
                <a:lnTo>
                  <a:pt x="0" y="14"/>
                </a:lnTo>
                <a:close/>
              </a:path>
            </a:pathLst>
          </a:custGeom>
          <a:solidFill>
            <a:srgbClr val="C9C9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8" name="ïṩļiďe">
            <a:extLst>
              <a:ext uri="{FF2B5EF4-FFF2-40B4-BE49-F238E27FC236}">
                <a16:creationId xmlns:a16="http://schemas.microsoft.com/office/drawing/2014/main" id="{127C343A-4C55-40DF-A260-71B7343D63E9}"/>
              </a:ext>
            </a:extLst>
          </p:cNvPr>
          <p:cNvSpPr/>
          <p:nvPr/>
        </p:nvSpPr>
        <p:spPr bwMode="auto">
          <a:xfrm>
            <a:off x="2619855" y="4210280"/>
            <a:ext cx="105911" cy="16475"/>
          </a:xfrm>
          <a:custGeom>
            <a:avLst/>
            <a:gdLst>
              <a:gd name="T0" fmla="*/ 0 w 90"/>
              <a:gd name="T1" fmla="*/ 14 h 14"/>
              <a:gd name="T2" fmla="*/ 86 w 90"/>
              <a:gd name="T3" fmla="*/ 14 h 14"/>
              <a:gd name="T4" fmla="*/ 90 w 90"/>
              <a:gd name="T5" fmla="*/ 0 h 14"/>
              <a:gd name="T6" fmla="*/ 4 w 90"/>
              <a:gd name="T7" fmla="*/ 0 h 14"/>
              <a:gd name="T8" fmla="*/ 0 w 90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" h="14">
                <a:moveTo>
                  <a:pt x="0" y="14"/>
                </a:moveTo>
                <a:lnTo>
                  <a:pt x="86" y="14"/>
                </a:lnTo>
                <a:lnTo>
                  <a:pt x="90" y="0"/>
                </a:lnTo>
                <a:lnTo>
                  <a:pt x="4" y="0"/>
                </a:lnTo>
                <a:lnTo>
                  <a:pt x="0" y="1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9" name="í$ḻïďe">
            <a:extLst>
              <a:ext uri="{FF2B5EF4-FFF2-40B4-BE49-F238E27FC236}">
                <a16:creationId xmlns:a16="http://schemas.microsoft.com/office/drawing/2014/main" id="{5D9B601E-39F6-452F-824D-CBF3AD24CE90}"/>
              </a:ext>
            </a:extLst>
          </p:cNvPr>
          <p:cNvSpPr/>
          <p:nvPr/>
        </p:nvSpPr>
        <p:spPr bwMode="auto">
          <a:xfrm>
            <a:off x="2471579" y="4210280"/>
            <a:ext cx="105911" cy="16475"/>
          </a:xfrm>
          <a:custGeom>
            <a:avLst/>
            <a:gdLst>
              <a:gd name="T0" fmla="*/ 0 w 90"/>
              <a:gd name="T1" fmla="*/ 14 h 14"/>
              <a:gd name="T2" fmla="*/ 86 w 90"/>
              <a:gd name="T3" fmla="*/ 14 h 14"/>
              <a:gd name="T4" fmla="*/ 90 w 90"/>
              <a:gd name="T5" fmla="*/ 0 h 14"/>
              <a:gd name="T6" fmla="*/ 3 w 90"/>
              <a:gd name="T7" fmla="*/ 0 h 14"/>
              <a:gd name="T8" fmla="*/ 0 w 90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" h="14">
                <a:moveTo>
                  <a:pt x="0" y="14"/>
                </a:moveTo>
                <a:lnTo>
                  <a:pt x="86" y="14"/>
                </a:lnTo>
                <a:lnTo>
                  <a:pt x="90" y="0"/>
                </a:lnTo>
                <a:lnTo>
                  <a:pt x="3" y="0"/>
                </a:lnTo>
                <a:lnTo>
                  <a:pt x="0" y="14"/>
                </a:lnTo>
                <a:close/>
              </a:path>
            </a:pathLst>
          </a:custGeom>
          <a:solidFill>
            <a:srgbClr val="EDAD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0" name="ïSḷîde">
            <a:extLst>
              <a:ext uri="{FF2B5EF4-FFF2-40B4-BE49-F238E27FC236}">
                <a16:creationId xmlns:a16="http://schemas.microsoft.com/office/drawing/2014/main" id="{B98DE403-81C8-4AB9-90F8-6DD42B60B37A}"/>
              </a:ext>
            </a:extLst>
          </p:cNvPr>
          <p:cNvSpPr/>
          <p:nvPr/>
        </p:nvSpPr>
        <p:spPr bwMode="auto">
          <a:xfrm>
            <a:off x="2471579" y="4210280"/>
            <a:ext cx="105911" cy="16475"/>
          </a:xfrm>
          <a:custGeom>
            <a:avLst/>
            <a:gdLst>
              <a:gd name="T0" fmla="*/ 0 w 90"/>
              <a:gd name="T1" fmla="*/ 14 h 14"/>
              <a:gd name="T2" fmla="*/ 86 w 90"/>
              <a:gd name="T3" fmla="*/ 14 h 14"/>
              <a:gd name="T4" fmla="*/ 90 w 90"/>
              <a:gd name="T5" fmla="*/ 0 h 14"/>
              <a:gd name="T6" fmla="*/ 3 w 90"/>
              <a:gd name="T7" fmla="*/ 0 h 14"/>
              <a:gd name="T8" fmla="*/ 0 w 90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" h="14">
                <a:moveTo>
                  <a:pt x="0" y="14"/>
                </a:moveTo>
                <a:lnTo>
                  <a:pt x="86" y="14"/>
                </a:lnTo>
                <a:lnTo>
                  <a:pt x="90" y="0"/>
                </a:lnTo>
                <a:lnTo>
                  <a:pt x="3" y="0"/>
                </a:lnTo>
                <a:lnTo>
                  <a:pt x="0" y="1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1" name="í$ḻîḋê">
            <a:extLst>
              <a:ext uri="{FF2B5EF4-FFF2-40B4-BE49-F238E27FC236}">
                <a16:creationId xmlns:a16="http://schemas.microsoft.com/office/drawing/2014/main" id="{2E76E8A5-D43D-4855-8B7E-C47BAFCA3267}"/>
              </a:ext>
            </a:extLst>
          </p:cNvPr>
          <p:cNvSpPr/>
          <p:nvPr/>
        </p:nvSpPr>
        <p:spPr bwMode="auto">
          <a:xfrm>
            <a:off x="2585728" y="4210280"/>
            <a:ext cx="29420" cy="16475"/>
          </a:xfrm>
          <a:custGeom>
            <a:avLst/>
            <a:gdLst>
              <a:gd name="T0" fmla="*/ 0 w 25"/>
              <a:gd name="T1" fmla="*/ 14 h 14"/>
              <a:gd name="T2" fmla="*/ 20 w 25"/>
              <a:gd name="T3" fmla="*/ 14 h 14"/>
              <a:gd name="T4" fmla="*/ 25 w 25"/>
              <a:gd name="T5" fmla="*/ 0 h 14"/>
              <a:gd name="T6" fmla="*/ 3 w 25"/>
              <a:gd name="T7" fmla="*/ 0 h 14"/>
              <a:gd name="T8" fmla="*/ 0 w 25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14">
                <a:moveTo>
                  <a:pt x="0" y="14"/>
                </a:moveTo>
                <a:lnTo>
                  <a:pt x="20" y="14"/>
                </a:lnTo>
                <a:lnTo>
                  <a:pt x="25" y="0"/>
                </a:lnTo>
                <a:lnTo>
                  <a:pt x="3" y="0"/>
                </a:lnTo>
                <a:lnTo>
                  <a:pt x="0" y="14"/>
                </a:lnTo>
                <a:close/>
              </a:path>
            </a:pathLst>
          </a:custGeom>
          <a:solidFill>
            <a:srgbClr val="7299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2" name="íşḻîḓe">
            <a:extLst>
              <a:ext uri="{FF2B5EF4-FFF2-40B4-BE49-F238E27FC236}">
                <a16:creationId xmlns:a16="http://schemas.microsoft.com/office/drawing/2014/main" id="{706C562C-9F8B-4D9E-80A3-BFB3314FB9FB}"/>
              </a:ext>
            </a:extLst>
          </p:cNvPr>
          <p:cNvSpPr/>
          <p:nvPr/>
        </p:nvSpPr>
        <p:spPr bwMode="auto">
          <a:xfrm>
            <a:off x="2585728" y="4210280"/>
            <a:ext cx="29420" cy="16475"/>
          </a:xfrm>
          <a:custGeom>
            <a:avLst/>
            <a:gdLst>
              <a:gd name="T0" fmla="*/ 0 w 25"/>
              <a:gd name="T1" fmla="*/ 14 h 14"/>
              <a:gd name="T2" fmla="*/ 20 w 25"/>
              <a:gd name="T3" fmla="*/ 14 h 14"/>
              <a:gd name="T4" fmla="*/ 25 w 25"/>
              <a:gd name="T5" fmla="*/ 0 h 14"/>
              <a:gd name="T6" fmla="*/ 3 w 25"/>
              <a:gd name="T7" fmla="*/ 0 h 14"/>
              <a:gd name="T8" fmla="*/ 0 w 25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14">
                <a:moveTo>
                  <a:pt x="0" y="14"/>
                </a:moveTo>
                <a:lnTo>
                  <a:pt x="20" y="14"/>
                </a:lnTo>
                <a:lnTo>
                  <a:pt x="25" y="0"/>
                </a:lnTo>
                <a:lnTo>
                  <a:pt x="3" y="0"/>
                </a:lnTo>
                <a:lnTo>
                  <a:pt x="0" y="1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3" name="iS1iḍé">
            <a:extLst>
              <a:ext uri="{FF2B5EF4-FFF2-40B4-BE49-F238E27FC236}">
                <a16:creationId xmlns:a16="http://schemas.microsoft.com/office/drawing/2014/main" id="{D33E2740-3CDB-4603-B7EE-722DA7B1DD3E}"/>
              </a:ext>
            </a:extLst>
          </p:cNvPr>
          <p:cNvSpPr/>
          <p:nvPr/>
        </p:nvSpPr>
        <p:spPr bwMode="auto">
          <a:xfrm>
            <a:off x="2532772" y="4016109"/>
            <a:ext cx="85906" cy="16475"/>
          </a:xfrm>
          <a:custGeom>
            <a:avLst/>
            <a:gdLst>
              <a:gd name="T0" fmla="*/ 69 w 73"/>
              <a:gd name="T1" fmla="*/ 14 h 14"/>
              <a:gd name="T2" fmla="*/ 0 w 73"/>
              <a:gd name="T3" fmla="*/ 14 h 14"/>
              <a:gd name="T4" fmla="*/ 4 w 73"/>
              <a:gd name="T5" fmla="*/ 0 h 14"/>
              <a:gd name="T6" fmla="*/ 73 w 73"/>
              <a:gd name="T7" fmla="*/ 0 h 14"/>
              <a:gd name="T8" fmla="*/ 69 w 73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14">
                <a:moveTo>
                  <a:pt x="69" y="14"/>
                </a:moveTo>
                <a:lnTo>
                  <a:pt x="0" y="14"/>
                </a:lnTo>
                <a:lnTo>
                  <a:pt x="4" y="0"/>
                </a:lnTo>
                <a:lnTo>
                  <a:pt x="73" y="0"/>
                </a:lnTo>
                <a:lnTo>
                  <a:pt x="69" y="14"/>
                </a:lnTo>
                <a:close/>
              </a:path>
            </a:pathLst>
          </a:custGeom>
          <a:solidFill>
            <a:srgbClr val="DF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4" name="ísḷiḍe">
            <a:extLst>
              <a:ext uri="{FF2B5EF4-FFF2-40B4-BE49-F238E27FC236}">
                <a16:creationId xmlns:a16="http://schemas.microsoft.com/office/drawing/2014/main" id="{37D21811-A3DA-4702-AF86-91D3813798A6}"/>
              </a:ext>
            </a:extLst>
          </p:cNvPr>
          <p:cNvSpPr/>
          <p:nvPr/>
        </p:nvSpPr>
        <p:spPr bwMode="auto">
          <a:xfrm>
            <a:off x="2775192" y="4016109"/>
            <a:ext cx="38834" cy="16475"/>
          </a:xfrm>
          <a:custGeom>
            <a:avLst/>
            <a:gdLst>
              <a:gd name="T0" fmla="*/ 30 w 33"/>
              <a:gd name="T1" fmla="*/ 14 h 14"/>
              <a:gd name="T2" fmla="*/ 0 w 33"/>
              <a:gd name="T3" fmla="*/ 14 h 14"/>
              <a:gd name="T4" fmla="*/ 4 w 33"/>
              <a:gd name="T5" fmla="*/ 0 h 14"/>
              <a:gd name="T6" fmla="*/ 33 w 33"/>
              <a:gd name="T7" fmla="*/ 0 h 14"/>
              <a:gd name="T8" fmla="*/ 30 w 33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14">
                <a:moveTo>
                  <a:pt x="30" y="14"/>
                </a:moveTo>
                <a:lnTo>
                  <a:pt x="0" y="14"/>
                </a:lnTo>
                <a:lnTo>
                  <a:pt x="4" y="0"/>
                </a:lnTo>
                <a:lnTo>
                  <a:pt x="33" y="0"/>
                </a:lnTo>
                <a:lnTo>
                  <a:pt x="30" y="14"/>
                </a:lnTo>
                <a:close/>
              </a:path>
            </a:pathLst>
          </a:custGeom>
          <a:solidFill>
            <a:srgbClr val="7299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5" name="íṣļíḍè">
            <a:extLst>
              <a:ext uri="{FF2B5EF4-FFF2-40B4-BE49-F238E27FC236}">
                <a16:creationId xmlns:a16="http://schemas.microsoft.com/office/drawing/2014/main" id="{B608C821-1706-4D98-829C-4B90A7EB7294}"/>
              </a:ext>
            </a:extLst>
          </p:cNvPr>
          <p:cNvSpPr/>
          <p:nvPr/>
        </p:nvSpPr>
        <p:spPr bwMode="auto">
          <a:xfrm>
            <a:off x="2775192" y="4016109"/>
            <a:ext cx="38834" cy="16475"/>
          </a:xfrm>
          <a:custGeom>
            <a:avLst/>
            <a:gdLst>
              <a:gd name="T0" fmla="*/ 30 w 33"/>
              <a:gd name="T1" fmla="*/ 14 h 14"/>
              <a:gd name="T2" fmla="*/ 0 w 33"/>
              <a:gd name="T3" fmla="*/ 14 h 14"/>
              <a:gd name="T4" fmla="*/ 4 w 33"/>
              <a:gd name="T5" fmla="*/ 0 h 14"/>
              <a:gd name="T6" fmla="*/ 33 w 33"/>
              <a:gd name="T7" fmla="*/ 0 h 14"/>
              <a:gd name="T8" fmla="*/ 30 w 33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14">
                <a:moveTo>
                  <a:pt x="30" y="14"/>
                </a:moveTo>
                <a:lnTo>
                  <a:pt x="0" y="14"/>
                </a:lnTo>
                <a:lnTo>
                  <a:pt x="4" y="0"/>
                </a:lnTo>
                <a:lnTo>
                  <a:pt x="33" y="0"/>
                </a:lnTo>
                <a:lnTo>
                  <a:pt x="30" y="1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6" name="ïSľíḋè">
            <a:extLst>
              <a:ext uri="{FF2B5EF4-FFF2-40B4-BE49-F238E27FC236}">
                <a16:creationId xmlns:a16="http://schemas.microsoft.com/office/drawing/2014/main" id="{C4BBDDC5-F614-4717-A05B-A06A3E95237A}"/>
              </a:ext>
            </a:extLst>
          </p:cNvPr>
          <p:cNvSpPr/>
          <p:nvPr/>
        </p:nvSpPr>
        <p:spPr bwMode="auto">
          <a:xfrm>
            <a:off x="2922291" y="4016109"/>
            <a:ext cx="175342" cy="16475"/>
          </a:xfrm>
          <a:custGeom>
            <a:avLst/>
            <a:gdLst>
              <a:gd name="T0" fmla="*/ 145 w 149"/>
              <a:gd name="T1" fmla="*/ 14 h 14"/>
              <a:gd name="T2" fmla="*/ 0 w 149"/>
              <a:gd name="T3" fmla="*/ 14 h 14"/>
              <a:gd name="T4" fmla="*/ 5 w 149"/>
              <a:gd name="T5" fmla="*/ 0 h 14"/>
              <a:gd name="T6" fmla="*/ 149 w 149"/>
              <a:gd name="T7" fmla="*/ 0 h 14"/>
              <a:gd name="T8" fmla="*/ 145 w 149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" h="14">
                <a:moveTo>
                  <a:pt x="145" y="14"/>
                </a:moveTo>
                <a:lnTo>
                  <a:pt x="0" y="14"/>
                </a:lnTo>
                <a:lnTo>
                  <a:pt x="5" y="0"/>
                </a:lnTo>
                <a:lnTo>
                  <a:pt x="149" y="0"/>
                </a:lnTo>
                <a:lnTo>
                  <a:pt x="145" y="14"/>
                </a:lnTo>
                <a:close/>
              </a:path>
            </a:pathLst>
          </a:custGeom>
          <a:solidFill>
            <a:srgbClr val="DF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7" name="iSlïḑê">
            <a:extLst>
              <a:ext uri="{FF2B5EF4-FFF2-40B4-BE49-F238E27FC236}">
                <a16:creationId xmlns:a16="http://schemas.microsoft.com/office/drawing/2014/main" id="{3407BD67-CAC2-460A-922D-D1AD5F346329}"/>
              </a:ext>
            </a:extLst>
          </p:cNvPr>
          <p:cNvSpPr/>
          <p:nvPr/>
        </p:nvSpPr>
        <p:spPr bwMode="auto">
          <a:xfrm>
            <a:off x="2922291" y="4016109"/>
            <a:ext cx="175342" cy="16475"/>
          </a:xfrm>
          <a:custGeom>
            <a:avLst/>
            <a:gdLst>
              <a:gd name="T0" fmla="*/ 145 w 149"/>
              <a:gd name="T1" fmla="*/ 14 h 14"/>
              <a:gd name="T2" fmla="*/ 0 w 149"/>
              <a:gd name="T3" fmla="*/ 14 h 14"/>
              <a:gd name="T4" fmla="*/ 5 w 149"/>
              <a:gd name="T5" fmla="*/ 0 h 14"/>
              <a:gd name="T6" fmla="*/ 149 w 149"/>
              <a:gd name="T7" fmla="*/ 0 h 14"/>
              <a:gd name="T8" fmla="*/ 145 w 149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" h="14">
                <a:moveTo>
                  <a:pt x="145" y="14"/>
                </a:moveTo>
                <a:lnTo>
                  <a:pt x="0" y="14"/>
                </a:lnTo>
                <a:lnTo>
                  <a:pt x="5" y="0"/>
                </a:lnTo>
                <a:lnTo>
                  <a:pt x="149" y="0"/>
                </a:lnTo>
                <a:lnTo>
                  <a:pt x="145" y="1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8" name="íšľîḑê">
            <a:extLst>
              <a:ext uri="{FF2B5EF4-FFF2-40B4-BE49-F238E27FC236}">
                <a16:creationId xmlns:a16="http://schemas.microsoft.com/office/drawing/2014/main" id="{8A0F3E21-4F8E-4FEB-BD64-A0AE65FBA811}"/>
              </a:ext>
            </a:extLst>
          </p:cNvPr>
          <p:cNvSpPr/>
          <p:nvPr/>
        </p:nvSpPr>
        <p:spPr bwMode="auto">
          <a:xfrm>
            <a:off x="2818733" y="4016109"/>
            <a:ext cx="97674" cy="16475"/>
          </a:xfrm>
          <a:custGeom>
            <a:avLst/>
            <a:gdLst>
              <a:gd name="T0" fmla="*/ 78 w 83"/>
              <a:gd name="T1" fmla="*/ 14 h 14"/>
              <a:gd name="T2" fmla="*/ 0 w 83"/>
              <a:gd name="T3" fmla="*/ 14 h 14"/>
              <a:gd name="T4" fmla="*/ 4 w 83"/>
              <a:gd name="T5" fmla="*/ 0 h 14"/>
              <a:gd name="T6" fmla="*/ 83 w 83"/>
              <a:gd name="T7" fmla="*/ 0 h 14"/>
              <a:gd name="T8" fmla="*/ 78 w 83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14">
                <a:moveTo>
                  <a:pt x="78" y="14"/>
                </a:moveTo>
                <a:lnTo>
                  <a:pt x="0" y="14"/>
                </a:lnTo>
                <a:lnTo>
                  <a:pt x="4" y="0"/>
                </a:lnTo>
                <a:lnTo>
                  <a:pt x="83" y="0"/>
                </a:lnTo>
                <a:lnTo>
                  <a:pt x="78" y="14"/>
                </a:lnTo>
                <a:close/>
              </a:path>
            </a:pathLst>
          </a:custGeom>
          <a:solidFill>
            <a:srgbClr val="7299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9" name="iŝḷiḍê">
            <a:extLst>
              <a:ext uri="{FF2B5EF4-FFF2-40B4-BE49-F238E27FC236}">
                <a16:creationId xmlns:a16="http://schemas.microsoft.com/office/drawing/2014/main" id="{789E9209-9140-4F2E-978F-1E03FBB5FAC6}"/>
              </a:ext>
            </a:extLst>
          </p:cNvPr>
          <p:cNvSpPr/>
          <p:nvPr/>
        </p:nvSpPr>
        <p:spPr bwMode="auto">
          <a:xfrm>
            <a:off x="2818733" y="4016109"/>
            <a:ext cx="97674" cy="16475"/>
          </a:xfrm>
          <a:custGeom>
            <a:avLst/>
            <a:gdLst>
              <a:gd name="T0" fmla="*/ 78 w 83"/>
              <a:gd name="T1" fmla="*/ 14 h 14"/>
              <a:gd name="T2" fmla="*/ 0 w 83"/>
              <a:gd name="T3" fmla="*/ 14 h 14"/>
              <a:gd name="T4" fmla="*/ 4 w 83"/>
              <a:gd name="T5" fmla="*/ 0 h 14"/>
              <a:gd name="T6" fmla="*/ 83 w 83"/>
              <a:gd name="T7" fmla="*/ 0 h 14"/>
              <a:gd name="T8" fmla="*/ 78 w 83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14">
                <a:moveTo>
                  <a:pt x="78" y="14"/>
                </a:moveTo>
                <a:lnTo>
                  <a:pt x="0" y="14"/>
                </a:lnTo>
                <a:lnTo>
                  <a:pt x="4" y="0"/>
                </a:lnTo>
                <a:lnTo>
                  <a:pt x="83" y="0"/>
                </a:lnTo>
                <a:lnTo>
                  <a:pt x="78" y="1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0" name="îSḷïḍé">
            <a:extLst>
              <a:ext uri="{FF2B5EF4-FFF2-40B4-BE49-F238E27FC236}">
                <a16:creationId xmlns:a16="http://schemas.microsoft.com/office/drawing/2014/main" id="{CC7677F3-FCFC-4D4B-852E-FFE5380FEC15}"/>
              </a:ext>
            </a:extLst>
          </p:cNvPr>
          <p:cNvSpPr/>
          <p:nvPr/>
        </p:nvSpPr>
        <p:spPr bwMode="auto">
          <a:xfrm>
            <a:off x="2624562" y="4016109"/>
            <a:ext cx="143569" cy="16475"/>
          </a:xfrm>
          <a:custGeom>
            <a:avLst/>
            <a:gdLst>
              <a:gd name="T0" fmla="*/ 118 w 122"/>
              <a:gd name="T1" fmla="*/ 14 h 14"/>
              <a:gd name="T2" fmla="*/ 0 w 122"/>
              <a:gd name="T3" fmla="*/ 14 h 14"/>
              <a:gd name="T4" fmla="*/ 3 w 122"/>
              <a:gd name="T5" fmla="*/ 0 h 14"/>
              <a:gd name="T6" fmla="*/ 122 w 122"/>
              <a:gd name="T7" fmla="*/ 0 h 14"/>
              <a:gd name="T8" fmla="*/ 118 w 122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" h="14">
                <a:moveTo>
                  <a:pt x="118" y="14"/>
                </a:moveTo>
                <a:lnTo>
                  <a:pt x="0" y="14"/>
                </a:lnTo>
                <a:lnTo>
                  <a:pt x="3" y="0"/>
                </a:lnTo>
                <a:lnTo>
                  <a:pt x="122" y="0"/>
                </a:lnTo>
                <a:lnTo>
                  <a:pt x="118" y="14"/>
                </a:lnTo>
                <a:close/>
              </a:path>
            </a:pathLst>
          </a:custGeom>
          <a:solidFill>
            <a:srgbClr val="7299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1" name="işļîḑé">
            <a:extLst>
              <a:ext uri="{FF2B5EF4-FFF2-40B4-BE49-F238E27FC236}">
                <a16:creationId xmlns:a16="http://schemas.microsoft.com/office/drawing/2014/main" id="{FFADBFC6-FD13-4902-970A-BA5170A43111}"/>
              </a:ext>
            </a:extLst>
          </p:cNvPr>
          <p:cNvSpPr/>
          <p:nvPr/>
        </p:nvSpPr>
        <p:spPr bwMode="auto">
          <a:xfrm>
            <a:off x="2624562" y="4016109"/>
            <a:ext cx="143569" cy="16475"/>
          </a:xfrm>
          <a:custGeom>
            <a:avLst/>
            <a:gdLst>
              <a:gd name="T0" fmla="*/ 118 w 122"/>
              <a:gd name="T1" fmla="*/ 14 h 14"/>
              <a:gd name="T2" fmla="*/ 0 w 122"/>
              <a:gd name="T3" fmla="*/ 14 h 14"/>
              <a:gd name="T4" fmla="*/ 3 w 122"/>
              <a:gd name="T5" fmla="*/ 0 h 14"/>
              <a:gd name="T6" fmla="*/ 122 w 122"/>
              <a:gd name="T7" fmla="*/ 0 h 14"/>
              <a:gd name="T8" fmla="*/ 118 w 122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" h="14">
                <a:moveTo>
                  <a:pt x="118" y="14"/>
                </a:moveTo>
                <a:lnTo>
                  <a:pt x="0" y="14"/>
                </a:lnTo>
                <a:lnTo>
                  <a:pt x="3" y="0"/>
                </a:lnTo>
                <a:lnTo>
                  <a:pt x="122" y="0"/>
                </a:lnTo>
                <a:lnTo>
                  <a:pt x="118" y="1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2" name="ïṧḷîdè">
            <a:extLst>
              <a:ext uri="{FF2B5EF4-FFF2-40B4-BE49-F238E27FC236}">
                <a16:creationId xmlns:a16="http://schemas.microsoft.com/office/drawing/2014/main" id="{C8D40559-A855-49FD-ACFB-8BD0A63F5EF1}"/>
              </a:ext>
            </a:extLst>
          </p:cNvPr>
          <p:cNvSpPr/>
          <p:nvPr/>
        </p:nvSpPr>
        <p:spPr bwMode="auto">
          <a:xfrm>
            <a:off x="2409209" y="4405628"/>
            <a:ext cx="85906" cy="15298"/>
          </a:xfrm>
          <a:custGeom>
            <a:avLst/>
            <a:gdLst>
              <a:gd name="T0" fmla="*/ 69 w 73"/>
              <a:gd name="T1" fmla="*/ 13 h 13"/>
              <a:gd name="T2" fmla="*/ 0 w 73"/>
              <a:gd name="T3" fmla="*/ 13 h 13"/>
              <a:gd name="T4" fmla="*/ 4 w 73"/>
              <a:gd name="T5" fmla="*/ 0 h 13"/>
              <a:gd name="T6" fmla="*/ 73 w 73"/>
              <a:gd name="T7" fmla="*/ 0 h 13"/>
              <a:gd name="T8" fmla="*/ 69 w 73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13">
                <a:moveTo>
                  <a:pt x="69" y="13"/>
                </a:moveTo>
                <a:lnTo>
                  <a:pt x="0" y="13"/>
                </a:lnTo>
                <a:lnTo>
                  <a:pt x="4" y="0"/>
                </a:lnTo>
                <a:lnTo>
                  <a:pt x="73" y="0"/>
                </a:lnTo>
                <a:lnTo>
                  <a:pt x="69" y="13"/>
                </a:lnTo>
                <a:close/>
              </a:path>
            </a:pathLst>
          </a:custGeom>
          <a:solidFill>
            <a:srgbClr val="2D3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3" name="íṥľïďé">
            <a:extLst>
              <a:ext uri="{FF2B5EF4-FFF2-40B4-BE49-F238E27FC236}">
                <a16:creationId xmlns:a16="http://schemas.microsoft.com/office/drawing/2014/main" id="{1F6F06FC-D039-4ADF-88EA-AE34088D118B}"/>
              </a:ext>
            </a:extLst>
          </p:cNvPr>
          <p:cNvSpPr/>
          <p:nvPr/>
        </p:nvSpPr>
        <p:spPr bwMode="auto">
          <a:xfrm>
            <a:off x="2409209" y="4405628"/>
            <a:ext cx="85906" cy="15298"/>
          </a:xfrm>
          <a:custGeom>
            <a:avLst/>
            <a:gdLst>
              <a:gd name="T0" fmla="*/ 69 w 73"/>
              <a:gd name="T1" fmla="*/ 13 h 13"/>
              <a:gd name="T2" fmla="*/ 0 w 73"/>
              <a:gd name="T3" fmla="*/ 13 h 13"/>
              <a:gd name="T4" fmla="*/ 4 w 73"/>
              <a:gd name="T5" fmla="*/ 0 h 13"/>
              <a:gd name="T6" fmla="*/ 73 w 73"/>
              <a:gd name="T7" fmla="*/ 0 h 13"/>
              <a:gd name="T8" fmla="*/ 69 w 73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13">
                <a:moveTo>
                  <a:pt x="69" y="13"/>
                </a:moveTo>
                <a:lnTo>
                  <a:pt x="0" y="13"/>
                </a:lnTo>
                <a:lnTo>
                  <a:pt x="4" y="0"/>
                </a:lnTo>
                <a:lnTo>
                  <a:pt x="73" y="0"/>
                </a:lnTo>
                <a:lnTo>
                  <a:pt x="69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4" name="îṣḻïḍé">
            <a:extLst>
              <a:ext uri="{FF2B5EF4-FFF2-40B4-BE49-F238E27FC236}">
                <a16:creationId xmlns:a16="http://schemas.microsoft.com/office/drawing/2014/main" id="{9E1A9256-AFA0-464A-B337-6E64D63AEB1E}"/>
              </a:ext>
            </a:extLst>
          </p:cNvPr>
          <p:cNvSpPr/>
          <p:nvPr/>
        </p:nvSpPr>
        <p:spPr bwMode="auto">
          <a:xfrm>
            <a:off x="2652805" y="4405628"/>
            <a:ext cx="38834" cy="15298"/>
          </a:xfrm>
          <a:custGeom>
            <a:avLst/>
            <a:gdLst>
              <a:gd name="T0" fmla="*/ 29 w 33"/>
              <a:gd name="T1" fmla="*/ 13 h 13"/>
              <a:gd name="T2" fmla="*/ 0 w 33"/>
              <a:gd name="T3" fmla="*/ 13 h 13"/>
              <a:gd name="T4" fmla="*/ 4 w 33"/>
              <a:gd name="T5" fmla="*/ 0 h 13"/>
              <a:gd name="T6" fmla="*/ 33 w 33"/>
              <a:gd name="T7" fmla="*/ 0 h 13"/>
              <a:gd name="T8" fmla="*/ 29 w 33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13">
                <a:moveTo>
                  <a:pt x="29" y="13"/>
                </a:moveTo>
                <a:lnTo>
                  <a:pt x="0" y="13"/>
                </a:lnTo>
                <a:lnTo>
                  <a:pt x="4" y="0"/>
                </a:lnTo>
                <a:lnTo>
                  <a:pt x="33" y="0"/>
                </a:lnTo>
                <a:lnTo>
                  <a:pt x="29" y="13"/>
                </a:lnTo>
                <a:close/>
              </a:path>
            </a:pathLst>
          </a:custGeom>
          <a:solidFill>
            <a:srgbClr val="2D3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5" name="îṧļîḓe">
            <a:extLst>
              <a:ext uri="{FF2B5EF4-FFF2-40B4-BE49-F238E27FC236}">
                <a16:creationId xmlns:a16="http://schemas.microsoft.com/office/drawing/2014/main" id="{49152C98-2900-4A57-B922-32206409CFA6}"/>
              </a:ext>
            </a:extLst>
          </p:cNvPr>
          <p:cNvSpPr/>
          <p:nvPr/>
        </p:nvSpPr>
        <p:spPr bwMode="auto">
          <a:xfrm>
            <a:off x="2652805" y="4405628"/>
            <a:ext cx="38834" cy="15298"/>
          </a:xfrm>
          <a:custGeom>
            <a:avLst/>
            <a:gdLst>
              <a:gd name="T0" fmla="*/ 29 w 33"/>
              <a:gd name="T1" fmla="*/ 13 h 13"/>
              <a:gd name="T2" fmla="*/ 0 w 33"/>
              <a:gd name="T3" fmla="*/ 13 h 13"/>
              <a:gd name="T4" fmla="*/ 4 w 33"/>
              <a:gd name="T5" fmla="*/ 0 h 13"/>
              <a:gd name="T6" fmla="*/ 33 w 33"/>
              <a:gd name="T7" fmla="*/ 0 h 13"/>
              <a:gd name="T8" fmla="*/ 29 w 33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13">
                <a:moveTo>
                  <a:pt x="29" y="13"/>
                </a:moveTo>
                <a:lnTo>
                  <a:pt x="0" y="13"/>
                </a:lnTo>
                <a:lnTo>
                  <a:pt x="4" y="0"/>
                </a:lnTo>
                <a:lnTo>
                  <a:pt x="33" y="0"/>
                </a:lnTo>
                <a:lnTo>
                  <a:pt x="29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6" name="î$ļîḑé">
            <a:extLst>
              <a:ext uri="{FF2B5EF4-FFF2-40B4-BE49-F238E27FC236}">
                <a16:creationId xmlns:a16="http://schemas.microsoft.com/office/drawing/2014/main" id="{9F0B70E3-E8EA-48A1-A330-DD40D71B9EBB}"/>
              </a:ext>
            </a:extLst>
          </p:cNvPr>
          <p:cNvSpPr/>
          <p:nvPr/>
        </p:nvSpPr>
        <p:spPr bwMode="auto">
          <a:xfrm>
            <a:off x="2799904" y="4405628"/>
            <a:ext cx="175342" cy="15298"/>
          </a:xfrm>
          <a:custGeom>
            <a:avLst/>
            <a:gdLst>
              <a:gd name="T0" fmla="*/ 145 w 149"/>
              <a:gd name="T1" fmla="*/ 13 h 13"/>
              <a:gd name="T2" fmla="*/ 0 w 149"/>
              <a:gd name="T3" fmla="*/ 13 h 13"/>
              <a:gd name="T4" fmla="*/ 4 w 149"/>
              <a:gd name="T5" fmla="*/ 0 h 13"/>
              <a:gd name="T6" fmla="*/ 149 w 149"/>
              <a:gd name="T7" fmla="*/ 0 h 13"/>
              <a:gd name="T8" fmla="*/ 145 w 149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" h="13">
                <a:moveTo>
                  <a:pt x="145" y="13"/>
                </a:moveTo>
                <a:lnTo>
                  <a:pt x="0" y="13"/>
                </a:lnTo>
                <a:lnTo>
                  <a:pt x="4" y="0"/>
                </a:lnTo>
                <a:lnTo>
                  <a:pt x="149" y="0"/>
                </a:lnTo>
                <a:lnTo>
                  <a:pt x="145" y="13"/>
                </a:lnTo>
                <a:close/>
              </a:path>
            </a:pathLst>
          </a:custGeom>
          <a:solidFill>
            <a:srgbClr val="7299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7" name="íṧlîďê">
            <a:extLst>
              <a:ext uri="{FF2B5EF4-FFF2-40B4-BE49-F238E27FC236}">
                <a16:creationId xmlns:a16="http://schemas.microsoft.com/office/drawing/2014/main" id="{0D0C4F35-2820-4EA5-8956-5262F143C52C}"/>
              </a:ext>
            </a:extLst>
          </p:cNvPr>
          <p:cNvSpPr/>
          <p:nvPr/>
        </p:nvSpPr>
        <p:spPr bwMode="auto">
          <a:xfrm>
            <a:off x="2696347" y="4405628"/>
            <a:ext cx="95320" cy="15298"/>
          </a:xfrm>
          <a:custGeom>
            <a:avLst/>
            <a:gdLst>
              <a:gd name="T0" fmla="*/ 78 w 81"/>
              <a:gd name="T1" fmla="*/ 13 h 13"/>
              <a:gd name="T2" fmla="*/ 0 w 81"/>
              <a:gd name="T3" fmla="*/ 13 h 13"/>
              <a:gd name="T4" fmla="*/ 4 w 81"/>
              <a:gd name="T5" fmla="*/ 0 h 13"/>
              <a:gd name="T6" fmla="*/ 81 w 81"/>
              <a:gd name="T7" fmla="*/ 0 h 13"/>
              <a:gd name="T8" fmla="*/ 78 w 81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13">
                <a:moveTo>
                  <a:pt x="78" y="13"/>
                </a:moveTo>
                <a:lnTo>
                  <a:pt x="0" y="13"/>
                </a:lnTo>
                <a:lnTo>
                  <a:pt x="4" y="0"/>
                </a:lnTo>
                <a:lnTo>
                  <a:pt x="81" y="0"/>
                </a:lnTo>
                <a:lnTo>
                  <a:pt x="78" y="13"/>
                </a:lnTo>
                <a:close/>
              </a:path>
            </a:pathLst>
          </a:custGeom>
          <a:solidFill>
            <a:srgbClr val="7299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8" name="iṡļíḓê">
            <a:extLst>
              <a:ext uri="{FF2B5EF4-FFF2-40B4-BE49-F238E27FC236}">
                <a16:creationId xmlns:a16="http://schemas.microsoft.com/office/drawing/2014/main" id="{0AD03A9F-88B7-4CE1-8C32-0D7CBF72518A}"/>
              </a:ext>
            </a:extLst>
          </p:cNvPr>
          <p:cNvSpPr/>
          <p:nvPr/>
        </p:nvSpPr>
        <p:spPr bwMode="auto">
          <a:xfrm>
            <a:off x="2696347" y="4405628"/>
            <a:ext cx="95320" cy="15298"/>
          </a:xfrm>
          <a:custGeom>
            <a:avLst/>
            <a:gdLst>
              <a:gd name="T0" fmla="*/ 78 w 81"/>
              <a:gd name="T1" fmla="*/ 13 h 13"/>
              <a:gd name="T2" fmla="*/ 0 w 81"/>
              <a:gd name="T3" fmla="*/ 13 h 13"/>
              <a:gd name="T4" fmla="*/ 4 w 81"/>
              <a:gd name="T5" fmla="*/ 0 h 13"/>
              <a:gd name="T6" fmla="*/ 81 w 81"/>
              <a:gd name="T7" fmla="*/ 0 h 13"/>
              <a:gd name="T8" fmla="*/ 78 w 81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13">
                <a:moveTo>
                  <a:pt x="78" y="13"/>
                </a:moveTo>
                <a:lnTo>
                  <a:pt x="0" y="13"/>
                </a:lnTo>
                <a:lnTo>
                  <a:pt x="4" y="0"/>
                </a:lnTo>
                <a:lnTo>
                  <a:pt x="81" y="0"/>
                </a:lnTo>
                <a:lnTo>
                  <a:pt x="78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9" name="íṧ1iḋê">
            <a:extLst>
              <a:ext uri="{FF2B5EF4-FFF2-40B4-BE49-F238E27FC236}">
                <a16:creationId xmlns:a16="http://schemas.microsoft.com/office/drawing/2014/main" id="{8D8E2CA6-AE06-4314-B49C-0A5E05548028}"/>
              </a:ext>
            </a:extLst>
          </p:cNvPr>
          <p:cNvSpPr/>
          <p:nvPr/>
        </p:nvSpPr>
        <p:spPr bwMode="auto">
          <a:xfrm>
            <a:off x="2500999" y="4405628"/>
            <a:ext cx="143569" cy="15298"/>
          </a:xfrm>
          <a:custGeom>
            <a:avLst/>
            <a:gdLst>
              <a:gd name="T0" fmla="*/ 119 w 122"/>
              <a:gd name="T1" fmla="*/ 13 h 13"/>
              <a:gd name="T2" fmla="*/ 0 w 122"/>
              <a:gd name="T3" fmla="*/ 13 h 13"/>
              <a:gd name="T4" fmla="*/ 4 w 122"/>
              <a:gd name="T5" fmla="*/ 0 h 13"/>
              <a:gd name="T6" fmla="*/ 122 w 122"/>
              <a:gd name="T7" fmla="*/ 0 h 13"/>
              <a:gd name="T8" fmla="*/ 119 w 122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" h="13">
                <a:moveTo>
                  <a:pt x="119" y="13"/>
                </a:moveTo>
                <a:lnTo>
                  <a:pt x="0" y="13"/>
                </a:lnTo>
                <a:lnTo>
                  <a:pt x="4" y="0"/>
                </a:lnTo>
                <a:lnTo>
                  <a:pt x="122" y="0"/>
                </a:lnTo>
                <a:lnTo>
                  <a:pt x="119" y="13"/>
                </a:lnTo>
                <a:close/>
              </a:path>
            </a:pathLst>
          </a:custGeom>
          <a:solidFill>
            <a:srgbClr val="7299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0" name="îṡļïḓê">
            <a:extLst>
              <a:ext uri="{FF2B5EF4-FFF2-40B4-BE49-F238E27FC236}">
                <a16:creationId xmlns:a16="http://schemas.microsoft.com/office/drawing/2014/main" id="{4D6FDCC9-4041-4C86-8516-7AA1A077795D}"/>
              </a:ext>
            </a:extLst>
          </p:cNvPr>
          <p:cNvSpPr/>
          <p:nvPr/>
        </p:nvSpPr>
        <p:spPr bwMode="auto">
          <a:xfrm>
            <a:off x="2500999" y="4405628"/>
            <a:ext cx="143569" cy="15298"/>
          </a:xfrm>
          <a:custGeom>
            <a:avLst/>
            <a:gdLst>
              <a:gd name="T0" fmla="*/ 119 w 122"/>
              <a:gd name="T1" fmla="*/ 13 h 13"/>
              <a:gd name="T2" fmla="*/ 0 w 122"/>
              <a:gd name="T3" fmla="*/ 13 h 13"/>
              <a:gd name="T4" fmla="*/ 4 w 122"/>
              <a:gd name="T5" fmla="*/ 0 h 13"/>
              <a:gd name="T6" fmla="*/ 122 w 122"/>
              <a:gd name="T7" fmla="*/ 0 h 13"/>
              <a:gd name="T8" fmla="*/ 119 w 122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" h="13">
                <a:moveTo>
                  <a:pt x="119" y="13"/>
                </a:moveTo>
                <a:lnTo>
                  <a:pt x="0" y="13"/>
                </a:lnTo>
                <a:lnTo>
                  <a:pt x="4" y="0"/>
                </a:lnTo>
                <a:lnTo>
                  <a:pt x="122" y="0"/>
                </a:lnTo>
                <a:lnTo>
                  <a:pt x="119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1" name="iś1îdê">
            <a:extLst>
              <a:ext uri="{FF2B5EF4-FFF2-40B4-BE49-F238E27FC236}">
                <a16:creationId xmlns:a16="http://schemas.microsoft.com/office/drawing/2014/main" id="{6FC232A5-02DE-4B7E-B4D4-CF92807EE8F1}"/>
              </a:ext>
            </a:extLst>
          </p:cNvPr>
          <p:cNvSpPr/>
          <p:nvPr/>
        </p:nvSpPr>
        <p:spPr bwMode="auto">
          <a:xfrm>
            <a:off x="2450397" y="4276180"/>
            <a:ext cx="84729" cy="15298"/>
          </a:xfrm>
          <a:custGeom>
            <a:avLst/>
            <a:gdLst>
              <a:gd name="T0" fmla="*/ 69 w 72"/>
              <a:gd name="T1" fmla="*/ 13 h 13"/>
              <a:gd name="T2" fmla="*/ 0 w 72"/>
              <a:gd name="T3" fmla="*/ 13 h 13"/>
              <a:gd name="T4" fmla="*/ 4 w 72"/>
              <a:gd name="T5" fmla="*/ 0 h 13"/>
              <a:gd name="T6" fmla="*/ 72 w 72"/>
              <a:gd name="T7" fmla="*/ 0 h 13"/>
              <a:gd name="T8" fmla="*/ 69 w 72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13">
                <a:moveTo>
                  <a:pt x="69" y="13"/>
                </a:moveTo>
                <a:lnTo>
                  <a:pt x="0" y="13"/>
                </a:lnTo>
                <a:lnTo>
                  <a:pt x="4" y="0"/>
                </a:lnTo>
                <a:lnTo>
                  <a:pt x="72" y="0"/>
                </a:lnTo>
                <a:lnTo>
                  <a:pt x="69" y="13"/>
                </a:lnTo>
                <a:close/>
              </a:path>
            </a:pathLst>
          </a:custGeom>
          <a:solidFill>
            <a:srgbClr val="EDEF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2" name="îṧḻïḍe">
            <a:extLst>
              <a:ext uri="{FF2B5EF4-FFF2-40B4-BE49-F238E27FC236}">
                <a16:creationId xmlns:a16="http://schemas.microsoft.com/office/drawing/2014/main" id="{D68FD1BF-825A-4D2D-A95E-C54DB428E363}"/>
              </a:ext>
            </a:extLst>
          </p:cNvPr>
          <p:cNvSpPr/>
          <p:nvPr/>
        </p:nvSpPr>
        <p:spPr bwMode="auto">
          <a:xfrm>
            <a:off x="2692816" y="4276180"/>
            <a:ext cx="38834" cy="15298"/>
          </a:xfrm>
          <a:custGeom>
            <a:avLst/>
            <a:gdLst>
              <a:gd name="T0" fmla="*/ 30 w 33"/>
              <a:gd name="T1" fmla="*/ 13 h 13"/>
              <a:gd name="T2" fmla="*/ 0 w 33"/>
              <a:gd name="T3" fmla="*/ 13 h 13"/>
              <a:gd name="T4" fmla="*/ 4 w 33"/>
              <a:gd name="T5" fmla="*/ 0 h 13"/>
              <a:gd name="T6" fmla="*/ 33 w 33"/>
              <a:gd name="T7" fmla="*/ 0 h 13"/>
              <a:gd name="T8" fmla="*/ 30 w 33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13">
                <a:moveTo>
                  <a:pt x="30" y="13"/>
                </a:moveTo>
                <a:lnTo>
                  <a:pt x="0" y="13"/>
                </a:lnTo>
                <a:lnTo>
                  <a:pt x="4" y="0"/>
                </a:lnTo>
                <a:lnTo>
                  <a:pt x="33" y="0"/>
                </a:lnTo>
                <a:lnTo>
                  <a:pt x="30" y="13"/>
                </a:lnTo>
                <a:close/>
              </a:path>
            </a:pathLst>
          </a:custGeom>
          <a:solidFill>
            <a:srgbClr val="7299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3" name="íšḷiḓe">
            <a:extLst>
              <a:ext uri="{FF2B5EF4-FFF2-40B4-BE49-F238E27FC236}">
                <a16:creationId xmlns:a16="http://schemas.microsoft.com/office/drawing/2014/main" id="{E209B534-A6D1-4D21-BF42-773E913FF268}"/>
              </a:ext>
            </a:extLst>
          </p:cNvPr>
          <p:cNvSpPr/>
          <p:nvPr/>
        </p:nvSpPr>
        <p:spPr bwMode="auto">
          <a:xfrm>
            <a:off x="2692816" y="4276180"/>
            <a:ext cx="38834" cy="15298"/>
          </a:xfrm>
          <a:custGeom>
            <a:avLst/>
            <a:gdLst>
              <a:gd name="T0" fmla="*/ 30 w 33"/>
              <a:gd name="T1" fmla="*/ 13 h 13"/>
              <a:gd name="T2" fmla="*/ 0 w 33"/>
              <a:gd name="T3" fmla="*/ 13 h 13"/>
              <a:gd name="T4" fmla="*/ 4 w 33"/>
              <a:gd name="T5" fmla="*/ 0 h 13"/>
              <a:gd name="T6" fmla="*/ 33 w 33"/>
              <a:gd name="T7" fmla="*/ 0 h 13"/>
              <a:gd name="T8" fmla="*/ 30 w 33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13">
                <a:moveTo>
                  <a:pt x="30" y="13"/>
                </a:moveTo>
                <a:lnTo>
                  <a:pt x="0" y="13"/>
                </a:lnTo>
                <a:lnTo>
                  <a:pt x="4" y="0"/>
                </a:lnTo>
                <a:lnTo>
                  <a:pt x="33" y="0"/>
                </a:lnTo>
                <a:lnTo>
                  <a:pt x="30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4" name="iś1ïdê">
            <a:extLst>
              <a:ext uri="{FF2B5EF4-FFF2-40B4-BE49-F238E27FC236}">
                <a16:creationId xmlns:a16="http://schemas.microsoft.com/office/drawing/2014/main" id="{63800AC9-4DD1-4593-BB16-77D5F8211658}"/>
              </a:ext>
            </a:extLst>
          </p:cNvPr>
          <p:cNvSpPr/>
          <p:nvPr/>
        </p:nvSpPr>
        <p:spPr bwMode="auto">
          <a:xfrm>
            <a:off x="2841092" y="4276180"/>
            <a:ext cx="174165" cy="15298"/>
          </a:xfrm>
          <a:custGeom>
            <a:avLst/>
            <a:gdLst>
              <a:gd name="T0" fmla="*/ 144 w 148"/>
              <a:gd name="T1" fmla="*/ 13 h 13"/>
              <a:gd name="T2" fmla="*/ 0 w 148"/>
              <a:gd name="T3" fmla="*/ 13 h 13"/>
              <a:gd name="T4" fmla="*/ 4 w 148"/>
              <a:gd name="T5" fmla="*/ 0 h 13"/>
              <a:gd name="T6" fmla="*/ 148 w 148"/>
              <a:gd name="T7" fmla="*/ 0 h 13"/>
              <a:gd name="T8" fmla="*/ 144 w 148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" h="13">
                <a:moveTo>
                  <a:pt x="144" y="13"/>
                </a:moveTo>
                <a:lnTo>
                  <a:pt x="0" y="13"/>
                </a:lnTo>
                <a:lnTo>
                  <a:pt x="4" y="0"/>
                </a:lnTo>
                <a:lnTo>
                  <a:pt x="148" y="0"/>
                </a:lnTo>
                <a:lnTo>
                  <a:pt x="144" y="13"/>
                </a:lnTo>
                <a:close/>
              </a:path>
            </a:pathLst>
          </a:custGeom>
          <a:solidFill>
            <a:srgbClr val="A09C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5" name="iṩḻïďe">
            <a:extLst>
              <a:ext uri="{FF2B5EF4-FFF2-40B4-BE49-F238E27FC236}">
                <a16:creationId xmlns:a16="http://schemas.microsoft.com/office/drawing/2014/main" id="{591D0F25-DA14-41C1-B868-22FB67EF276B}"/>
              </a:ext>
            </a:extLst>
          </p:cNvPr>
          <p:cNvSpPr/>
          <p:nvPr/>
        </p:nvSpPr>
        <p:spPr bwMode="auto">
          <a:xfrm>
            <a:off x="2841092" y="4276180"/>
            <a:ext cx="174165" cy="15298"/>
          </a:xfrm>
          <a:custGeom>
            <a:avLst/>
            <a:gdLst>
              <a:gd name="T0" fmla="*/ 144 w 148"/>
              <a:gd name="T1" fmla="*/ 13 h 13"/>
              <a:gd name="T2" fmla="*/ 0 w 148"/>
              <a:gd name="T3" fmla="*/ 13 h 13"/>
              <a:gd name="T4" fmla="*/ 4 w 148"/>
              <a:gd name="T5" fmla="*/ 0 h 13"/>
              <a:gd name="T6" fmla="*/ 148 w 148"/>
              <a:gd name="T7" fmla="*/ 0 h 13"/>
              <a:gd name="T8" fmla="*/ 144 w 148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" h="13">
                <a:moveTo>
                  <a:pt x="144" y="13"/>
                </a:moveTo>
                <a:lnTo>
                  <a:pt x="0" y="13"/>
                </a:lnTo>
                <a:lnTo>
                  <a:pt x="4" y="0"/>
                </a:lnTo>
                <a:lnTo>
                  <a:pt x="148" y="0"/>
                </a:lnTo>
                <a:lnTo>
                  <a:pt x="144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6" name="iṩḻîḓé">
            <a:extLst>
              <a:ext uri="{FF2B5EF4-FFF2-40B4-BE49-F238E27FC236}">
                <a16:creationId xmlns:a16="http://schemas.microsoft.com/office/drawing/2014/main" id="{8CC1EDB6-FCF3-46B1-A8C6-37827A251A15}"/>
              </a:ext>
            </a:extLst>
          </p:cNvPr>
          <p:cNvSpPr/>
          <p:nvPr/>
        </p:nvSpPr>
        <p:spPr bwMode="auto">
          <a:xfrm>
            <a:off x="2736358" y="4276180"/>
            <a:ext cx="97674" cy="15298"/>
          </a:xfrm>
          <a:custGeom>
            <a:avLst/>
            <a:gdLst>
              <a:gd name="T0" fmla="*/ 79 w 83"/>
              <a:gd name="T1" fmla="*/ 13 h 13"/>
              <a:gd name="T2" fmla="*/ 0 w 83"/>
              <a:gd name="T3" fmla="*/ 13 h 13"/>
              <a:gd name="T4" fmla="*/ 4 w 83"/>
              <a:gd name="T5" fmla="*/ 0 h 13"/>
              <a:gd name="T6" fmla="*/ 83 w 83"/>
              <a:gd name="T7" fmla="*/ 0 h 13"/>
              <a:gd name="T8" fmla="*/ 79 w 83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13">
                <a:moveTo>
                  <a:pt x="79" y="13"/>
                </a:moveTo>
                <a:lnTo>
                  <a:pt x="0" y="13"/>
                </a:lnTo>
                <a:lnTo>
                  <a:pt x="4" y="0"/>
                </a:lnTo>
                <a:lnTo>
                  <a:pt x="83" y="0"/>
                </a:lnTo>
                <a:lnTo>
                  <a:pt x="79" y="13"/>
                </a:lnTo>
                <a:close/>
              </a:path>
            </a:pathLst>
          </a:custGeom>
          <a:solidFill>
            <a:srgbClr val="7299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7" name="îṡľîḓê">
            <a:extLst>
              <a:ext uri="{FF2B5EF4-FFF2-40B4-BE49-F238E27FC236}">
                <a16:creationId xmlns:a16="http://schemas.microsoft.com/office/drawing/2014/main" id="{045A2E55-D9E8-424A-8260-9FD48704982E}"/>
              </a:ext>
            </a:extLst>
          </p:cNvPr>
          <p:cNvSpPr/>
          <p:nvPr/>
        </p:nvSpPr>
        <p:spPr bwMode="auto">
          <a:xfrm>
            <a:off x="2736358" y="4276180"/>
            <a:ext cx="97674" cy="15298"/>
          </a:xfrm>
          <a:custGeom>
            <a:avLst/>
            <a:gdLst>
              <a:gd name="T0" fmla="*/ 79 w 83"/>
              <a:gd name="T1" fmla="*/ 13 h 13"/>
              <a:gd name="T2" fmla="*/ 0 w 83"/>
              <a:gd name="T3" fmla="*/ 13 h 13"/>
              <a:gd name="T4" fmla="*/ 4 w 83"/>
              <a:gd name="T5" fmla="*/ 0 h 13"/>
              <a:gd name="T6" fmla="*/ 83 w 83"/>
              <a:gd name="T7" fmla="*/ 0 h 13"/>
              <a:gd name="T8" fmla="*/ 79 w 83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13">
                <a:moveTo>
                  <a:pt x="79" y="13"/>
                </a:moveTo>
                <a:lnTo>
                  <a:pt x="0" y="13"/>
                </a:lnTo>
                <a:lnTo>
                  <a:pt x="4" y="0"/>
                </a:lnTo>
                <a:lnTo>
                  <a:pt x="83" y="0"/>
                </a:lnTo>
                <a:lnTo>
                  <a:pt x="79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8" name="ïṣľïďè">
            <a:extLst>
              <a:ext uri="{FF2B5EF4-FFF2-40B4-BE49-F238E27FC236}">
                <a16:creationId xmlns:a16="http://schemas.microsoft.com/office/drawing/2014/main" id="{AD8CC4CF-4230-4DFC-B5D8-24EEA0DC0790}"/>
              </a:ext>
            </a:extLst>
          </p:cNvPr>
          <p:cNvSpPr/>
          <p:nvPr/>
        </p:nvSpPr>
        <p:spPr bwMode="auto">
          <a:xfrm>
            <a:off x="2542187" y="4276180"/>
            <a:ext cx="143569" cy="15298"/>
          </a:xfrm>
          <a:custGeom>
            <a:avLst/>
            <a:gdLst>
              <a:gd name="T0" fmla="*/ 118 w 122"/>
              <a:gd name="T1" fmla="*/ 13 h 13"/>
              <a:gd name="T2" fmla="*/ 0 w 122"/>
              <a:gd name="T3" fmla="*/ 13 h 13"/>
              <a:gd name="T4" fmla="*/ 3 w 122"/>
              <a:gd name="T5" fmla="*/ 0 h 13"/>
              <a:gd name="T6" fmla="*/ 122 w 122"/>
              <a:gd name="T7" fmla="*/ 0 h 13"/>
              <a:gd name="T8" fmla="*/ 118 w 122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" h="13">
                <a:moveTo>
                  <a:pt x="118" y="13"/>
                </a:moveTo>
                <a:lnTo>
                  <a:pt x="0" y="13"/>
                </a:lnTo>
                <a:lnTo>
                  <a:pt x="3" y="0"/>
                </a:lnTo>
                <a:lnTo>
                  <a:pt x="122" y="0"/>
                </a:lnTo>
                <a:lnTo>
                  <a:pt x="118" y="13"/>
                </a:lnTo>
                <a:close/>
              </a:path>
            </a:pathLst>
          </a:custGeom>
          <a:solidFill>
            <a:srgbClr val="DF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9" name="ïṩļîḓè">
            <a:extLst>
              <a:ext uri="{FF2B5EF4-FFF2-40B4-BE49-F238E27FC236}">
                <a16:creationId xmlns:a16="http://schemas.microsoft.com/office/drawing/2014/main" id="{9237A9F4-22C2-4E38-B89A-64D4F51C30E9}"/>
              </a:ext>
            </a:extLst>
          </p:cNvPr>
          <p:cNvSpPr/>
          <p:nvPr/>
        </p:nvSpPr>
        <p:spPr bwMode="auto">
          <a:xfrm>
            <a:off x="2542187" y="4276180"/>
            <a:ext cx="143569" cy="15298"/>
          </a:xfrm>
          <a:custGeom>
            <a:avLst/>
            <a:gdLst>
              <a:gd name="T0" fmla="*/ 118 w 122"/>
              <a:gd name="T1" fmla="*/ 13 h 13"/>
              <a:gd name="T2" fmla="*/ 0 w 122"/>
              <a:gd name="T3" fmla="*/ 13 h 13"/>
              <a:gd name="T4" fmla="*/ 3 w 122"/>
              <a:gd name="T5" fmla="*/ 0 h 13"/>
              <a:gd name="T6" fmla="*/ 122 w 122"/>
              <a:gd name="T7" fmla="*/ 0 h 13"/>
              <a:gd name="T8" fmla="*/ 118 w 122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" h="13">
                <a:moveTo>
                  <a:pt x="118" y="13"/>
                </a:moveTo>
                <a:lnTo>
                  <a:pt x="0" y="13"/>
                </a:lnTo>
                <a:lnTo>
                  <a:pt x="3" y="0"/>
                </a:lnTo>
                <a:lnTo>
                  <a:pt x="122" y="0"/>
                </a:lnTo>
                <a:lnTo>
                  <a:pt x="118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0" name="î$liḍé">
            <a:extLst>
              <a:ext uri="{FF2B5EF4-FFF2-40B4-BE49-F238E27FC236}">
                <a16:creationId xmlns:a16="http://schemas.microsoft.com/office/drawing/2014/main" id="{DA21BC5C-2AA9-40E4-A6AA-D195A82FE1DD}"/>
              </a:ext>
            </a:extLst>
          </p:cNvPr>
          <p:cNvSpPr/>
          <p:nvPr/>
        </p:nvSpPr>
        <p:spPr bwMode="auto">
          <a:xfrm>
            <a:off x="2511590" y="4082010"/>
            <a:ext cx="87083" cy="15298"/>
          </a:xfrm>
          <a:custGeom>
            <a:avLst/>
            <a:gdLst>
              <a:gd name="T0" fmla="*/ 69 w 74"/>
              <a:gd name="T1" fmla="*/ 13 h 13"/>
              <a:gd name="T2" fmla="*/ 0 w 74"/>
              <a:gd name="T3" fmla="*/ 13 h 13"/>
              <a:gd name="T4" fmla="*/ 4 w 74"/>
              <a:gd name="T5" fmla="*/ 0 h 13"/>
              <a:gd name="T6" fmla="*/ 74 w 74"/>
              <a:gd name="T7" fmla="*/ 0 h 13"/>
              <a:gd name="T8" fmla="*/ 69 w 74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" h="13">
                <a:moveTo>
                  <a:pt x="69" y="13"/>
                </a:moveTo>
                <a:lnTo>
                  <a:pt x="0" y="13"/>
                </a:lnTo>
                <a:lnTo>
                  <a:pt x="4" y="0"/>
                </a:lnTo>
                <a:lnTo>
                  <a:pt x="74" y="0"/>
                </a:lnTo>
                <a:lnTo>
                  <a:pt x="69" y="13"/>
                </a:lnTo>
                <a:close/>
              </a:path>
            </a:pathLst>
          </a:custGeom>
          <a:solidFill>
            <a:srgbClr val="C9C9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1" name="iŝḷïḓê">
            <a:extLst>
              <a:ext uri="{FF2B5EF4-FFF2-40B4-BE49-F238E27FC236}">
                <a16:creationId xmlns:a16="http://schemas.microsoft.com/office/drawing/2014/main" id="{0C33CC64-4458-43F3-B2AD-93DB8CA9B31A}"/>
              </a:ext>
            </a:extLst>
          </p:cNvPr>
          <p:cNvSpPr/>
          <p:nvPr/>
        </p:nvSpPr>
        <p:spPr bwMode="auto">
          <a:xfrm>
            <a:off x="2644568" y="4082010"/>
            <a:ext cx="85906" cy="15298"/>
          </a:xfrm>
          <a:custGeom>
            <a:avLst/>
            <a:gdLst>
              <a:gd name="T0" fmla="*/ 69 w 73"/>
              <a:gd name="T1" fmla="*/ 13 h 13"/>
              <a:gd name="T2" fmla="*/ 0 w 73"/>
              <a:gd name="T3" fmla="*/ 13 h 13"/>
              <a:gd name="T4" fmla="*/ 4 w 73"/>
              <a:gd name="T5" fmla="*/ 0 h 13"/>
              <a:gd name="T6" fmla="*/ 73 w 73"/>
              <a:gd name="T7" fmla="*/ 0 h 13"/>
              <a:gd name="T8" fmla="*/ 69 w 73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13">
                <a:moveTo>
                  <a:pt x="69" y="13"/>
                </a:moveTo>
                <a:lnTo>
                  <a:pt x="0" y="13"/>
                </a:lnTo>
                <a:lnTo>
                  <a:pt x="4" y="0"/>
                </a:lnTo>
                <a:lnTo>
                  <a:pt x="73" y="0"/>
                </a:lnTo>
                <a:lnTo>
                  <a:pt x="69" y="13"/>
                </a:lnTo>
                <a:close/>
              </a:path>
            </a:pathLst>
          </a:custGeom>
          <a:solidFill>
            <a:srgbClr val="C9C9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2" name="iṧ1iḍè">
            <a:extLst>
              <a:ext uri="{FF2B5EF4-FFF2-40B4-BE49-F238E27FC236}">
                <a16:creationId xmlns:a16="http://schemas.microsoft.com/office/drawing/2014/main" id="{FE48F241-8FB2-4898-A112-4478D7CCC093}"/>
              </a:ext>
            </a:extLst>
          </p:cNvPr>
          <p:cNvSpPr/>
          <p:nvPr/>
        </p:nvSpPr>
        <p:spPr bwMode="auto">
          <a:xfrm>
            <a:off x="2644568" y="4082010"/>
            <a:ext cx="85906" cy="15298"/>
          </a:xfrm>
          <a:custGeom>
            <a:avLst/>
            <a:gdLst>
              <a:gd name="T0" fmla="*/ 69 w 73"/>
              <a:gd name="T1" fmla="*/ 13 h 13"/>
              <a:gd name="T2" fmla="*/ 0 w 73"/>
              <a:gd name="T3" fmla="*/ 13 h 13"/>
              <a:gd name="T4" fmla="*/ 4 w 73"/>
              <a:gd name="T5" fmla="*/ 0 h 13"/>
              <a:gd name="T6" fmla="*/ 73 w 73"/>
              <a:gd name="T7" fmla="*/ 0 h 13"/>
              <a:gd name="T8" fmla="*/ 69 w 73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13">
                <a:moveTo>
                  <a:pt x="69" y="13"/>
                </a:moveTo>
                <a:lnTo>
                  <a:pt x="0" y="13"/>
                </a:lnTo>
                <a:lnTo>
                  <a:pt x="4" y="0"/>
                </a:lnTo>
                <a:lnTo>
                  <a:pt x="73" y="0"/>
                </a:lnTo>
                <a:lnTo>
                  <a:pt x="69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3" name="îṡļiďè">
            <a:extLst>
              <a:ext uri="{FF2B5EF4-FFF2-40B4-BE49-F238E27FC236}">
                <a16:creationId xmlns:a16="http://schemas.microsoft.com/office/drawing/2014/main" id="{C26D3667-6F11-4BB6-8467-AFB9B772F695}"/>
              </a:ext>
            </a:extLst>
          </p:cNvPr>
          <p:cNvSpPr/>
          <p:nvPr/>
        </p:nvSpPr>
        <p:spPr bwMode="auto">
          <a:xfrm>
            <a:off x="2910523" y="4082010"/>
            <a:ext cx="143569" cy="15298"/>
          </a:xfrm>
          <a:custGeom>
            <a:avLst/>
            <a:gdLst>
              <a:gd name="T0" fmla="*/ 118 w 122"/>
              <a:gd name="T1" fmla="*/ 13 h 13"/>
              <a:gd name="T2" fmla="*/ 0 w 122"/>
              <a:gd name="T3" fmla="*/ 13 h 13"/>
              <a:gd name="T4" fmla="*/ 4 w 122"/>
              <a:gd name="T5" fmla="*/ 0 h 13"/>
              <a:gd name="T6" fmla="*/ 122 w 122"/>
              <a:gd name="T7" fmla="*/ 0 h 13"/>
              <a:gd name="T8" fmla="*/ 118 w 122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" h="13">
                <a:moveTo>
                  <a:pt x="118" y="13"/>
                </a:moveTo>
                <a:lnTo>
                  <a:pt x="0" y="13"/>
                </a:lnTo>
                <a:lnTo>
                  <a:pt x="4" y="0"/>
                </a:lnTo>
                <a:lnTo>
                  <a:pt x="122" y="0"/>
                </a:lnTo>
                <a:lnTo>
                  <a:pt x="118" y="13"/>
                </a:lnTo>
                <a:close/>
              </a:path>
            </a:pathLst>
          </a:custGeom>
          <a:solidFill>
            <a:srgbClr val="7299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4" name="î$ļíďé">
            <a:extLst>
              <a:ext uri="{FF2B5EF4-FFF2-40B4-BE49-F238E27FC236}">
                <a16:creationId xmlns:a16="http://schemas.microsoft.com/office/drawing/2014/main" id="{6BC0EB3D-7C8C-4A7D-A5BD-DB3EE413ADFA}"/>
              </a:ext>
            </a:extLst>
          </p:cNvPr>
          <p:cNvSpPr/>
          <p:nvPr/>
        </p:nvSpPr>
        <p:spPr bwMode="auto">
          <a:xfrm>
            <a:off x="2910523" y="4082010"/>
            <a:ext cx="143569" cy="15298"/>
          </a:xfrm>
          <a:custGeom>
            <a:avLst/>
            <a:gdLst>
              <a:gd name="T0" fmla="*/ 118 w 122"/>
              <a:gd name="T1" fmla="*/ 13 h 13"/>
              <a:gd name="T2" fmla="*/ 0 w 122"/>
              <a:gd name="T3" fmla="*/ 13 h 13"/>
              <a:gd name="T4" fmla="*/ 4 w 122"/>
              <a:gd name="T5" fmla="*/ 0 h 13"/>
              <a:gd name="T6" fmla="*/ 122 w 122"/>
              <a:gd name="T7" fmla="*/ 0 h 13"/>
              <a:gd name="T8" fmla="*/ 118 w 122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" h="13">
                <a:moveTo>
                  <a:pt x="118" y="13"/>
                </a:moveTo>
                <a:lnTo>
                  <a:pt x="0" y="13"/>
                </a:lnTo>
                <a:lnTo>
                  <a:pt x="4" y="0"/>
                </a:lnTo>
                <a:lnTo>
                  <a:pt x="122" y="0"/>
                </a:lnTo>
                <a:lnTo>
                  <a:pt x="118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5" name="îṩḷíḓé">
            <a:extLst>
              <a:ext uri="{FF2B5EF4-FFF2-40B4-BE49-F238E27FC236}">
                <a16:creationId xmlns:a16="http://schemas.microsoft.com/office/drawing/2014/main" id="{15FEED91-4C34-4042-B6D2-9683BBF18DC8}"/>
              </a:ext>
            </a:extLst>
          </p:cNvPr>
          <p:cNvSpPr/>
          <p:nvPr/>
        </p:nvSpPr>
        <p:spPr bwMode="auto">
          <a:xfrm>
            <a:off x="2492761" y="4146733"/>
            <a:ext cx="143569" cy="14122"/>
          </a:xfrm>
          <a:custGeom>
            <a:avLst/>
            <a:gdLst>
              <a:gd name="T0" fmla="*/ 0 w 122"/>
              <a:gd name="T1" fmla="*/ 12 h 12"/>
              <a:gd name="T2" fmla="*/ 118 w 122"/>
              <a:gd name="T3" fmla="*/ 12 h 12"/>
              <a:gd name="T4" fmla="*/ 122 w 122"/>
              <a:gd name="T5" fmla="*/ 0 h 12"/>
              <a:gd name="T6" fmla="*/ 3 w 122"/>
              <a:gd name="T7" fmla="*/ 0 h 12"/>
              <a:gd name="T8" fmla="*/ 0 w 12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" h="12">
                <a:moveTo>
                  <a:pt x="0" y="12"/>
                </a:moveTo>
                <a:lnTo>
                  <a:pt x="118" y="12"/>
                </a:lnTo>
                <a:lnTo>
                  <a:pt x="122" y="0"/>
                </a:lnTo>
                <a:lnTo>
                  <a:pt x="3" y="0"/>
                </a:lnTo>
                <a:lnTo>
                  <a:pt x="0" y="12"/>
                </a:lnTo>
                <a:close/>
              </a:path>
            </a:pathLst>
          </a:custGeom>
          <a:solidFill>
            <a:srgbClr val="7299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6" name="íṣḻïḑe">
            <a:extLst>
              <a:ext uri="{FF2B5EF4-FFF2-40B4-BE49-F238E27FC236}">
                <a16:creationId xmlns:a16="http://schemas.microsoft.com/office/drawing/2014/main" id="{D87D1759-E5BA-4215-81B4-9E8E45EDEED4}"/>
              </a:ext>
            </a:extLst>
          </p:cNvPr>
          <p:cNvSpPr/>
          <p:nvPr/>
        </p:nvSpPr>
        <p:spPr bwMode="auto">
          <a:xfrm>
            <a:off x="2492761" y="4146733"/>
            <a:ext cx="143569" cy="14122"/>
          </a:xfrm>
          <a:custGeom>
            <a:avLst/>
            <a:gdLst>
              <a:gd name="T0" fmla="*/ 0 w 122"/>
              <a:gd name="T1" fmla="*/ 12 h 12"/>
              <a:gd name="T2" fmla="*/ 118 w 122"/>
              <a:gd name="T3" fmla="*/ 12 h 12"/>
              <a:gd name="T4" fmla="*/ 122 w 122"/>
              <a:gd name="T5" fmla="*/ 0 h 12"/>
              <a:gd name="T6" fmla="*/ 3 w 122"/>
              <a:gd name="T7" fmla="*/ 0 h 12"/>
              <a:gd name="T8" fmla="*/ 0 w 12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" h="12">
                <a:moveTo>
                  <a:pt x="0" y="12"/>
                </a:moveTo>
                <a:lnTo>
                  <a:pt x="118" y="12"/>
                </a:lnTo>
                <a:lnTo>
                  <a:pt x="122" y="0"/>
                </a:lnTo>
                <a:lnTo>
                  <a:pt x="3" y="0"/>
                </a:lnTo>
                <a:lnTo>
                  <a:pt x="0" y="1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7" name="isḷíḓe">
            <a:extLst>
              <a:ext uri="{FF2B5EF4-FFF2-40B4-BE49-F238E27FC236}">
                <a16:creationId xmlns:a16="http://schemas.microsoft.com/office/drawing/2014/main" id="{2619DC8B-484B-419C-8DB7-3E8946BBDB64}"/>
              </a:ext>
            </a:extLst>
          </p:cNvPr>
          <p:cNvSpPr/>
          <p:nvPr/>
        </p:nvSpPr>
        <p:spPr bwMode="auto">
          <a:xfrm>
            <a:off x="2706938" y="4146733"/>
            <a:ext cx="143569" cy="14122"/>
          </a:xfrm>
          <a:custGeom>
            <a:avLst/>
            <a:gdLst>
              <a:gd name="T0" fmla="*/ 0 w 122"/>
              <a:gd name="T1" fmla="*/ 12 h 12"/>
              <a:gd name="T2" fmla="*/ 118 w 122"/>
              <a:gd name="T3" fmla="*/ 12 h 12"/>
              <a:gd name="T4" fmla="*/ 122 w 122"/>
              <a:gd name="T5" fmla="*/ 0 h 12"/>
              <a:gd name="T6" fmla="*/ 4 w 122"/>
              <a:gd name="T7" fmla="*/ 0 h 12"/>
              <a:gd name="T8" fmla="*/ 0 w 12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" h="12">
                <a:moveTo>
                  <a:pt x="0" y="12"/>
                </a:moveTo>
                <a:lnTo>
                  <a:pt x="118" y="12"/>
                </a:lnTo>
                <a:lnTo>
                  <a:pt x="122" y="0"/>
                </a:lnTo>
                <a:lnTo>
                  <a:pt x="4" y="0"/>
                </a:lnTo>
                <a:lnTo>
                  <a:pt x="0" y="12"/>
                </a:lnTo>
                <a:close/>
              </a:path>
            </a:pathLst>
          </a:custGeom>
          <a:solidFill>
            <a:srgbClr val="7299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8" name="íŝ1iďè">
            <a:extLst>
              <a:ext uri="{FF2B5EF4-FFF2-40B4-BE49-F238E27FC236}">
                <a16:creationId xmlns:a16="http://schemas.microsoft.com/office/drawing/2014/main" id="{EEE7497C-4E90-411C-99A5-A43C16417178}"/>
              </a:ext>
            </a:extLst>
          </p:cNvPr>
          <p:cNvSpPr/>
          <p:nvPr/>
        </p:nvSpPr>
        <p:spPr bwMode="auto">
          <a:xfrm>
            <a:off x="2706938" y="4146733"/>
            <a:ext cx="143569" cy="14122"/>
          </a:xfrm>
          <a:custGeom>
            <a:avLst/>
            <a:gdLst>
              <a:gd name="T0" fmla="*/ 0 w 122"/>
              <a:gd name="T1" fmla="*/ 12 h 12"/>
              <a:gd name="T2" fmla="*/ 118 w 122"/>
              <a:gd name="T3" fmla="*/ 12 h 12"/>
              <a:gd name="T4" fmla="*/ 122 w 122"/>
              <a:gd name="T5" fmla="*/ 0 h 12"/>
              <a:gd name="T6" fmla="*/ 4 w 122"/>
              <a:gd name="T7" fmla="*/ 0 h 12"/>
              <a:gd name="T8" fmla="*/ 0 w 12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" h="12">
                <a:moveTo>
                  <a:pt x="0" y="12"/>
                </a:moveTo>
                <a:lnTo>
                  <a:pt x="118" y="12"/>
                </a:lnTo>
                <a:lnTo>
                  <a:pt x="122" y="0"/>
                </a:lnTo>
                <a:lnTo>
                  <a:pt x="4" y="0"/>
                </a:lnTo>
                <a:lnTo>
                  <a:pt x="0" y="1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9" name="ïṥlîḑè">
            <a:extLst>
              <a:ext uri="{FF2B5EF4-FFF2-40B4-BE49-F238E27FC236}">
                <a16:creationId xmlns:a16="http://schemas.microsoft.com/office/drawing/2014/main" id="{31DA9828-9172-457C-96AB-68E6D4C1A677}"/>
              </a:ext>
            </a:extLst>
          </p:cNvPr>
          <p:cNvSpPr/>
          <p:nvPr/>
        </p:nvSpPr>
        <p:spPr bwMode="auto">
          <a:xfrm>
            <a:off x="2894048" y="4146733"/>
            <a:ext cx="143569" cy="14122"/>
          </a:xfrm>
          <a:custGeom>
            <a:avLst/>
            <a:gdLst>
              <a:gd name="T0" fmla="*/ 0 w 122"/>
              <a:gd name="T1" fmla="*/ 12 h 12"/>
              <a:gd name="T2" fmla="*/ 118 w 122"/>
              <a:gd name="T3" fmla="*/ 12 h 12"/>
              <a:gd name="T4" fmla="*/ 122 w 122"/>
              <a:gd name="T5" fmla="*/ 0 h 12"/>
              <a:gd name="T6" fmla="*/ 4 w 122"/>
              <a:gd name="T7" fmla="*/ 0 h 12"/>
              <a:gd name="T8" fmla="*/ 0 w 12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" h="12">
                <a:moveTo>
                  <a:pt x="0" y="12"/>
                </a:moveTo>
                <a:lnTo>
                  <a:pt x="118" y="12"/>
                </a:lnTo>
                <a:lnTo>
                  <a:pt x="122" y="0"/>
                </a:lnTo>
                <a:lnTo>
                  <a:pt x="4" y="0"/>
                </a:lnTo>
                <a:lnTo>
                  <a:pt x="0" y="12"/>
                </a:lnTo>
                <a:close/>
              </a:path>
            </a:pathLst>
          </a:custGeom>
          <a:solidFill>
            <a:srgbClr val="EDEF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0" name="ïŝḷídè">
            <a:extLst>
              <a:ext uri="{FF2B5EF4-FFF2-40B4-BE49-F238E27FC236}">
                <a16:creationId xmlns:a16="http://schemas.microsoft.com/office/drawing/2014/main" id="{B5A35DF5-18CB-4446-BACB-7EFE72538B8C}"/>
              </a:ext>
            </a:extLst>
          </p:cNvPr>
          <p:cNvSpPr/>
          <p:nvPr/>
        </p:nvSpPr>
        <p:spPr bwMode="auto">
          <a:xfrm>
            <a:off x="2894048" y="4146733"/>
            <a:ext cx="143569" cy="14122"/>
          </a:xfrm>
          <a:custGeom>
            <a:avLst/>
            <a:gdLst>
              <a:gd name="T0" fmla="*/ 0 w 122"/>
              <a:gd name="T1" fmla="*/ 12 h 12"/>
              <a:gd name="T2" fmla="*/ 118 w 122"/>
              <a:gd name="T3" fmla="*/ 12 h 12"/>
              <a:gd name="T4" fmla="*/ 122 w 122"/>
              <a:gd name="T5" fmla="*/ 0 h 12"/>
              <a:gd name="T6" fmla="*/ 4 w 122"/>
              <a:gd name="T7" fmla="*/ 0 h 12"/>
              <a:gd name="T8" fmla="*/ 0 w 12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" h="12">
                <a:moveTo>
                  <a:pt x="0" y="12"/>
                </a:moveTo>
                <a:lnTo>
                  <a:pt x="118" y="12"/>
                </a:lnTo>
                <a:lnTo>
                  <a:pt x="122" y="0"/>
                </a:lnTo>
                <a:lnTo>
                  <a:pt x="4" y="0"/>
                </a:lnTo>
                <a:lnTo>
                  <a:pt x="0" y="1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1" name="iṣḻîḓê">
            <a:extLst>
              <a:ext uri="{FF2B5EF4-FFF2-40B4-BE49-F238E27FC236}">
                <a16:creationId xmlns:a16="http://schemas.microsoft.com/office/drawing/2014/main" id="{2F7C7FA7-7CCB-40A7-900B-F922D58E3D82}"/>
              </a:ext>
            </a:extLst>
          </p:cNvPr>
          <p:cNvSpPr/>
          <p:nvPr/>
        </p:nvSpPr>
        <p:spPr bwMode="auto">
          <a:xfrm>
            <a:off x="2789313" y="3867833"/>
            <a:ext cx="300082" cy="1177"/>
          </a:xfrm>
          <a:prstGeom prst="rect">
            <a:avLst/>
          </a:prstGeom>
          <a:solidFill>
            <a:srgbClr val="CCD2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2" name="íṧḷídê">
            <a:extLst>
              <a:ext uri="{FF2B5EF4-FFF2-40B4-BE49-F238E27FC236}">
                <a16:creationId xmlns:a16="http://schemas.microsoft.com/office/drawing/2014/main" id="{7B1E3C43-707F-4FA2-B11D-E4099899FB02}"/>
              </a:ext>
            </a:extLst>
          </p:cNvPr>
          <p:cNvSpPr/>
          <p:nvPr/>
        </p:nvSpPr>
        <p:spPr bwMode="auto">
          <a:xfrm>
            <a:off x="2789313" y="3867833"/>
            <a:ext cx="300082" cy="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3" name="îsľíde">
            <a:extLst>
              <a:ext uri="{FF2B5EF4-FFF2-40B4-BE49-F238E27FC236}">
                <a16:creationId xmlns:a16="http://schemas.microsoft.com/office/drawing/2014/main" id="{F4F22348-8A91-4B60-AAFA-54813A8C1E23}"/>
              </a:ext>
            </a:extLst>
          </p:cNvPr>
          <p:cNvSpPr/>
          <p:nvPr/>
        </p:nvSpPr>
        <p:spPr bwMode="auto">
          <a:xfrm>
            <a:off x="2771661" y="3867833"/>
            <a:ext cx="317734" cy="31773"/>
          </a:xfrm>
          <a:custGeom>
            <a:avLst/>
            <a:gdLst>
              <a:gd name="T0" fmla="*/ 270 w 270"/>
              <a:gd name="T1" fmla="*/ 0 h 27"/>
              <a:gd name="T2" fmla="*/ 15 w 270"/>
              <a:gd name="T3" fmla="*/ 0 h 27"/>
              <a:gd name="T4" fmla="*/ 0 w 270"/>
              <a:gd name="T5" fmla="*/ 27 h 27"/>
              <a:gd name="T6" fmla="*/ 254 w 270"/>
              <a:gd name="T7" fmla="*/ 27 h 27"/>
              <a:gd name="T8" fmla="*/ 270 w 270"/>
              <a:gd name="T9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0" h="27">
                <a:moveTo>
                  <a:pt x="270" y="0"/>
                </a:moveTo>
                <a:lnTo>
                  <a:pt x="15" y="0"/>
                </a:lnTo>
                <a:lnTo>
                  <a:pt x="0" y="27"/>
                </a:lnTo>
                <a:lnTo>
                  <a:pt x="254" y="27"/>
                </a:lnTo>
                <a:lnTo>
                  <a:pt x="270" y="0"/>
                </a:lnTo>
                <a:close/>
              </a:path>
            </a:pathLst>
          </a:custGeom>
          <a:solidFill>
            <a:srgbClr val="494B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4" name="îṣļiḑè">
            <a:extLst>
              <a:ext uri="{FF2B5EF4-FFF2-40B4-BE49-F238E27FC236}">
                <a16:creationId xmlns:a16="http://schemas.microsoft.com/office/drawing/2014/main" id="{B7FFA76E-C6A1-4BC0-96C0-84F4A993CC15}"/>
              </a:ext>
            </a:extLst>
          </p:cNvPr>
          <p:cNvSpPr/>
          <p:nvPr/>
        </p:nvSpPr>
        <p:spPr bwMode="auto">
          <a:xfrm>
            <a:off x="2771661" y="3867833"/>
            <a:ext cx="317734" cy="31773"/>
          </a:xfrm>
          <a:custGeom>
            <a:avLst/>
            <a:gdLst>
              <a:gd name="T0" fmla="*/ 270 w 270"/>
              <a:gd name="T1" fmla="*/ 0 h 27"/>
              <a:gd name="T2" fmla="*/ 15 w 270"/>
              <a:gd name="T3" fmla="*/ 0 h 27"/>
              <a:gd name="T4" fmla="*/ 0 w 270"/>
              <a:gd name="T5" fmla="*/ 27 h 27"/>
              <a:gd name="T6" fmla="*/ 254 w 270"/>
              <a:gd name="T7" fmla="*/ 27 h 27"/>
              <a:gd name="T8" fmla="*/ 270 w 270"/>
              <a:gd name="T9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0" h="27">
                <a:moveTo>
                  <a:pt x="270" y="0"/>
                </a:moveTo>
                <a:lnTo>
                  <a:pt x="15" y="0"/>
                </a:lnTo>
                <a:lnTo>
                  <a:pt x="0" y="27"/>
                </a:lnTo>
                <a:lnTo>
                  <a:pt x="254" y="27"/>
                </a:lnTo>
                <a:lnTo>
                  <a:pt x="27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5" name="íṣ1îďê">
            <a:extLst>
              <a:ext uri="{FF2B5EF4-FFF2-40B4-BE49-F238E27FC236}">
                <a16:creationId xmlns:a16="http://schemas.microsoft.com/office/drawing/2014/main" id="{00D84DA1-BC19-47D3-B4D4-A447C1AFF2F7}"/>
              </a:ext>
            </a:extLst>
          </p:cNvPr>
          <p:cNvSpPr/>
          <p:nvPr/>
        </p:nvSpPr>
        <p:spPr bwMode="auto">
          <a:xfrm>
            <a:off x="2408032" y="3899607"/>
            <a:ext cx="662534" cy="611932"/>
          </a:xfrm>
          <a:custGeom>
            <a:avLst/>
            <a:gdLst>
              <a:gd name="T0" fmla="*/ 158 w 442"/>
              <a:gd name="T1" fmla="*/ 338 h 409"/>
              <a:gd name="T2" fmla="*/ 163 w 442"/>
              <a:gd name="T3" fmla="*/ 348 h 409"/>
              <a:gd name="T4" fmla="*/ 186 w 442"/>
              <a:gd name="T5" fmla="*/ 348 h 409"/>
              <a:gd name="T6" fmla="*/ 169 w 442"/>
              <a:gd name="T7" fmla="*/ 295 h 409"/>
              <a:gd name="T8" fmla="*/ 166 w 442"/>
              <a:gd name="T9" fmla="*/ 305 h 409"/>
              <a:gd name="T10" fmla="*/ 216 w 442"/>
              <a:gd name="T11" fmla="*/ 252 h 409"/>
              <a:gd name="T12" fmla="*/ 219 w 442"/>
              <a:gd name="T13" fmla="*/ 262 h 409"/>
              <a:gd name="T14" fmla="*/ 281 w 442"/>
              <a:gd name="T15" fmla="*/ 262 h 409"/>
              <a:gd name="T16" fmla="*/ 138 w 442"/>
              <a:gd name="T17" fmla="*/ 208 h 409"/>
              <a:gd name="T18" fmla="*/ 121 w 442"/>
              <a:gd name="T19" fmla="*/ 208 h 409"/>
              <a:gd name="T20" fmla="*/ 212 w 442"/>
              <a:gd name="T21" fmla="*/ 208 h 409"/>
              <a:gd name="T22" fmla="*/ 144 w 442"/>
              <a:gd name="T23" fmla="*/ 208 h 409"/>
              <a:gd name="T24" fmla="*/ 295 w 442"/>
              <a:gd name="T25" fmla="*/ 165 h 409"/>
              <a:gd name="T26" fmla="*/ 202 w 442"/>
              <a:gd name="T27" fmla="*/ 165 h 409"/>
              <a:gd name="T28" fmla="*/ 248 w 442"/>
              <a:gd name="T29" fmla="*/ 78 h 409"/>
              <a:gd name="T30" fmla="*/ 245 w 442"/>
              <a:gd name="T31" fmla="*/ 89 h 409"/>
              <a:gd name="T32" fmla="*/ 339 w 442"/>
              <a:gd name="T33" fmla="*/ 78 h 409"/>
              <a:gd name="T34" fmla="*/ 248 w 442"/>
              <a:gd name="T35" fmla="*/ 45 h 409"/>
              <a:gd name="T36" fmla="*/ 296 w 442"/>
              <a:gd name="T37" fmla="*/ 45 h 409"/>
              <a:gd name="T38" fmla="*/ 307 w 442"/>
              <a:gd name="T39" fmla="*/ 35 h 409"/>
              <a:gd name="T40" fmla="*/ 304 w 442"/>
              <a:gd name="T41" fmla="*/ 45 h 409"/>
              <a:gd name="T42" fmla="*/ 397 w 442"/>
              <a:gd name="T43" fmla="*/ 35 h 409"/>
              <a:gd name="T44" fmla="*/ 442 w 442"/>
              <a:gd name="T45" fmla="*/ 0 h 409"/>
              <a:gd name="T46" fmla="*/ 244 w 442"/>
              <a:gd name="T47" fmla="*/ 35 h 409"/>
              <a:gd name="T48" fmla="*/ 196 w 442"/>
              <a:gd name="T49" fmla="*/ 78 h 409"/>
              <a:gd name="T50" fmla="*/ 190 w 442"/>
              <a:gd name="T51" fmla="*/ 89 h 409"/>
              <a:gd name="T52" fmla="*/ 212 w 442"/>
              <a:gd name="T53" fmla="*/ 132 h 409"/>
              <a:gd name="T54" fmla="*/ 152 w 442"/>
              <a:gd name="T55" fmla="*/ 165 h 409"/>
              <a:gd name="T56" fmla="*/ 93 w 442"/>
              <a:gd name="T57" fmla="*/ 252 h 409"/>
              <a:gd name="T58" fmla="*/ 89 w 442"/>
              <a:gd name="T59" fmla="*/ 262 h 409"/>
              <a:gd name="T60" fmla="*/ 162 w 442"/>
              <a:gd name="T61" fmla="*/ 295 h 409"/>
              <a:gd name="T62" fmla="*/ 42 w 442"/>
              <a:gd name="T63" fmla="*/ 338 h 409"/>
              <a:gd name="T64" fmla="*/ 36 w 442"/>
              <a:gd name="T65" fmla="*/ 348 h 409"/>
              <a:gd name="T66" fmla="*/ 57 w 442"/>
              <a:gd name="T67" fmla="*/ 407 h 409"/>
              <a:gd name="T68" fmla="*/ 192 w 442"/>
              <a:gd name="T69" fmla="*/ 348 h 409"/>
              <a:gd name="T70" fmla="*/ 261 w 442"/>
              <a:gd name="T71" fmla="*/ 305 h 409"/>
              <a:gd name="T72" fmla="*/ 267 w 442"/>
              <a:gd name="T73" fmla="*/ 295 h 409"/>
              <a:gd name="T74" fmla="*/ 293 w 442"/>
              <a:gd name="T75" fmla="*/ 252 h 409"/>
              <a:gd name="T76" fmla="*/ 327 w 442"/>
              <a:gd name="T77" fmla="*/ 165 h 409"/>
              <a:gd name="T78" fmla="*/ 335 w 442"/>
              <a:gd name="T79" fmla="*/ 132 h 409"/>
              <a:gd name="T80" fmla="*/ 389 w 442"/>
              <a:gd name="T81" fmla="*/ 89 h 409"/>
              <a:gd name="T82" fmla="*/ 395 w 442"/>
              <a:gd name="T83" fmla="*/ 78 h 409"/>
              <a:gd name="T84" fmla="*/ 405 w 442"/>
              <a:gd name="T85" fmla="*/ 35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42" h="409">
                <a:moveTo>
                  <a:pt x="62" y="348"/>
                </a:moveTo>
                <a:cubicBezTo>
                  <a:pt x="65" y="338"/>
                  <a:pt x="65" y="338"/>
                  <a:pt x="65" y="338"/>
                </a:cubicBezTo>
                <a:cubicBezTo>
                  <a:pt x="158" y="338"/>
                  <a:pt x="158" y="338"/>
                  <a:pt x="158" y="338"/>
                </a:cubicBezTo>
                <a:cubicBezTo>
                  <a:pt x="155" y="348"/>
                  <a:pt x="155" y="348"/>
                  <a:pt x="155" y="348"/>
                </a:cubicBezTo>
                <a:cubicBezTo>
                  <a:pt x="62" y="348"/>
                  <a:pt x="62" y="348"/>
                  <a:pt x="62" y="348"/>
                </a:cubicBezTo>
                <a:moveTo>
                  <a:pt x="163" y="348"/>
                </a:moveTo>
                <a:cubicBezTo>
                  <a:pt x="166" y="338"/>
                  <a:pt x="166" y="338"/>
                  <a:pt x="166" y="338"/>
                </a:cubicBezTo>
                <a:cubicBezTo>
                  <a:pt x="189" y="338"/>
                  <a:pt x="189" y="338"/>
                  <a:pt x="189" y="338"/>
                </a:cubicBezTo>
                <a:cubicBezTo>
                  <a:pt x="186" y="348"/>
                  <a:pt x="186" y="348"/>
                  <a:pt x="186" y="348"/>
                </a:cubicBezTo>
                <a:cubicBezTo>
                  <a:pt x="163" y="348"/>
                  <a:pt x="163" y="348"/>
                  <a:pt x="163" y="348"/>
                </a:cubicBezTo>
                <a:moveTo>
                  <a:pt x="166" y="305"/>
                </a:moveTo>
                <a:cubicBezTo>
                  <a:pt x="169" y="295"/>
                  <a:pt x="169" y="295"/>
                  <a:pt x="169" y="295"/>
                </a:cubicBezTo>
                <a:cubicBezTo>
                  <a:pt x="217" y="295"/>
                  <a:pt x="217" y="295"/>
                  <a:pt x="217" y="295"/>
                </a:cubicBezTo>
                <a:cubicBezTo>
                  <a:pt x="213" y="305"/>
                  <a:pt x="213" y="305"/>
                  <a:pt x="213" y="305"/>
                </a:cubicBezTo>
                <a:cubicBezTo>
                  <a:pt x="166" y="305"/>
                  <a:pt x="166" y="305"/>
                  <a:pt x="166" y="305"/>
                </a:cubicBezTo>
                <a:moveTo>
                  <a:pt x="190" y="262"/>
                </a:moveTo>
                <a:cubicBezTo>
                  <a:pt x="193" y="252"/>
                  <a:pt x="193" y="252"/>
                  <a:pt x="193" y="252"/>
                </a:cubicBezTo>
                <a:cubicBezTo>
                  <a:pt x="216" y="252"/>
                  <a:pt x="216" y="252"/>
                  <a:pt x="216" y="252"/>
                </a:cubicBezTo>
                <a:cubicBezTo>
                  <a:pt x="213" y="262"/>
                  <a:pt x="213" y="262"/>
                  <a:pt x="213" y="262"/>
                </a:cubicBezTo>
                <a:cubicBezTo>
                  <a:pt x="190" y="262"/>
                  <a:pt x="190" y="262"/>
                  <a:pt x="190" y="262"/>
                </a:cubicBezTo>
                <a:moveTo>
                  <a:pt x="219" y="262"/>
                </a:moveTo>
                <a:cubicBezTo>
                  <a:pt x="222" y="252"/>
                  <a:pt x="222" y="252"/>
                  <a:pt x="222" y="252"/>
                </a:cubicBezTo>
                <a:cubicBezTo>
                  <a:pt x="284" y="252"/>
                  <a:pt x="284" y="252"/>
                  <a:pt x="284" y="252"/>
                </a:cubicBezTo>
                <a:cubicBezTo>
                  <a:pt x="281" y="262"/>
                  <a:pt x="281" y="262"/>
                  <a:pt x="281" y="262"/>
                </a:cubicBezTo>
                <a:cubicBezTo>
                  <a:pt x="219" y="262"/>
                  <a:pt x="219" y="262"/>
                  <a:pt x="219" y="262"/>
                </a:cubicBezTo>
                <a:moveTo>
                  <a:pt x="138" y="208"/>
                </a:moveTo>
                <a:cubicBezTo>
                  <a:pt x="138" y="208"/>
                  <a:pt x="138" y="208"/>
                  <a:pt x="138" y="208"/>
                </a:cubicBezTo>
                <a:cubicBezTo>
                  <a:pt x="134" y="219"/>
                  <a:pt x="134" y="219"/>
                  <a:pt x="134" y="219"/>
                </a:cubicBezTo>
                <a:cubicBezTo>
                  <a:pt x="118" y="219"/>
                  <a:pt x="118" y="219"/>
                  <a:pt x="118" y="219"/>
                </a:cubicBezTo>
                <a:cubicBezTo>
                  <a:pt x="121" y="208"/>
                  <a:pt x="121" y="208"/>
                  <a:pt x="121" y="208"/>
                </a:cubicBezTo>
                <a:cubicBezTo>
                  <a:pt x="138" y="208"/>
                  <a:pt x="138" y="208"/>
                  <a:pt x="138" y="208"/>
                </a:cubicBezTo>
                <a:moveTo>
                  <a:pt x="212" y="208"/>
                </a:moveTo>
                <a:cubicBezTo>
                  <a:pt x="212" y="208"/>
                  <a:pt x="212" y="208"/>
                  <a:pt x="212" y="208"/>
                </a:cubicBezTo>
                <a:cubicBezTo>
                  <a:pt x="209" y="219"/>
                  <a:pt x="209" y="219"/>
                  <a:pt x="209" y="219"/>
                </a:cubicBezTo>
                <a:cubicBezTo>
                  <a:pt x="141" y="219"/>
                  <a:pt x="141" y="219"/>
                  <a:pt x="141" y="219"/>
                </a:cubicBezTo>
                <a:cubicBezTo>
                  <a:pt x="144" y="208"/>
                  <a:pt x="144" y="208"/>
                  <a:pt x="144" y="208"/>
                </a:cubicBezTo>
                <a:cubicBezTo>
                  <a:pt x="212" y="208"/>
                  <a:pt x="212" y="208"/>
                  <a:pt x="212" y="208"/>
                </a:cubicBezTo>
                <a:moveTo>
                  <a:pt x="295" y="165"/>
                </a:moveTo>
                <a:cubicBezTo>
                  <a:pt x="295" y="165"/>
                  <a:pt x="295" y="165"/>
                  <a:pt x="295" y="165"/>
                </a:cubicBezTo>
                <a:cubicBezTo>
                  <a:pt x="292" y="175"/>
                  <a:pt x="292" y="175"/>
                  <a:pt x="292" y="175"/>
                </a:cubicBezTo>
                <a:cubicBezTo>
                  <a:pt x="199" y="175"/>
                  <a:pt x="199" y="175"/>
                  <a:pt x="199" y="175"/>
                </a:cubicBezTo>
                <a:cubicBezTo>
                  <a:pt x="202" y="165"/>
                  <a:pt x="202" y="165"/>
                  <a:pt x="202" y="165"/>
                </a:cubicBezTo>
                <a:cubicBezTo>
                  <a:pt x="295" y="165"/>
                  <a:pt x="295" y="165"/>
                  <a:pt x="295" y="165"/>
                </a:cubicBezTo>
                <a:moveTo>
                  <a:pt x="245" y="89"/>
                </a:moveTo>
                <a:cubicBezTo>
                  <a:pt x="248" y="78"/>
                  <a:pt x="248" y="78"/>
                  <a:pt x="248" y="78"/>
                </a:cubicBezTo>
                <a:cubicBezTo>
                  <a:pt x="271" y="78"/>
                  <a:pt x="271" y="78"/>
                  <a:pt x="271" y="78"/>
                </a:cubicBezTo>
                <a:cubicBezTo>
                  <a:pt x="268" y="89"/>
                  <a:pt x="268" y="89"/>
                  <a:pt x="268" y="89"/>
                </a:cubicBezTo>
                <a:cubicBezTo>
                  <a:pt x="245" y="89"/>
                  <a:pt x="245" y="89"/>
                  <a:pt x="245" y="89"/>
                </a:cubicBezTo>
                <a:moveTo>
                  <a:pt x="274" y="89"/>
                </a:moveTo>
                <a:cubicBezTo>
                  <a:pt x="277" y="78"/>
                  <a:pt x="277" y="78"/>
                  <a:pt x="277" y="78"/>
                </a:cubicBezTo>
                <a:cubicBezTo>
                  <a:pt x="339" y="78"/>
                  <a:pt x="339" y="78"/>
                  <a:pt x="339" y="78"/>
                </a:cubicBezTo>
                <a:cubicBezTo>
                  <a:pt x="335" y="89"/>
                  <a:pt x="335" y="89"/>
                  <a:pt x="335" y="89"/>
                </a:cubicBezTo>
                <a:cubicBezTo>
                  <a:pt x="274" y="89"/>
                  <a:pt x="274" y="89"/>
                  <a:pt x="274" y="89"/>
                </a:cubicBezTo>
                <a:moveTo>
                  <a:pt x="248" y="45"/>
                </a:moveTo>
                <a:cubicBezTo>
                  <a:pt x="251" y="35"/>
                  <a:pt x="251" y="35"/>
                  <a:pt x="251" y="35"/>
                </a:cubicBezTo>
                <a:cubicBezTo>
                  <a:pt x="299" y="35"/>
                  <a:pt x="299" y="35"/>
                  <a:pt x="299" y="35"/>
                </a:cubicBezTo>
                <a:cubicBezTo>
                  <a:pt x="296" y="45"/>
                  <a:pt x="296" y="45"/>
                  <a:pt x="296" y="45"/>
                </a:cubicBezTo>
                <a:cubicBezTo>
                  <a:pt x="248" y="45"/>
                  <a:pt x="248" y="45"/>
                  <a:pt x="248" y="45"/>
                </a:cubicBezTo>
                <a:moveTo>
                  <a:pt x="304" y="45"/>
                </a:moveTo>
                <a:cubicBezTo>
                  <a:pt x="307" y="35"/>
                  <a:pt x="307" y="35"/>
                  <a:pt x="307" y="35"/>
                </a:cubicBezTo>
                <a:cubicBezTo>
                  <a:pt x="375" y="35"/>
                  <a:pt x="375" y="35"/>
                  <a:pt x="375" y="35"/>
                </a:cubicBezTo>
                <a:cubicBezTo>
                  <a:pt x="372" y="45"/>
                  <a:pt x="372" y="45"/>
                  <a:pt x="372" y="45"/>
                </a:cubicBezTo>
                <a:cubicBezTo>
                  <a:pt x="304" y="45"/>
                  <a:pt x="304" y="45"/>
                  <a:pt x="304" y="45"/>
                </a:cubicBezTo>
                <a:moveTo>
                  <a:pt x="378" y="45"/>
                </a:moveTo>
                <a:cubicBezTo>
                  <a:pt x="381" y="35"/>
                  <a:pt x="381" y="35"/>
                  <a:pt x="381" y="35"/>
                </a:cubicBezTo>
                <a:cubicBezTo>
                  <a:pt x="397" y="35"/>
                  <a:pt x="397" y="35"/>
                  <a:pt x="397" y="35"/>
                </a:cubicBezTo>
                <a:cubicBezTo>
                  <a:pt x="394" y="45"/>
                  <a:pt x="394" y="45"/>
                  <a:pt x="394" y="45"/>
                </a:cubicBezTo>
                <a:cubicBezTo>
                  <a:pt x="378" y="45"/>
                  <a:pt x="378" y="45"/>
                  <a:pt x="378" y="45"/>
                </a:cubicBezTo>
                <a:moveTo>
                  <a:pt x="442" y="0"/>
                </a:moveTo>
                <a:cubicBezTo>
                  <a:pt x="242" y="0"/>
                  <a:pt x="242" y="0"/>
                  <a:pt x="242" y="0"/>
                </a:cubicBezTo>
                <a:cubicBezTo>
                  <a:pt x="221" y="35"/>
                  <a:pt x="221" y="35"/>
                  <a:pt x="221" y="35"/>
                </a:cubicBezTo>
                <a:cubicBezTo>
                  <a:pt x="244" y="35"/>
                  <a:pt x="244" y="35"/>
                  <a:pt x="244" y="35"/>
                </a:cubicBezTo>
                <a:cubicBezTo>
                  <a:pt x="241" y="45"/>
                  <a:pt x="241" y="45"/>
                  <a:pt x="241" y="45"/>
                </a:cubicBezTo>
                <a:cubicBezTo>
                  <a:pt x="215" y="45"/>
                  <a:pt x="215" y="45"/>
                  <a:pt x="215" y="45"/>
                </a:cubicBezTo>
                <a:cubicBezTo>
                  <a:pt x="196" y="78"/>
                  <a:pt x="196" y="78"/>
                  <a:pt x="196" y="78"/>
                </a:cubicBezTo>
                <a:cubicBezTo>
                  <a:pt x="240" y="78"/>
                  <a:pt x="240" y="78"/>
                  <a:pt x="240" y="78"/>
                </a:cubicBezTo>
                <a:cubicBezTo>
                  <a:pt x="237" y="89"/>
                  <a:pt x="237" y="89"/>
                  <a:pt x="237" y="89"/>
                </a:cubicBezTo>
                <a:cubicBezTo>
                  <a:pt x="190" y="89"/>
                  <a:pt x="190" y="89"/>
                  <a:pt x="190" y="89"/>
                </a:cubicBezTo>
                <a:cubicBezTo>
                  <a:pt x="170" y="122"/>
                  <a:pt x="170" y="122"/>
                  <a:pt x="170" y="122"/>
                </a:cubicBezTo>
                <a:cubicBezTo>
                  <a:pt x="215" y="122"/>
                  <a:pt x="215" y="122"/>
                  <a:pt x="215" y="122"/>
                </a:cubicBezTo>
                <a:cubicBezTo>
                  <a:pt x="212" y="132"/>
                  <a:pt x="212" y="132"/>
                  <a:pt x="212" y="132"/>
                </a:cubicBezTo>
                <a:cubicBezTo>
                  <a:pt x="164" y="132"/>
                  <a:pt x="164" y="132"/>
                  <a:pt x="164" y="132"/>
                </a:cubicBezTo>
                <a:cubicBezTo>
                  <a:pt x="144" y="165"/>
                  <a:pt x="144" y="165"/>
                  <a:pt x="144" y="165"/>
                </a:cubicBezTo>
                <a:cubicBezTo>
                  <a:pt x="152" y="165"/>
                  <a:pt x="152" y="165"/>
                  <a:pt x="152" y="165"/>
                </a:cubicBezTo>
                <a:cubicBezTo>
                  <a:pt x="149" y="175"/>
                  <a:pt x="149" y="175"/>
                  <a:pt x="149" y="175"/>
                </a:cubicBezTo>
                <a:cubicBezTo>
                  <a:pt x="138" y="175"/>
                  <a:pt x="138" y="175"/>
                  <a:pt x="138" y="175"/>
                </a:cubicBezTo>
                <a:cubicBezTo>
                  <a:pt x="93" y="252"/>
                  <a:pt x="93" y="252"/>
                  <a:pt x="93" y="252"/>
                </a:cubicBezTo>
                <a:cubicBezTo>
                  <a:pt x="185" y="252"/>
                  <a:pt x="185" y="252"/>
                  <a:pt x="185" y="252"/>
                </a:cubicBezTo>
                <a:cubicBezTo>
                  <a:pt x="182" y="262"/>
                  <a:pt x="182" y="262"/>
                  <a:pt x="182" y="262"/>
                </a:cubicBezTo>
                <a:cubicBezTo>
                  <a:pt x="89" y="262"/>
                  <a:pt x="89" y="262"/>
                  <a:pt x="89" y="262"/>
                </a:cubicBezTo>
                <a:cubicBezTo>
                  <a:pt x="91" y="255"/>
                  <a:pt x="91" y="255"/>
                  <a:pt x="91" y="255"/>
                </a:cubicBezTo>
                <a:cubicBezTo>
                  <a:pt x="68" y="295"/>
                  <a:pt x="68" y="295"/>
                  <a:pt x="68" y="295"/>
                </a:cubicBezTo>
                <a:cubicBezTo>
                  <a:pt x="162" y="295"/>
                  <a:pt x="162" y="295"/>
                  <a:pt x="162" y="295"/>
                </a:cubicBezTo>
                <a:cubicBezTo>
                  <a:pt x="159" y="305"/>
                  <a:pt x="159" y="305"/>
                  <a:pt x="159" y="305"/>
                </a:cubicBezTo>
                <a:cubicBezTo>
                  <a:pt x="62" y="305"/>
                  <a:pt x="62" y="305"/>
                  <a:pt x="62" y="305"/>
                </a:cubicBezTo>
                <a:cubicBezTo>
                  <a:pt x="42" y="338"/>
                  <a:pt x="42" y="338"/>
                  <a:pt x="42" y="338"/>
                </a:cubicBezTo>
                <a:cubicBezTo>
                  <a:pt x="58" y="338"/>
                  <a:pt x="58" y="338"/>
                  <a:pt x="58" y="338"/>
                </a:cubicBezTo>
                <a:cubicBezTo>
                  <a:pt x="55" y="348"/>
                  <a:pt x="55" y="348"/>
                  <a:pt x="55" y="348"/>
                </a:cubicBezTo>
                <a:cubicBezTo>
                  <a:pt x="36" y="348"/>
                  <a:pt x="36" y="348"/>
                  <a:pt x="36" y="348"/>
                </a:cubicBezTo>
                <a:cubicBezTo>
                  <a:pt x="0" y="409"/>
                  <a:pt x="0" y="409"/>
                  <a:pt x="0" y="409"/>
                </a:cubicBezTo>
                <a:cubicBezTo>
                  <a:pt x="49" y="409"/>
                  <a:pt x="49" y="409"/>
                  <a:pt x="49" y="409"/>
                </a:cubicBezTo>
                <a:cubicBezTo>
                  <a:pt x="52" y="408"/>
                  <a:pt x="55" y="407"/>
                  <a:pt x="57" y="407"/>
                </a:cubicBezTo>
                <a:cubicBezTo>
                  <a:pt x="201" y="407"/>
                  <a:pt x="201" y="407"/>
                  <a:pt x="201" y="407"/>
                </a:cubicBezTo>
                <a:cubicBezTo>
                  <a:pt x="236" y="348"/>
                  <a:pt x="236" y="348"/>
                  <a:pt x="236" y="348"/>
                </a:cubicBezTo>
                <a:cubicBezTo>
                  <a:pt x="192" y="348"/>
                  <a:pt x="192" y="348"/>
                  <a:pt x="192" y="348"/>
                </a:cubicBezTo>
                <a:cubicBezTo>
                  <a:pt x="195" y="338"/>
                  <a:pt x="195" y="338"/>
                  <a:pt x="195" y="338"/>
                </a:cubicBezTo>
                <a:cubicBezTo>
                  <a:pt x="242" y="338"/>
                  <a:pt x="242" y="338"/>
                  <a:pt x="242" y="338"/>
                </a:cubicBezTo>
                <a:cubicBezTo>
                  <a:pt x="261" y="305"/>
                  <a:pt x="261" y="305"/>
                  <a:pt x="261" y="305"/>
                </a:cubicBezTo>
                <a:cubicBezTo>
                  <a:pt x="221" y="305"/>
                  <a:pt x="221" y="305"/>
                  <a:pt x="221" y="305"/>
                </a:cubicBezTo>
                <a:cubicBezTo>
                  <a:pt x="225" y="295"/>
                  <a:pt x="225" y="295"/>
                  <a:pt x="225" y="295"/>
                </a:cubicBezTo>
                <a:cubicBezTo>
                  <a:pt x="267" y="295"/>
                  <a:pt x="267" y="295"/>
                  <a:pt x="267" y="295"/>
                </a:cubicBezTo>
                <a:cubicBezTo>
                  <a:pt x="290" y="256"/>
                  <a:pt x="290" y="256"/>
                  <a:pt x="290" y="256"/>
                </a:cubicBezTo>
                <a:cubicBezTo>
                  <a:pt x="292" y="252"/>
                  <a:pt x="292" y="252"/>
                  <a:pt x="292" y="252"/>
                </a:cubicBezTo>
                <a:cubicBezTo>
                  <a:pt x="293" y="252"/>
                  <a:pt x="293" y="252"/>
                  <a:pt x="293" y="252"/>
                </a:cubicBezTo>
                <a:cubicBezTo>
                  <a:pt x="338" y="175"/>
                  <a:pt x="338" y="175"/>
                  <a:pt x="338" y="175"/>
                </a:cubicBezTo>
                <a:cubicBezTo>
                  <a:pt x="324" y="175"/>
                  <a:pt x="324" y="175"/>
                  <a:pt x="324" y="175"/>
                </a:cubicBezTo>
                <a:cubicBezTo>
                  <a:pt x="327" y="165"/>
                  <a:pt x="327" y="165"/>
                  <a:pt x="327" y="165"/>
                </a:cubicBezTo>
                <a:cubicBezTo>
                  <a:pt x="344" y="165"/>
                  <a:pt x="344" y="165"/>
                  <a:pt x="344" y="165"/>
                </a:cubicBezTo>
                <a:cubicBezTo>
                  <a:pt x="364" y="132"/>
                  <a:pt x="364" y="132"/>
                  <a:pt x="364" y="132"/>
                </a:cubicBezTo>
                <a:cubicBezTo>
                  <a:pt x="335" y="132"/>
                  <a:pt x="335" y="132"/>
                  <a:pt x="335" y="132"/>
                </a:cubicBezTo>
                <a:cubicBezTo>
                  <a:pt x="338" y="122"/>
                  <a:pt x="338" y="122"/>
                  <a:pt x="338" y="122"/>
                </a:cubicBezTo>
                <a:cubicBezTo>
                  <a:pt x="370" y="122"/>
                  <a:pt x="370" y="122"/>
                  <a:pt x="370" y="122"/>
                </a:cubicBezTo>
                <a:cubicBezTo>
                  <a:pt x="389" y="89"/>
                  <a:pt x="389" y="89"/>
                  <a:pt x="389" y="89"/>
                </a:cubicBezTo>
                <a:cubicBezTo>
                  <a:pt x="343" y="89"/>
                  <a:pt x="343" y="89"/>
                  <a:pt x="343" y="89"/>
                </a:cubicBezTo>
                <a:cubicBezTo>
                  <a:pt x="347" y="78"/>
                  <a:pt x="347" y="78"/>
                  <a:pt x="347" y="78"/>
                </a:cubicBezTo>
                <a:cubicBezTo>
                  <a:pt x="395" y="78"/>
                  <a:pt x="395" y="78"/>
                  <a:pt x="395" y="78"/>
                </a:cubicBezTo>
                <a:cubicBezTo>
                  <a:pt x="415" y="45"/>
                  <a:pt x="415" y="45"/>
                  <a:pt x="415" y="45"/>
                </a:cubicBezTo>
                <a:cubicBezTo>
                  <a:pt x="402" y="45"/>
                  <a:pt x="402" y="45"/>
                  <a:pt x="402" y="45"/>
                </a:cubicBezTo>
                <a:cubicBezTo>
                  <a:pt x="405" y="35"/>
                  <a:pt x="405" y="35"/>
                  <a:pt x="405" y="35"/>
                </a:cubicBezTo>
                <a:cubicBezTo>
                  <a:pt x="421" y="35"/>
                  <a:pt x="421" y="35"/>
                  <a:pt x="421" y="35"/>
                </a:cubicBezTo>
                <a:cubicBezTo>
                  <a:pt x="442" y="0"/>
                  <a:pt x="442" y="0"/>
                  <a:pt x="442" y="0"/>
                </a:cubicBezTo>
              </a:path>
            </a:pathLst>
          </a:custGeom>
          <a:solidFill>
            <a:srgbClr val="4C90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6" name="íš1íḋe">
            <a:extLst>
              <a:ext uri="{FF2B5EF4-FFF2-40B4-BE49-F238E27FC236}">
                <a16:creationId xmlns:a16="http://schemas.microsoft.com/office/drawing/2014/main" id="{272B5570-AA95-4288-A6F9-9EE4C37E6130}"/>
              </a:ext>
            </a:extLst>
          </p:cNvPr>
          <p:cNvSpPr/>
          <p:nvPr/>
        </p:nvSpPr>
        <p:spPr bwMode="auto">
          <a:xfrm>
            <a:off x="2730474" y="3951385"/>
            <a:ext cx="43541" cy="15298"/>
          </a:xfrm>
          <a:custGeom>
            <a:avLst/>
            <a:gdLst>
              <a:gd name="T0" fmla="*/ 37 w 37"/>
              <a:gd name="T1" fmla="*/ 0 h 13"/>
              <a:gd name="T2" fmla="*/ 8 w 37"/>
              <a:gd name="T3" fmla="*/ 0 h 13"/>
              <a:gd name="T4" fmla="*/ 0 w 37"/>
              <a:gd name="T5" fmla="*/ 13 h 13"/>
              <a:gd name="T6" fmla="*/ 33 w 37"/>
              <a:gd name="T7" fmla="*/ 13 h 13"/>
              <a:gd name="T8" fmla="*/ 37 w 37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13">
                <a:moveTo>
                  <a:pt x="37" y="0"/>
                </a:moveTo>
                <a:lnTo>
                  <a:pt x="8" y="0"/>
                </a:lnTo>
                <a:lnTo>
                  <a:pt x="0" y="13"/>
                </a:lnTo>
                <a:lnTo>
                  <a:pt x="33" y="13"/>
                </a:lnTo>
                <a:lnTo>
                  <a:pt x="37" y="0"/>
                </a:lnTo>
                <a:close/>
              </a:path>
            </a:pathLst>
          </a:custGeom>
          <a:solidFill>
            <a:srgbClr val="F8FA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7" name="iŝḻiḑe">
            <a:extLst>
              <a:ext uri="{FF2B5EF4-FFF2-40B4-BE49-F238E27FC236}">
                <a16:creationId xmlns:a16="http://schemas.microsoft.com/office/drawing/2014/main" id="{F877D78F-18AB-438F-81BB-959B21B7CBB4}"/>
              </a:ext>
            </a:extLst>
          </p:cNvPr>
          <p:cNvSpPr/>
          <p:nvPr/>
        </p:nvSpPr>
        <p:spPr bwMode="auto">
          <a:xfrm>
            <a:off x="2730474" y="3951385"/>
            <a:ext cx="43541" cy="15298"/>
          </a:xfrm>
          <a:custGeom>
            <a:avLst/>
            <a:gdLst>
              <a:gd name="T0" fmla="*/ 37 w 37"/>
              <a:gd name="T1" fmla="*/ 0 h 13"/>
              <a:gd name="T2" fmla="*/ 8 w 37"/>
              <a:gd name="T3" fmla="*/ 0 h 13"/>
              <a:gd name="T4" fmla="*/ 0 w 37"/>
              <a:gd name="T5" fmla="*/ 13 h 13"/>
              <a:gd name="T6" fmla="*/ 33 w 37"/>
              <a:gd name="T7" fmla="*/ 13 h 13"/>
              <a:gd name="T8" fmla="*/ 37 w 37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13">
                <a:moveTo>
                  <a:pt x="37" y="0"/>
                </a:moveTo>
                <a:lnTo>
                  <a:pt x="8" y="0"/>
                </a:lnTo>
                <a:lnTo>
                  <a:pt x="0" y="13"/>
                </a:lnTo>
                <a:lnTo>
                  <a:pt x="33" y="13"/>
                </a:lnTo>
                <a:lnTo>
                  <a:pt x="3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8" name="îṩľídè">
            <a:extLst>
              <a:ext uri="{FF2B5EF4-FFF2-40B4-BE49-F238E27FC236}">
                <a16:creationId xmlns:a16="http://schemas.microsoft.com/office/drawing/2014/main" id="{2E1FAD9C-6DAB-46B6-811E-F80434E713EA}"/>
              </a:ext>
            </a:extLst>
          </p:cNvPr>
          <p:cNvSpPr/>
          <p:nvPr/>
        </p:nvSpPr>
        <p:spPr bwMode="auto">
          <a:xfrm>
            <a:off x="2863451" y="3951385"/>
            <a:ext cx="107088" cy="15298"/>
          </a:xfrm>
          <a:custGeom>
            <a:avLst/>
            <a:gdLst>
              <a:gd name="T0" fmla="*/ 91 w 91"/>
              <a:gd name="T1" fmla="*/ 0 h 13"/>
              <a:gd name="T2" fmla="*/ 4 w 91"/>
              <a:gd name="T3" fmla="*/ 0 h 13"/>
              <a:gd name="T4" fmla="*/ 0 w 91"/>
              <a:gd name="T5" fmla="*/ 13 h 13"/>
              <a:gd name="T6" fmla="*/ 87 w 91"/>
              <a:gd name="T7" fmla="*/ 13 h 13"/>
              <a:gd name="T8" fmla="*/ 91 w 91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13">
                <a:moveTo>
                  <a:pt x="91" y="0"/>
                </a:moveTo>
                <a:lnTo>
                  <a:pt x="4" y="0"/>
                </a:lnTo>
                <a:lnTo>
                  <a:pt x="0" y="13"/>
                </a:lnTo>
                <a:lnTo>
                  <a:pt x="87" y="13"/>
                </a:lnTo>
                <a:lnTo>
                  <a:pt x="91" y="0"/>
                </a:lnTo>
                <a:close/>
              </a:path>
            </a:pathLst>
          </a:custGeom>
          <a:solidFill>
            <a:srgbClr val="F35F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9" name="ïṥḷîḓè">
            <a:extLst>
              <a:ext uri="{FF2B5EF4-FFF2-40B4-BE49-F238E27FC236}">
                <a16:creationId xmlns:a16="http://schemas.microsoft.com/office/drawing/2014/main" id="{607BCFCB-D41D-4830-A5CD-6431A8F058FE}"/>
              </a:ext>
            </a:extLst>
          </p:cNvPr>
          <p:cNvSpPr/>
          <p:nvPr/>
        </p:nvSpPr>
        <p:spPr bwMode="auto">
          <a:xfrm>
            <a:off x="2863451" y="3951385"/>
            <a:ext cx="107088" cy="15298"/>
          </a:xfrm>
          <a:custGeom>
            <a:avLst/>
            <a:gdLst>
              <a:gd name="T0" fmla="*/ 91 w 91"/>
              <a:gd name="T1" fmla="*/ 0 h 13"/>
              <a:gd name="T2" fmla="*/ 4 w 91"/>
              <a:gd name="T3" fmla="*/ 0 h 13"/>
              <a:gd name="T4" fmla="*/ 0 w 91"/>
              <a:gd name="T5" fmla="*/ 13 h 13"/>
              <a:gd name="T6" fmla="*/ 87 w 91"/>
              <a:gd name="T7" fmla="*/ 13 h 13"/>
              <a:gd name="T8" fmla="*/ 91 w 91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13">
                <a:moveTo>
                  <a:pt x="91" y="0"/>
                </a:moveTo>
                <a:lnTo>
                  <a:pt x="4" y="0"/>
                </a:lnTo>
                <a:lnTo>
                  <a:pt x="0" y="13"/>
                </a:lnTo>
                <a:lnTo>
                  <a:pt x="87" y="13"/>
                </a:lnTo>
                <a:lnTo>
                  <a:pt x="9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0" name="ïş1îḋe">
            <a:extLst>
              <a:ext uri="{FF2B5EF4-FFF2-40B4-BE49-F238E27FC236}">
                <a16:creationId xmlns:a16="http://schemas.microsoft.com/office/drawing/2014/main" id="{E33137DF-6CF5-45B6-A13E-03306DD28957}"/>
              </a:ext>
            </a:extLst>
          </p:cNvPr>
          <p:cNvSpPr/>
          <p:nvPr/>
        </p:nvSpPr>
        <p:spPr bwMode="auto">
          <a:xfrm>
            <a:off x="3010550" y="3951385"/>
            <a:ext cx="29420" cy="15298"/>
          </a:xfrm>
          <a:custGeom>
            <a:avLst/>
            <a:gdLst>
              <a:gd name="T0" fmla="*/ 25 w 25"/>
              <a:gd name="T1" fmla="*/ 0 h 13"/>
              <a:gd name="T2" fmla="*/ 4 w 25"/>
              <a:gd name="T3" fmla="*/ 0 h 13"/>
              <a:gd name="T4" fmla="*/ 0 w 25"/>
              <a:gd name="T5" fmla="*/ 13 h 13"/>
              <a:gd name="T6" fmla="*/ 17 w 25"/>
              <a:gd name="T7" fmla="*/ 13 h 13"/>
              <a:gd name="T8" fmla="*/ 25 w 25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13">
                <a:moveTo>
                  <a:pt x="25" y="0"/>
                </a:moveTo>
                <a:lnTo>
                  <a:pt x="4" y="0"/>
                </a:lnTo>
                <a:lnTo>
                  <a:pt x="0" y="13"/>
                </a:lnTo>
                <a:lnTo>
                  <a:pt x="17" y="13"/>
                </a:lnTo>
                <a:lnTo>
                  <a:pt x="25" y="0"/>
                </a:lnTo>
                <a:close/>
              </a:path>
            </a:pathLst>
          </a:custGeom>
          <a:solidFill>
            <a:srgbClr val="D9DD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1" name="îšḻïḋe">
            <a:extLst>
              <a:ext uri="{FF2B5EF4-FFF2-40B4-BE49-F238E27FC236}">
                <a16:creationId xmlns:a16="http://schemas.microsoft.com/office/drawing/2014/main" id="{D23232D6-B5BA-427D-8B56-D548E8B5CD6D}"/>
              </a:ext>
            </a:extLst>
          </p:cNvPr>
          <p:cNvSpPr/>
          <p:nvPr/>
        </p:nvSpPr>
        <p:spPr bwMode="auto">
          <a:xfrm>
            <a:off x="3010550" y="3951385"/>
            <a:ext cx="29420" cy="15298"/>
          </a:xfrm>
          <a:custGeom>
            <a:avLst/>
            <a:gdLst>
              <a:gd name="T0" fmla="*/ 25 w 25"/>
              <a:gd name="T1" fmla="*/ 0 h 13"/>
              <a:gd name="T2" fmla="*/ 4 w 25"/>
              <a:gd name="T3" fmla="*/ 0 h 13"/>
              <a:gd name="T4" fmla="*/ 0 w 25"/>
              <a:gd name="T5" fmla="*/ 13 h 13"/>
              <a:gd name="T6" fmla="*/ 17 w 25"/>
              <a:gd name="T7" fmla="*/ 13 h 13"/>
              <a:gd name="T8" fmla="*/ 25 w 25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13">
                <a:moveTo>
                  <a:pt x="25" y="0"/>
                </a:moveTo>
                <a:lnTo>
                  <a:pt x="4" y="0"/>
                </a:lnTo>
                <a:lnTo>
                  <a:pt x="0" y="13"/>
                </a:lnTo>
                <a:lnTo>
                  <a:pt x="17" y="13"/>
                </a:lnTo>
                <a:lnTo>
                  <a:pt x="2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2" name="ïśḻiḋè">
            <a:extLst>
              <a:ext uri="{FF2B5EF4-FFF2-40B4-BE49-F238E27FC236}">
                <a16:creationId xmlns:a16="http://schemas.microsoft.com/office/drawing/2014/main" id="{397DCE55-CCD9-44A2-B963-BB32121AD542}"/>
              </a:ext>
            </a:extLst>
          </p:cNvPr>
          <p:cNvSpPr/>
          <p:nvPr/>
        </p:nvSpPr>
        <p:spPr bwMode="auto">
          <a:xfrm>
            <a:off x="2975247" y="3951385"/>
            <a:ext cx="28243" cy="15298"/>
          </a:xfrm>
          <a:custGeom>
            <a:avLst/>
            <a:gdLst>
              <a:gd name="T0" fmla="*/ 24 w 24"/>
              <a:gd name="T1" fmla="*/ 0 h 13"/>
              <a:gd name="T2" fmla="*/ 4 w 24"/>
              <a:gd name="T3" fmla="*/ 0 h 13"/>
              <a:gd name="T4" fmla="*/ 0 w 24"/>
              <a:gd name="T5" fmla="*/ 13 h 13"/>
              <a:gd name="T6" fmla="*/ 20 w 24"/>
              <a:gd name="T7" fmla="*/ 13 h 13"/>
              <a:gd name="T8" fmla="*/ 24 w 24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13">
                <a:moveTo>
                  <a:pt x="24" y="0"/>
                </a:moveTo>
                <a:lnTo>
                  <a:pt x="4" y="0"/>
                </a:lnTo>
                <a:lnTo>
                  <a:pt x="0" y="13"/>
                </a:lnTo>
                <a:lnTo>
                  <a:pt x="20" y="13"/>
                </a:lnTo>
                <a:lnTo>
                  <a:pt x="24" y="0"/>
                </a:lnTo>
                <a:close/>
              </a:path>
            </a:pathLst>
          </a:custGeom>
          <a:solidFill>
            <a:srgbClr val="B6DB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3" name="íś1íḑe">
            <a:extLst>
              <a:ext uri="{FF2B5EF4-FFF2-40B4-BE49-F238E27FC236}">
                <a16:creationId xmlns:a16="http://schemas.microsoft.com/office/drawing/2014/main" id="{5C9823D6-6E3F-46F5-849B-71DDA45E12F4}"/>
              </a:ext>
            </a:extLst>
          </p:cNvPr>
          <p:cNvSpPr/>
          <p:nvPr/>
        </p:nvSpPr>
        <p:spPr bwMode="auto">
          <a:xfrm>
            <a:off x="2975247" y="3951385"/>
            <a:ext cx="28243" cy="15298"/>
          </a:xfrm>
          <a:custGeom>
            <a:avLst/>
            <a:gdLst>
              <a:gd name="T0" fmla="*/ 24 w 24"/>
              <a:gd name="T1" fmla="*/ 0 h 13"/>
              <a:gd name="T2" fmla="*/ 4 w 24"/>
              <a:gd name="T3" fmla="*/ 0 h 13"/>
              <a:gd name="T4" fmla="*/ 0 w 24"/>
              <a:gd name="T5" fmla="*/ 13 h 13"/>
              <a:gd name="T6" fmla="*/ 20 w 24"/>
              <a:gd name="T7" fmla="*/ 13 h 13"/>
              <a:gd name="T8" fmla="*/ 24 w 24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13">
                <a:moveTo>
                  <a:pt x="24" y="0"/>
                </a:moveTo>
                <a:lnTo>
                  <a:pt x="4" y="0"/>
                </a:lnTo>
                <a:lnTo>
                  <a:pt x="0" y="13"/>
                </a:lnTo>
                <a:lnTo>
                  <a:pt x="20" y="13"/>
                </a:lnTo>
                <a:lnTo>
                  <a:pt x="2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4" name="ïşļîḓè">
            <a:extLst>
              <a:ext uri="{FF2B5EF4-FFF2-40B4-BE49-F238E27FC236}">
                <a16:creationId xmlns:a16="http://schemas.microsoft.com/office/drawing/2014/main" id="{03430A18-8F9C-4E3E-87E4-C5C9F8018F32}"/>
              </a:ext>
            </a:extLst>
          </p:cNvPr>
          <p:cNvSpPr/>
          <p:nvPr/>
        </p:nvSpPr>
        <p:spPr bwMode="auto">
          <a:xfrm>
            <a:off x="2779899" y="3951385"/>
            <a:ext cx="76492" cy="15298"/>
          </a:xfrm>
          <a:custGeom>
            <a:avLst/>
            <a:gdLst>
              <a:gd name="T0" fmla="*/ 65 w 65"/>
              <a:gd name="T1" fmla="*/ 0 h 13"/>
              <a:gd name="T2" fmla="*/ 4 w 65"/>
              <a:gd name="T3" fmla="*/ 0 h 13"/>
              <a:gd name="T4" fmla="*/ 0 w 65"/>
              <a:gd name="T5" fmla="*/ 13 h 13"/>
              <a:gd name="T6" fmla="*/ 61 w 65"/>
              <a:gd name="T7" fmla="*/ 13 h 13"/>
              <a:gd name="T8" fmla="*/ 65 w 65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13">
                <a:moveTo>
                  <a:pt x="65" y="0"/>
                </a:moveTo>
                <a:lnTo>
                  <a:pt x="4" y="0"/>
                </a:lnTo>
                <a:lnTo>
                  <a:pt x="0" y="13"/>
                </a:lnTo>
                <a:lnTo>
                  <a:pt x="61" y="13"/>
                </a:lnTo>
                <a:lnTo>
                  <a:pt x="65" y="0"/>
                </a:lnTo>
                <a:close/>
              </a:path>
            </a:pathLst>
          </a:custGeom>
          <a:solidFill>
            <a:srgbClr val="D9DD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5" name="íŝ1îḑe">
            <a:extLst>
              <a:ext uri="{FF2B5EF4-FFF2-40B4-BE49-F238E27FC236}">
                <a16:creationId xmlns:a16="http://schemas.microsoft.com/office/drawing/2014/main" id="{E25F609D-FAC9-436C-8EDC-E80B13C364BF}"/>
              </a:ext>
            </a:extLst>
          </p:cNvPr>
          <p:cNvSpPr/>
          <p:nvPr/>
        </p:nvSpPr>
        <p:spPr bwMode="auto">
          <a:xfrm>
            <a:off x="2779899" y="3951385"/>
            <a:ext cx="76492" cy="15298"/>
          </a:xfrm>
          <a:custGeom>
            <a:avLst/>
            <a:gdLst>
              <a:gd name="T0" fmla="*/ 65 w 65"/>
              <a:gd name="T1" fmla="*/ 0 h 13"/>
              <a:gd name="T2" fmla="*/ 4 w 65"/>
              <a:gd name="T3" fmla="*/ 0 h 13"/>
              <a:gd name="T4" fmla="*/ 0 w 65"/>
              <a:gd name="T5" fmla="*/ 13 h 13"/>
              <a:gd name="T6" fmla="*/ 61 w 65"/>
              <a:gd name="T7" fmla="*/ 13 h 13"/>
              <a:gd name="T8" fmla="*/ 65 w 65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13">
                <a:moveTo>
                  <a:pt x="65" y="0"/>
                </a:moveTo>
                <a:lnTo>
                  <a:pt x="4" y="0"/>
                </a:lnTo>
                <a:lnTo>
                  <a:pt x="0" y="13"/>
                </a:lnTo>
                <a:lnTo>
                  <a:pt x="61" y="13"/>
                </a:lnTo>
                <a:lnTo>
                  <a:pt x="6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6" name="iṣľîḑê">
            <a:extLst>
              <a:ext uri="{FF2B5EF4-FFF2-40B4-BE49-F238E27FC236}">
                <a16:creationId xmlns:a16="http://schemas.microsoft.com/office/drawing/2014/main" id="{B6A01C21-F476-4FBE-83B3-804D4F8A8DC6}"/>
              </a:ext>
            </a:extLst>
          </p:cNvPr>
          <p:cNvSpPr/>
          <p:nvPr/>
        </p:nvSpPr>
        <p:spPr bwMode="auto">
          <a:xfrm>
            <a:off x="2500999" y="4340904"/>
            <a:ext cx="150629" cy="15298"/>
          </a:xfrm>
          <a:custGeom>
            <a:avLst/>
            <a:gdLst>
              <a:gd name="T0" fmla="*/ 128 w 128"/>
              <a:gd name="T1" fmla="*/ 0 h 13"/>
              <a:gd name="T2" fmla="*/ 8 w 128"/>
              <a:gd name="T3" fmla="*/ 0 h 13"/>
              <a:gd name="T4" fmla="*/ 0 w 128"/>
              <a:gd name="T5" fmla="*/ 13 h 13"/>
              <a:gd name="T6" fmla="*/ 124 w 128"/>
              <a:gd name="T7" fmla="*/ 13 h 13"/>
              <a:gd name="T8" fmla="*/ 128 w 128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">
                <a:moveTo>
                  <a:pt x="128" y="0"/>
                </a:moveTo>
                <a:lnTo>
                  <a:pt x="8" y="0"/>
                </a:lnTo>
                <a:lnTo>
                  <a:pt x="0" y="13"/>
                </a:lnTo>
                <a:lnTo>
                  <a:pt x="124" y="13"/>
                </a:lnTo>
                <a:lnTo>
                  <a:pt x="128" y="0"/>
                </a:lnTo>
                <a:close/>
              </a:path>
            </a:pathLst>
          </a:custGeom>
          <a:solidFill>
            <a:srgbClr val="B6DB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7" name="išlíḍê">
            <a:extLst>
              <a:ext uri="{FF2B5EF4-FFF2-40B4-BE49-F238E27FC236}">
                <a16:creationId xmlns:a16="http://schemas.microsoft.com/office/drawing/2014/main" id="{8B6BCA3F-B2BF-4911-BE1B-8B90BD349159}"/>
              </a:ext>
            </a:extLst>
          </p:cNvPr>
          <p:cNvSpPr/>
          <p:nvPr/>
        </p:nvSpPr>
        <p:spPr bwMode="auto">
          <a:xfrm>
            <a:off x="2500999" y="4340904"/>
            <a:ext cx="150629" cy="15298"/>
          </a:xfrm>
          <a:custGeom>
            <a:avLst/>
            <a:gdLst>
              <a:gd name="T0" fmla="*/ 128 w 128"/>
              <a:gd name="T1" fmla="*/ 0 h 13"/>
              <a:gd name="T2" fmla="*/ 8 w 128"/>
              <a:gd name="T3" fmla="*/ 0 h 13"/>
              <a:gd name="T4" fmla="*/ 0 w 128"/>
              <a:gd name="T5" fmla="*/ 13 h 13"/>
              <a:gd name="T6" fmla="*/ 124 w 128"/>
              <a:gd name="T7" fmla="*/ 13 h 13"/>
              <a:gd name="T8" fmla="*/ 128 w 128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">
                <a:moveTo>
                  <a:pt x="128" y="0"/>
                </a:moveTo>
                <a:lnTo>
                  <a:pt x="8" y="0"/>
                </a:lnTo>
                <a:lnTo>
                  <a:pt x="0" y="13"/>
                </a:lnTo>
                <a:lnTo>
                  <a:pt x="124" y="13"/>
                </a:lnTo>
                <a:lnTo>
                  <a:pt x="1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8" name="îŝľíḋè">
            <a:extLst>
              <a:ext uri="{FF2B5EF4-FFF2-40B4-BE49-F238E27FC236}">
                <a16:creationId xmlns:a16="http://schemas.microsoft.com/office/drawing/2014/main" id="{825F4723-9DE6-4092-A2C0-FA916684342C}"/>
              </a:ext>
            </a:extLst>
          </p:cNvPr>
          <p:cNvSpPr/>
          <p:nvPr/>
        </p:nvSpPr>
        <p:spPr bwMode="auto">
          <a:xfrm>
            <a:off x="2739888" y="4340904"/>
            <a:ext cx="68254" cy="15298"/>
          </a:xfrm>
          <a:custGeom>
            <a:avLst/>
            <a:gdLst>
              <a:gd name="T0" fmla="*/ 58 w 58"/>
              <a:gd name="T1" fmla="*/ 0 h 13"/>
              <a:gd name="T2" fmla="*/ 5 w 58"/>
              <a:gd name="T3" fmla="*/ 0 h 13"/>
              <a:gd name="T4" fmla="*/ 0 w 58"/>
              <a:gd name="T5" fmla="*/ 13 h 13"/>
              <a:gd name="T6" fmla="*/ 51 w 58"/>
              <a:gd name="T7" fmla="*/ 13 h 13"/>
              <a:gd name="T8" fmla="*/ 58 w 58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13">
                <a:moveTo>
                  <a:pt x="58" y="0"/>
                </a:moveTo>
                <a:lnTo>
                  <a:pt x="5" y="0"/>
                </a:lnTo>
                <a:lnTo>
                  <a:pt x="0" y="13"/>
                </a:lnTo>
                <a:lnTo>
                  <a:pt x="51" y="13"/>
                </a:lnTo>
                <a:lnTo>
                  <a:pt x="58" y="0"/>
                </a:lnTo>
                <a:close/>
              </a:path>
            </a:pathLst>
          </a:custGeom>
          <a:solidFill>
            <a:srgbClr val="D9DD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9" name="íṡľiḓè">
            <a:extLst>
              <a:ext uri="{FF2B5EF4-FFF2-40B4-BE49-F238E27FC236}">
                <a16:creationId xmlns:a16="http://schemas.microsoft.com/office/drawing/2014/main" id="{98E21F55-068F-4073-B686-D20D0FC7C06C}"/>
              </a:ext>
            </a:extLst>
          </p:cNvPr>
          <p:cNvSpPr/>
          <p:nvPr/>
        </p:nvSpPr>
        <p:spPr bwMode="auto">
          <a:xfrm>
            <a:off x="2739888" y="4340904"/>
            <a:ext cx="68254" cy="15298"/>
          </a:xfrm>
          <a:custGeom>
            <a:avLst/>
            <a:gdLst>
              <a:gd name="T0" fmla="*/ 58 w 58"/>
              <a:gd name="T1" fmla="*/ 0 h 13"/>
              <a:gd name="T2" fmla="*/ 5 w 58"/>
              <a:gd name="T3" fmla="*/ 0 h 13"/>
              <a:gd name="T4" fmla="*/ 0 w 58"/>
              <a:gd name="T5" fmla="*/ 13 h 13"/>
              <a:gd name="T6" fmla="*/ 51 w 58"/>
              <a:gd name="T7" fmla="*/ 13 h 13"/>
              <a:gd name="T8" fmla="*/ 58 w 58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13">
                <a:moveTo>
                  <a:pt x="58" y="0"/>
                </a:moveTo>
                <a:lnTo>
                  <a:pt x="5" y="0"/>
                </a:lnTo>
                <a:lnTo>
                  <a:pt x="0" y="13"/>
                </a:lnTo>
                <a:lnTo>
                  <a:pt x="51" y="13"/>
                </a:lnTo>
                <a:lnTo>
                  <a:pt x="5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0" name="îş1îḑé">
            <a:extLst>
              <a:ext uri="{FF2B5EF4-FFF2-40B4-BE49-F238E27FC236}">
                <a16:creationId xmlns:a16="http://schemas.microsoft.com/office/drawing/2014/main" id="{DD2FC5AF-11CB-4CAC-AE33-5DFA698A8AC0}"/>
              </a:ext>
            </a:extLst>
          </p:cNvPr>
          <p:cNvSpPr/>
          <p:nvPr/>
        </p:nvSpPr>
        <p:spPr bwMode="auto">
          <a:xfrm>
            <a:off x="2657512" y="4340904"/>
            <a:ext cx="76492" cy="15298"/>
          </a:xfrm>
          <a:custGeom>
            <a:avLst/>
            <a:gdLst>
              <a:gd name="T0" fmla="*/ 65 w 65"/>
              <a:gd name="T1" fmla="*/ 0 h 13"/>
              <a:gd name="T2" fmla="*/ 3 w 65"/>
              <a:gd name="T3" fmla="*/ 0 h 13"/>
              <a:gd name="T4" fmla="*/ 0 w 65"/>
              <a:gd name="T5" fmla="*/ 13 h 13"/>
              <a:gd name="T6" fmla="*/ 60 w 65"/>
              <a:gd name="T7" fmla="*/ 13 h 13"/>
              <a:gd name="T8" fmla="*/ 65 w 65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13">
                <a:moveTo>
                  <a:pt x="65" y="0"/>
                </a:moveTo>
                <a:lnTo>
                  <a:pt x="3" y="0"/>
                </a:lnTo>
                <a:lnTo>
                  <a:pt x="0" y="13"/>
                </a:lnTo>
                <a:lnTo>
                  <a:pt x="60" y="13"/>
                </a:lnTo>
                <a:lnTo>
                  <a:pt x="65" y="0"/>
                </a:lnTo>
                <a:close/>
              </a:path>
            </a:pathLst>
          </a:custGeom>
          <a:solidFill>
            <a:srgbClr val="D9DD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1" name="ï$ļîḋé">
            <a:extLst>
              <a:ext uri="{FF2B5EF4-FFF2-40B4-BE49-F238E27FC236}">
                <a16:creationId xmlns:a16="http://schemas.microsoft.com/office/drawing/2014/main" id="{DE045125-4D32-4BDA-A10C-BA321F8F321A}"/>
              </a:ext>
            </a:extLst>
          </p:cNvPr>
          <p:cNvSpPr/>
          <p:nvPr/>
        </p:nvSpPr>
        <p:spPr bwMode="auto">
          <a:xfrm>
            <a:off x="2657512" y="4340904"/>
            <a:ext cx="76492" cy="15298"/>
          </a:xfrm>
          <a:custGeom>
            <a:avLst/>
            <a:gdLst>
              <a:gd name="T0" fmla="*/ 65 w 65"/>
              <a:gd name="T1" fmla="*/ 0 h 13"/>
              <a:gd name="T2" fmla="*/ 3 w 65"/>
              <a:gd name="T3" fmla="*/ 0 h 13"/>
              <a:gd name="T4" fmla="*/ 0 w 65"/>
              <a:gd name="T5" fmla="*/ 13 h 13"/>
              <a:gd name="T6" fmla="*/ 60 w 65"/>
              <a:gd name="T7" fmla="*/ 13 h 13"/>
              <a:gd name="T8" fmla="*/ 65 w 65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13">
                <a:moveTo>
                  <a:pt x="65" y="0"/>
                </a:moveTo>
                <a:lnTo>
                  <a:pt x="3" y="0"/>
                </a:lnTo>
                <a:lnTo>
                  <a:pt x="0" y="13"/>
                </a:lnTo>
                <a:lnTo>
                  <a:pt x="60" y="13"/>
                </a:lnTo>
                <a:lnTo>
                  <a:pt x="6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2" name="ïṥḷiḋé">
            <a:extLst>
              <a:ext uri="{FF2B5EF4-FFF2-40B4-BE49-F238E27FC236}">
                <a16:creationId xmlns:a16="http://schemas.microsoft.com/office/drawing/2014/main" id="{4DBB5D59-CD14-45A0-858E-BDE18E8B3D4E}"/>
              </a:ext>
            </a:extLst>
          </p:cNvPr>
          <p:cNvSpPr/>
          <p:nvPr/>
        </p:nvSpPr>
        <p:spPr bwMode="auto">
          <a:xfrm>
            <a:off x="2619855" y="4210280"/>
            <a:ext cx="105911" cy="16475"/>
          </a:xfrm>
          <a:custGeom>
            <a:avLst/>
            <a:gdLst>
              <a:gd name="T0" fmla="*/ 90 w 90"/>
              <a:gd name="T1" fmla="*/ 0 h 14"/>
              <a:gd name="T2" fmla="*/ 4 w 90"/>
              <a:gd name="T3" fmla="*/ 0 h 14"/>
              <a:gd name="T4" fmla="*/ 0 w 90"/>
              <a:gd name="T5" fmla="*/ 14 h 14"/>
              <a:gd name="T6" fmla="*/ 86 w 90"/>
              <a:gd name="T7" fmla="*/ 14 h 14"/>
              <a:gd name="T8" fmla="*/ 90 w 90"/>
              <a:gd name="T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" h="14">
                <a:moveTo>
                  <a:pt x="90" y="0"/>
                </a:moveTo>
                <a:lnTo>
                  <a:pt x="4" y="0"/>
                </a:lnTo>
                <a:lnTo>
                  <a:pt x="0" y="14"/>
                </a:lnTo>
                <a:lnTo>
                  <a:pt x="86" y="14"/>
                </a:lnTo>
                <a:lnTo>
                  <a:pt x="90" y="0"/>
                </a:lnTo>
                <a:close/>
              </a:path>
            </a:pathLst>
          </a:custGeom>
          <a:solidFill>
            <a:srgbClr val="EAEC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3" name="ïṩļïdê">
            <a:extLst>
              <a:ext uri="{FF2B5EF4-FFF2-40B4-BE49-F238E27FC236}">
                <a16:creationId xmlns:a16="http://schemas.microsoft.com/office/drawing/2014/main" id="{147EF346-3BA6-4BA7-8415-BF2C3D6485B5}"/>
              </a:ext>
            </a:extLst>
          </p:cNvPr>
          <p:cNvSpPr/>
          <p:nvPr/>
        </p:nvSpPr>
        <p:spPr bwMode="auto">
          <a:xfrm>
            <a:off x="2619855" y="4210280"/>
            <a:ext cx="105911" cy="16475"/>
          </a:xfrm>
          <a:custGeom>
            <a:avLst/>
            <a:gdLst>
              <a:gd name="T0" fmla="*/ 90 w 90"/>
              <a:gd name="T1" fmla="*/ 0 h 14"/>
              <a:gd name="T2" fmla="*/ 4 w 90"/>
              <a:gd name="T3" fmla="*/ 0 h 14"/>
              <a:gd name="T4" fmla="*/ 0 w 90"/>
              <a:gd name="T5" fmla="*/ 14 h 14"/>
              <a:gd name="T6" fmla="*/ 86 w 90"/>
              <a:gd name="T7" fmla="*/ 14 h 14"/>
              <a:gd name="T8" fmla="*/ 90 w 90"/>
              <a:gd name="T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" h="14">
                <a:moveTo>
                  <a:pt x="90" y="0"/>
                </a:moveTo>
                <a:lnTo>
                  <a:pt x="4" y="0"/>
                </a:lnTo>
                <a:lnTo>
                  <a:pt x="0" y="14"/>
                </a:lnTo>
                <a:lnTo>
                  <a:pt x="86" y="14"/>
                </a:lnTo>
                <a:lnTo>
                  <a:pt x="9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4" name="ïšľîḋè">
            <a:extLst>
              <a:ext uri="{FF2B5EF4-FFF2-40B4-BE49-F238E27FC236}">
                <a16:creationId xmlns:a16="http://schemas.microsoft.com/office/drawing/2014/main" id="{BF7F1273-9EA7-4A9F-9E62-5574655E2157}"/>
              </a:ext>
            </a:extLst>
          </p:cNvPr>
          <p:cNvSpPr/>
          <p:nvPr/>
        </p:nvSpPr>
        <p:spPr bwMode="auto">
          <a:xfrm>
            <a:off x="2585728" y="4210280"/>
            <a:ext cx="29420" cy="16475"/>
          </a:xfrm>
          <a:custGeom>
            <a:avLst/>
            <a:gdLst>
              <a:gd name="T0" fmla="*/ 25 w 25"/>
              <a:gd name="T1" fmla="*/ 0 h 14"/>
              <a:gd name="T2" fmla="*/ 3 w 25"/>
              <a:gd name="T3" fmla="*/ 0 h 14"/>
              <a:gd name="T4" fmla="*/ 0 w 25"/>
              <a:gd name="T5" fmla="*/ 14 h 14"/>
              <a:gd name="T6" fmla="*/ 20 w 25"/>
              <a:gd name="T7" fmla="*/ 14 h 14"/>
              <a:gd name="T8" fmla="*/ 25 w 25"/>
              <a:gd name="T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14">
                <a:moveTo>
                  <a:pt x="25" y="0"/>
                </a:moveTo>
                <a:lnTo>
                  <a:pt x="3" y="0"/>
                </a:lnTo>
                <a:lnTo>
                  <a:pt x="0" y="14"/>
                </a:lnTo>
                <a:lnTo>
                  <a:pt x="20" y="14"/>
                </a:lnTo>
                <a:lnTo>
                  <a:pt x="25" y="0"/>
                </a:lnTo>
                <a:close/>
              </a:path>
            </a:pathLst>
          </a:custGeom>
          <a:solidFill>
            <a:srgbClr val="B6DB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5" name="ïşḷiḋé">
            <a:extLst>
              <a:ext uri="{FF2B5EF4-FFF2-40B4-BE49-F238E27FC236}">
                <a16:creationId xmlns:a16="http://schemas.microsoft.com/office/drawing/2014/main" id="{A9943DFA-F45C-4CEA-A356-5E246575440F}"/>
              </a:ext>
            </a:extLst>
          </p:cNvPr>
          <p:cNvSpPr/>
          <p:nvPr/>
        </p:nvSpPr>
        <p:spPr bwMode="auto">
          <a:xfrm>
            <a:off x="2585728" y="4210280"/>
            <a:ext cx="29420" cy="16475"/>
          </a:xfrm>
          <a:custGeom>
            <a:avLst/>
            <a:gdLst>
              <a:gd name="T0" fmla="*/ 25 w 25"/>
              <a:gd name="T1" fmla="*/ 0 h 14"/>
              <a:gd name="T2" fmla="*/ 3 w 25"/>
              <a:gd name="T3" fmla="*/ 0 h 14"/>
              <a:gd name="T4" fmla="*/ 0 w 25"/>
              <a:gd name="T5" fmla="*/ 14 h 14"/>
              <a:gd name="T6" fmla="*/ 20 w 25"/>
              <a:gd name="T7" fmla="*/ 14 h 14"/>
              <a:gd name="T8" fmla="*/ 25 w 25"/>
              <a:gd name="T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14">
                <a:moveTo>
                  <a:pt x="25" y="0"/>
                </a:moveTo>
                <a:lnTo>
                  <a:pt x="3" y="0"/>
                </a:lnTo>
                <a:lnTo>
                  <a:pt x="0" y="14"/>
                </a:lnTo>
                <a:lnTo>
                  <a:pt x="20" y="14"/>
                </a:lnTo>
                <a:lnTo>
                  <a:pt x="2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6" name="îṩľîḍe">
            <a:extLst>
              <a:ext uri="{FF2B5EF4-FFF2-40B4-BE49-F238E27FC236}">
                <a16:creationId xmlns:a16="http://schemas.microsoft.com/office/drawing/2014/main" id="{0E722A50-3447-4F4B-9B29-29AEE4655714}"/>
              </a:ext>
            </a:extLst>
          </p:cNvPr>
          <p:cNvSpPr/>
          <p:nvPr/>
        </p:nvSpPr>
        <p:spPr bwMode="auto">
          <a:xfrm>
            <a:off x="2775192" y="4016109"/>
            <a:ext cx="38834" cy="16475"/>
          </a:xfrm>
          <a:custGeom>
            <a:avLst/>
            <a:gdLst>
              <a:gd name="T0" fmla="*/ 33 w 33"/>
              <a:gd name="T1" fmla="*/ 0 h 14"/>
              <a:gd name="T2" fmla="*/ 4 w 33"/>
              <a:gd name="T3" fmla="*/ 0 h 14"/>
              <a:gd name="T4" fmla="*/ 0 w 33"/>
              <a:gd name="T5" fmla="*/ 14 h 14"/>
              <a:gd name="T6" fmla="*/ 30 w 33"/>
              <a:gd name="T7" fmla="*/ 14 h 14"/>
              <a:gd name="T8" fmla="*/ 33 w 33"/>
              <a:gd name="T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14">
                <a:moveTo>
                  <a:pt x="33" y="0"/>
                </a:moveTo>
                <a:lnTo>
                  <a:pt x="4" y="0"/>
                </a:lnTo>
                <a:lnTo>
                  <a:pt x="0" y="14"/>
                </a:lnTo>
                <a:lnTo>
                  <a:pt x="30" y="14"/>
                </a:lnTo>
                <a:lnTo>
                  <a:pt x="33" y="0"/>
                </a:lnTo>
                <a:close/>
              </a:path>
            </a:pathLst>
          </a:custGeom>
          <a:solidFill>
            <a:srgbClr val="B6DB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7" name="işľïḑé">
            <a:extLst>
              <a:ext uri="{FF2B5EF4-FFF2-40B4-BE49-F238E27FC236}">
                <a16:creationId xmlns:a16="http://schemas.microsoft.com/office/drawing/2014/main" id="{3B16DFDB-70C3-4531-893B-CF91BABAB2F6}"/>
              </a:ext>
            </a:extLst>
          </p:cNvPr>
          <p:cNvSpPr/>
          <p:nvPr/>
        </p:nvSpPr>
        <p:spPr bwMode="auto">
          <a:xfrm>
            <a:off x="2775192" y="4016109"/>
            <a:ext cx="38834" cy="16475"/>
          </a:xfrm>
          <a:custGeom>
            <a:avLst/>
            <a:gdLst>
              <a:gd name="T0" fmla="*/ 33 w 33"/>
              <a:gd name="T1" fmla="*/ 0 h 14"/>
              <a:gd name="T2" fmla="*/ 4 w 33"/>
              <a:gd name="T3" fmla="*/ 0 h 14"/>
              <a:gd name="T4" fmla="*/ 0 w 33"/>
              <a:gd name="T5" fmla="*/ 14 h 14"/>
              <a:gd name="T6" fmla="*/ 30 w 33"/>
              <a:gd name="T7" fmla="*/ 14 h 14"/>
              <a:gd name="T8" fmla="*/ 33 w 33"/>
              <a:gd name="T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14">
                <a:moveTo>
                  <a:pt x="33" y="0"/>
                </a:moveTo>
                <a:lnTo>
                  <a:pt x="4" y="0"/>
                </a:lnTo>
                <a:lnTo>
                  <a:pt x="0" y="14"/>
                </a:lnTo>
                <a:lnTo>
                  <a:pt x="30" y="14"/>
                </a:lnTo>
                <a:lnTo>
                  <a:pt x="3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8" name="î$1ïḋè">
            <a:extLst>
              <a:ext uri="{FF2B5EF4-FFF2-40B4-BE49-F238E27FC236}">
                <a16:creationId xmlns:a16="http://schemas.microsoft.com/office/drawing/2014/main" id="{DB618541-EE4E-44CA-9474-733DACA4A640}"/>
              </a:ext>
            </a:extLst>
          </p:cNvPr>
          <p:cNvSpPr/>
          <p:nvPr/>
        </p:nvSpPr>
        <p:spPr bwMode="auto">
          <a:xfrm>
            <a:off x="2922291" y="4016109"/>
            <a:ext cx="77668" cy="16475"/>
          </a:xfrm>
          <a:custGeom>
            <a:avLst/>
            <a:gdLst>
              <a:gd name="T0" fmla="*/ 66 w 66"/>
              <a:gd name="T1" fmla="*/ 0 h 14"/>
              <a:gd name="T2" fmla="*/ 5 w 66"/>
              <a:gd name="T3" fmla="*/ 0 h 14"/>
              <a:gd name="T4" fmla="*/ 0 w 66"/>
              <a:gd name="T5" fmla="*/ 14 h 14"/>
              <a:gd name="T6" fmla="*/ 59 w 66"/>
              <a:gd name="T7" fmla="*/ 14 h 14"/>
              <a:gd name="T8" fmla="*/ 66 w 66"/>
              <a:gd name="T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14">
                <a:moveTo>
                  <a:pt x="66" y="0"/>
                </a:moveTo>
                <a:lnTo>
                  <a:pt x="5" y="0"/>
                </a:lnTo>
                <a:lnTo>
                  <a:pt x="0" y="14"/>
                </a:lnTo>
                <a:lnTo>
                  <a:pt x="59" y="14"/>
                </a:lnTo>
                <a:lnTo>
                  <a:pt x="66" y="0"/>
                </a:lnTo>
                <a:close/>
              </a:path>
            </a:pathLst>
          </a:custGeom>
          <a:solidFill>
            <a:srgbClr val="F35F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9" name="ïŝḷiḓé">
            <a:extLst>
              <a:ext uri="{FF2B5EF4-FFF2-40B4-BE49-F238E27FC236}">
                <a16:creationId xmlns:a16="http://schemas.microsoft.com/office/drawing/2014/main" id="{493F2142-6DC8-4C87-A3AC-E41BD5555627}"/>
              </a:ext>
            </a:extLst>
          </p:cNvPr>
          <p:cNvSpPr/>
          <p:nvPr/>
        </p:nvSpPr>
        <p:spPr bwMode="auto">
          <a:xfrm>
            <a:off x="2922291" y="4016109"/>
            <a:ext cx="77668" cy="16475"/>
          </a:xfrm>
          <a:custGeom>
            <a:avLst/>
            <a:gdLst>
              <a:gd name="T0" fmla="*/ 66 w 66"/>
              <a:gd name="T1" fmla="*/ 0 h 14"/>
              <a:gd name="T2" fmla="*/ 5 w 66"/>
              <a:gd name="T3" fmla="*/ 0 h 14"/>
              <a:gd name="T4" fmla="*/ 0 w 66"/>
              <a:gd name="T5" fmla="*/ 14 h 14"/>
              <a:gd name="T6" fmla="*/ 59 w 66"/>
              <a:gd name="T7" fmla="*/ 14 h 14"/>
              <a:gd name="T8" fmla="*/ 66 w 66"/>
              <a:gd name="T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14">
                <a:moveTo>
                  <a:pt x="66" y="0"/>
                </a:moveTo>
                <a:lnTo>
                  <a:pt x="5" y="0"/>
                </a:lnTo>
                <a:lnTo>
                  <a:pt x="0" y="14"/>
                </a:lnTo>
                <a:lnTo>
                  <a:pt x="59" y="14"/>
                </a:lnTo>
                <a:lnTo>
                  <a:pt x="6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0" name="iś1íḓè">
            <a:extLst>
              <a:ext uri="{FF2B5EF4-FFF2-40B4-BE49-F238E27FC236}">
                <a16:creationId xmlns:a16="http://schemas.microsoft.com/office/drawing/2014/main" id="{FEF6C896-31B6-452D-9EE2-B7D1FD6906CE}"/>
              </a:ext>
            </a:extLst>
          </p:cNvPr>
          <p:cNvSpPr/>
          <p:nvPr/>
        </p:nvSpPr>
        <p:spPr bwMode="auto">
          <a:xfrm>
            <a:off x="2818733" y="4016109"/>
            <a:ext cx="97674" cy="16475"/>
          </a:xfrm>
          <a:custGeom>
            <a:avLst/>
            <a:gdLst>
              <a:gd name="T0" fmla="*/ 83 w 83"/>
              <a:gd name="T1" fmla="*/ 0 h 14"/>
              <a:gd name="T2" fmla="*/ 4 w 83"/>
              <a:gd name="T3" fmla="*/ 0 h 14"/>
              <a:gd name="T4" fmla="*/ 0 w 83"/>
              <a:gd name="T5" fmla="*/ 14 h 14"/>
              <a:gd name="T6" fmla="*/ 78 w 83"/>
              <a:gd name="T7" fmla="*/ 14 h 14"/>
              <a:gd name="T8" fmla="*/ 83 w 83"/>
              <a:gd name="T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14">
                <a:moveTo>
                  <a:pt x="83" y="0"/>
                </a:moveTo>
                <a:lnTo>
                  <a:pt x="4" y="0"/>
                </a:lnTo>
                <a:lnTo>
                  <a:pt x="0" y="14"/>
                </a:lnTo>
                <a:lnTo>
                  <a:pt x="78" y="14"/>
                </a:lnTo>
                <a:lnTo>
                  <a:pt x="83" y="0"/>
                </a:lnTo>
                <a:close/>
              </a:path>
            </a:pathLst>
          </a:custGeom>
          <a:solidFill>
            <a:srgbClr val="B6DB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1" name="ïŝľiḑê">
            <a:extLst>
              <a:ext uri="{FF2B5EF4-FFF2-40B4-BE49-F238E27FC236}">
                <a16:creationId xmlns:a16="http://schemas.microsoft.com/office/drawing/2014/main" id="{BB45D986-65B0-4A4E-A36B-E7FFD27C3E7D}"/>
              </a:ext>
            </a:extLst>
          </p:cNvPr>
          <p:cNvSpPr/>
          <p:nvPr/>
        </p:nvSpPr>
        <p:spPr bwMode="auto">
          <a:xfrm>
            <a:off x="2818733" y="4016109"/>
            <a:ext cx="97674" cy="16475"/>
          </a:xfrm>
          <a:custGeom>
            <a:avLst/>
            <a:gdLst>
              <a:gd name="T0" fmla="*/ 83 w 83"/>
              <a:gd name="T1" fmla="*/ 0 h 14"/>
              <a:gd name="T2" fmla="*/ 4 w 83"/>
              <a:gd name="T3" fmla="*/ 0 h 14"/>
              <a:gd name="T4" fmla="*/ 0 w 83"/>
              <a:gd name="T5" fmla="*/ 14 h 14"/>
              <a:gd name="T6" fmla="*/ 78 w 83"/>
              <a:gd name="T7" fmla="*/ 14 h 14"/>
              <a:gd name="T8" fmla="*/ 83 w 83"/>
              <a:gd name="T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14">
                <a:moveTo>
                  <a:pt x="83" y="0"/>
                </a:moveTo>
                <a:lnTo>
                  <a:pt x="4" y="0"/>
                </a:lnTo>
                <a:lnTo>
                  <a:pt x="0" y="14"/>
                </a:lnTo>
                <a:lnTo>
                  <a:pt x="78" y="14"/>
                </a:lnTo>
                <a:lnTo>
                  <a:pt x="8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2" name="ís1íḓe">
            <a:extLst>
              <a:ext uri="{FF2B5EF4-FFF2-40B4-BE49-F238E27FC236}">
                <a16:creationId xmlns:a16="http://schemas.microsoft.com/office/drawing/2014/main" id="{EE8D15E6-C2A1-48A3-AE83-FC8824BFB101}"/>
              </a:ext>
            </a:extLst>
          </p:cNvPr>
          <p:cNvSpPr/>
          <p:nvPr/>
        </p:nvSpPr>
        <p:spPr bwMode="auto">
          <a:xfrm>
            <a:off x="2692816" y="4016109"/>
            <a:ext cx="75315" cy="16475"/>
          </a:xfrm>
          <a:custGeom>
            <a:avLst/>
            <a:gdLst>
              <a:gd name="T0" fmla="*/ 64 w 64"/>
              <a:gd name="T1" fmla="*/ 0 h 14"/>
              <a:gd name="T2" fmla="*/ 8 w 64"/>
              <a:gd name="T3" fmla="*/ 0 h 14"/>
              <a:gd name="T4" fmla="*/ 0 w 64"/>
              <a:gd name="T5" fmla="*/ 14 h 14"/>
              <a:gd name="T6" fmla="*/ 60 w 64"/>
              <a:gd name="T7" fmla="*/ 14 h 14"/>
              <a:gd name="T8" fmla="*/ 64 w 64"/>
              <a:gd name="T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14">
                <a:moveTo>
                  <a:pt x="64" y="0"/>
                </a:moveTo>
                <a:lnTo>
                  <a:pt x="8" y="0"/>
                </a:lnTo>
                <a:lnTo>
                  <a:pt x="0" y="14"/>
                </a:lnTo>
                <a:lnTo>
                  <a:pt x="60" y="14"/>
                </a:lnTo>
                <a:lnTo>
                  <a:pt x="64" y="0"/>
                </a:lnTo>
                <a:close/>
              </a:path>
            </a:pathLst>
          </a:custGeom>
          <a:solidFill>
            <a:srgbClr val="B6DB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3" name="îslïde">
            <a:extLst>
              <a:ext uri="{FF2B5EF4-FFF2-40B4-BE49-F238E27FC236}">
                <a16:creationId xmlns:a16="http://schemas.microsoft.com/office/drawing/2014/main" id="{67578E1F-C792-46E1-8977-A6869C18EEB5}"/>
              </a:ext>
            </a:extLst>
          </p:cNvPr>
          <p:cNvSpPr/>
          <p:nvPr/>
        </p:nvSpPr>
        <p:spPr bwMode="auto">
          <a:xfrm>
            <a:off x="2692816" y="4016109"/>
            <a:ext cx="75315" cy="16475"/>
          </a:xfrm>
          <a:custGeom>
            <a:avLst/>
            <a:gdLst>
              <a:gd name="T0" fmla="*/ 64 w 64"/>
              <a:gd name="T1" fmla="*/ 0 h 14"/>
              <a:gd name="T2" fmla="*/ 8 w 64"/>
              <a:gd name="T3" fmla="*/ 0 h 14"/>
              <a:gd name="T4" fmla="*/ 0 w 64"/>
              <a:gd name="T5" fmla="*/ 14 h 14"/>
              <a:gd name="T6" fmla="*/ 60 w 64"/>
              <a:gd name="T7" fmla="*/ 14 h 14"/>
              <a:gd name="T8" fmla="*/ 64 w 64"/>
              <a:gd name="T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14">
                <a:moveTo>
                  <a:pt x="64" y="0"/>
                </a:moveTo>
                <a:lnTo>
                  <a:pt x="8" y="0"/>
                </a:lnTo>
                <a:lnTo>
                  <a:pt x="0" y="14"/>
                </a:lnTo>
                <a:lnTo>
                  <a:pt x="60" y="14"/>
                </a:lnTo>
                <a:lnTo>
                  <a:pt x="6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4" name="iSḷíḋè">
            <a:extLst>
              <a:ext uri="{FF2B5EF4-FFF2-40B4-BE49-F238E27FC236}">
                <a16:creationId xmlns:a16="http://schemas.microsoft.com/office/drawing/2014/main" id="{7263D8AA-2346-4FFC-B814-E1E4EC5C2C67}"/>
              </a:ext>
            </a:extLst>
          </p:cNvPr>
          <p:cNvSpPr/>
          <p:nvPr/>
        </p:nvSpPr>
        <p:spPr bwMode="auto">
          <a:xfrm>
            <a:off x="2462165" y="4405628"/>
            <a:ext cx="32950" cy="15298"/>
          </a:xfrm>
          <a:custGeom>
            <a:avLst/>
            <a:gdLst>
              <a:gd name="T0" fmla="*/ 28 w 28"/>
              <a:gd name="T1" fmla="*/ 0 h 13"/>
              <a:gd name="T2" fmla="*/ 8 w 28"/>
              <a:gd name="T3" fmla="*/ 0 h 13"/>
              <a:gd name="T4" fmla="*/ 0 w 28"/>
              <a:gd name="T5" fmla="*/ 13 h 13"/>
              <a:gd name="T6" fmla="*/ 24 w 28"/>
              <a:gd name="T7" fmla="*/ 13 h 13"/>
              <a:gd name="T8" fmla="*/ 28 w 28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13">
                <a:moveTo>
                  <a:pt x="28" y="0"/>
                </a:moveTo>
                <a:lnTo>
                  <a:pt x="8" y="0"/>
                </a:lnTo>
                <a:lnTo>
                  <a:pt x="0" y="13"/>
                </a:lnTo>
                <a:lnTo>
                  <a:pt x="24" y="13"/>
                </a:lnTo>
                <a:lnTo>
                  <a:pt x="28" y="0"/>
                </a:lnTo>
                <a:close/>
              </a:path>
            </a:pathLst>
          </a:custGeom>
          <a:solidFill>
            <a:srgbClr val="485D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5" name="ïṥļîḑe">
            <a:extLst>
              <a:ext uri="{FF2B5EF4-FFF2-40B4-BE49-F238E27FC236}">
                <a16:creationId xmlns:a16="http://schemas.microsoft.com/office/drawing/2014/main" id="{F1A444ED-077C-41A2-969F-87CC738C88CF}"/>
              </a:ext>
            </a:extLst>
          </p:cNvPr>
          <p:cNvSpPr/>
          <p:nvPr/>
        </p:nvSpPr>
        <p:spPr bwMode="auto">
          <a:xfrm>
            <a:off x="2462165" y="4405628"/>
            <a:ext cx="32950" cy="15298"/>
          </a:xfrm>
          <a:custGeom>
            <a:avLst/>
            <a:gdLst>
              <a:gd name="T0" fmla="*/ 28 w 28"/>
              <a:gd name="T1" fmla="*/ 0 h 13"/>
              <a:gd name="T2" fmla="*/ 8 w 28"/>
              <a:gd name="T3" fmla="*/ 0 h 13"/>
              <a:gd name="T4" fmla="*/ 0 w 28"/>
              <a:gd name="T5" fmla="*/ 13 h 13"/>
              <a:gd name="T6" fmla="*/ 24 w 28"/>
              <a:gd name="T7" fmla="*/ 13 h 13"/>
              <a:gd name="T8" fmla="*/ 28 w 28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13">
                <a:moveTo>
                  <a:pt x="28" y="0"/>
                </a:moveTo>
                <a:lnTo>
                  <a:pt x="8" y="0"/>
                </a:lnTo>
                <a:lnTo>
                  <a:pt x="0" y="13"/>
                </a:lnTo>
                <a:lnTo>
                  <a:pt x="24" y="13"/>
                </a:lnTo>
                <a:lnTo>
                  <a:pt x="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6" name="iŝ1iďê">
            <a:extLst>
              <a:ext uri="{FF2B5EF4-FFF2-40B4-BE49-F238E27FC236}">
                <a16:creationId xmlns:a16="http://schemas.microsoft.com/office/drawing/2014/main" id="{E29D9B09-CF60-4A80-8DCF-62051DACAC9B}"/>
              </a:ext>
            </a:extLst>
          </p:cNvPr>
          <p:cNvSpPr/>
          <p:nvPr/>
        </p:nvSpPr>
        <p:spPr bwMode="auto">
          <a:xfrm>
            <a:off x="2652805" y="4405628"/>
            <a:ext cx="38834" cy="15298"/>
          </a:xfrm>
          <a:custGeom>
            <a:avLst/>
            <a:gdLst>
              <a:gd name="T0" fmla="*/ 33 w 33"/>
              <a:gd name="T1" fmla="*/ 0 h 13"/>
              <a:gd name="T2" fmla="*/ 4 w 33"/>
              <a:gd name="T3" fmla="*/ 0 h 13"/>
              <a:gd name="T4" fmla="*/ 0 w 33"/>
              <a:gd name="T5" fmla="*/ 13 h 13"/>
              <a:gd name="T6" fmla="*/ 29 w 33"/>
              <a:gd name="T7" fmla="*/ 13 h 13"/>
              <a:gd name="T8" fmla="*/ 33 w 33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13">
                <a:moveTo>
                  <a:pt x="33" y="0"/>
                </a:moveTo>
                <a:lnTo>
                  <a:pt x="4" y="0"/>
                </a:lnTo>
                <a:lnTo>
                  <a:pt x="0" y="13"/>
                </a:lnTo>
                <a:lnTo>
                  <a:pt x="29" y="13"/>
                </a:lnTo>
                <a:lnTo>
                  <a:pt x="33" y="0"/>
                </a:lnTo>
                <a:close/>
              </a:path>
            </a:pathLst>
          </a:custGeom>
          <a:solidFill>
            <a:srgbClr val="485D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7" name="íṩļiḍe">
            <a:extLst>
              <a:ext uri="{FF2B5EF4-FFF2-40B4-BE49-F238E27FC236}">
                <a16:creationId xmlns:a16="http://schemas.microsoft.com/office/drawing/2014/main" id="{31A765AB-7298-484D-986C-B2B87B835A87}"/>
              </a:ext>
            </a:extLst>
          </p:cNvPr>
          <p:cNvSpPr/>
          <p:nvPr/>
        </p:nvSpPr>
        <p:spPr bwMode="auto">
          <a:xfrm>
            <a:off x="2652805" y="4405628"/>
            <a:ext cx="38834" cy="15298"/>
          </a:xfrm>
          <a:custGeom>
            <a:avLst/>
            <a:gdLst>
              <a:gd name="T0" fmla="*/ 33 w 33"/>
              <a:gd name="T1" fmla="*/ 0 h 13"/>
              <a:gd name="T2" fmla="*/ 4 w 33"/>
              <a:gd name="T3" fmla="*/ 0 h 13"/>
              <a:gd name="T4" fmla="*/ 0 w 33"/>
              <a:gd name="T5" fmla="*/ 13 h 13"/>
              <a:gd name="T6" fmla="*/ 29 w 33"/>
              <a:gd name="T7" fmla="*/ 13 h 13"/>
              <a:gd name="T8" fmla="*/ 33 w 33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13">
                <a:moveTo>
                  <a:pt x="33" y="0"/>
                </a:moveTo>
                <a:lnTo>
                  <a:pt x="4" y="0"/>
                </a:lnTo>
                <a:lnTo>
                  <a:pt x="0" y="13"/>
                </a:lnTo>
                <a:lnTo>
                  <a:pt x="29" y="13"/>
                </a:lnTo>
                <a:lnTo>
                  <a:pt x="3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8" name="íṩḻîḑé">
            <a:extLst>
              <a:ext uri="{FF2B5EF4-FFF2-40B4-BE49-F238E27FC236}">
                <a16:creationId xmlns:a16="http://schemas.microsoft.com/office/drawing/2014/main" id="{A299A1FE-E095-4A1F-B4A9-8301C913D4DE}"/>
              </a:ext>
            </a:extLst>
          </p:cNvPr>
          <p:cNvSpPr/>
          <p:nvPr/>
        </p:nvSpPr>
        <p:spPr bwMode="auto">
          <a:xfrm>
            <a:off x="2696347" y="4405628"/>
            <a:ext cx="75315" cy="15298"/>
          </a:xfrm>
          <a:custGeom>
            <a:avLst/>
            <a:gdLst>
              <a:gd name="T0" fmla="*/ 64 w 64"/>
              <a:gd name="T1" fmla="*/ 0 h 13"/>
              <a:gd name="T2" fmla="*/ 4 w 64"/>
              <a:gd name="T3" fmla="*/ 0 h 13"/>
              <a:gd name="T4" fmla="*/ 0 w 64"/>
              <a:gd name="T5" fmla="*/ 13 h 13"/>
              <a:gd name="T6" fmla="*/ 56 w 64"/>
              <a:gd name="T7" fmla="*/ 13 h 13"/>
              <a:gd name="T8" fmla="*/ 64 w 64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13">
                <a:moveTo>
                  <a:pt x="64" y="0"/>
                </a:moveTo>
                <a:lnTo>
                  <a:pt x="4" y="0"/>
                </a:lnTo>
                <a:lnTo>
                  <a:pt x="0" y="13"/>
                </a:lnTo>
                <a:lnTo>
                  <a:pt x="56" y="13"/>
                </a:lnTo>
                <a:lnTo>
                  <a:pt x="64" y="0"/>
                </a:lnTo>
                <a:close/>
              </a:path>
            </a:pathLst>
          </a:custGeom>
          <a:solidFill>
            <a:srgbClr val="B6DB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9" name="íśliḋê">
            <a:extLst>
              <a:ext uri="{FF2B5EF4-FFF2-40B4-BE49-F238E27FC236}">
                <a16:creationId xmlns:a16="http://schemas.microsoft.com/office/drawing/2014/main" id="{1D8D162F-99B0-4AF6-89A5-D1C91010A71F}"/>
              </a:ext>
            </a:extLst>
          </p:cNvPr>
          <p:cNvSpPr/>
          <p:nvPr/>
        </p:nvSpPr>
        <p:spPr bwMode="auto">
          <a:xfrm>
            <a:off x="2696347" y="4405628"/>
            <a:ext cx="75315" cy="15298"/>
          </a:xfrm>
          <a:custGeom>
            <a:avLst/>
            <a:gdLst>
              <a:gd name="T0" fmla="*/ 64 w 64"/>
              <a:gd name="T1" fmla="*/ 0 h 13"/>
              <a:gd name="T2" fmla="*/ 4 w 64"/>
              <a:gd name="T3" fmla="*/ 0 h 13"/>
              <a:gd name="T4" fmla="*/ 0 w 64"/>
              <a:gd name="T5" fmla="*/ 13 h 13"/>
              <a:gd name="T6" fmla="*/ 56 w 64"/>
              <a:gd name="T7" fmla="*/ 13 h 13"/>
              <a:gd name="T8" fmla="*/ 64 w 64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13">
                <a:moveTo>
                  <a:pt x="64" y="0"/>
                </a:moveTo>
                <a:lnTo>
                  <a:pt x="4" y="0"/>
                </a:lnTo>
                <a:lnTo>
                  <a:pt x="0" y="13"/>
                </a:lnTo>
                <a:lnTo>
                  <a:pt x="56" y="13"/>
                </a:lnTo>
                <a:lnTo>
                  <a:pt x="6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0" name="îṡľïḍe">
            <a:extLst>
              <a:ext uri="{FF2B5EF4-FFF2-40B4-BE49-F238E27FC236}">
                <a16:creationId xmlns:a16="http://schemas.microsoft.com/office/drawing/2014/main" id="{D7FD21F9-7164-4C29-8C7A-AD65C8B7E87E}"/>
              </a:ext>
            </a:extLst>
          </p:cNvPr>
          <p:cNvSpPr/>
          <p:nvPr/>
        </p:nvSpPr>
        <p:spPr bwMode="auto">
          <a:xfrm>
            <a:off x="2500999" y="4405628"/>
            <a:ext cx="143569" cy="15298"/>
          </a:xfrm>
          <a:custGeom>
            <a:avLst/>
            <a:gdLst>
              <a:gd name="T0" fmla="*/ 122 w 122"/>
              <a:gd name="T1" fmla="*/ 0 h 13"/>
              <a:gd name="T2" fmla="*/ 4 w 122"/>
              <a:gd name="T3" fmla="*/ 0 h 13"/>
              <a:gd name="T4" fmla="*/ 0 w 122"/>
              <a:gd name="T5" fmla="*/ 13 h 13"/>
              <a:gd name="T6" fmla="*/ 119 w 122"/>
              <a:gd name="T7" fmla="*/ 13 h 13"/>
              <a:gd name="T8" fmla="*/ 122 w 122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" h="13">
                <a:moveTo>
                  <a:pt x="122" y="0"/>
                </a:moveTo>
                <a:lnTo>
                  <a:pt x="4" y="0"/>
                </a:lnTo>
                <a:lnTo>
                  <a:pt x="0" y="13"/>
                </a:lnTo>
                <a:lnTo>
                  <a:pt x="119" y="13"/>
                </a:lnTo>
                <a:lnTo>
                  <a:pt x="122" y="0"/>
                </a:lnTo>
                <a:close/>
              </a:path>
            </a:pathLst>
          </a:custGeom>
          <a:solidFill>
            <a:srgbClr val="B6DB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1" name="iṣľïdê">
            <a:extLst>
              <a:ext uri="{FF2B5EF4-FFF2-40B4-BE49-F238E27FC236}">
                <a16:creationId xmlns:a16="http://schemas.microsoft.com/office/drawing/2014/main" id="{0743B607-805B-4AEF-B6E6-07DECFA32237}"/>
              </a:ext>
            </a:extLst>
          </p:cNvPr>
          <p:cNvSpPr/>
          <p:nvPr/>
        </p:nvSpPr>
        <p:spPr bwMode="auto">
          <a:xfrm>
            <a:off x="2500999" y="4405628"/>
            <a:ext cx="143569" cy="15298"/>
          </a:xfrm>
          <a:custGeom>
            <a:avLst/>
            <a:gdLst>
              <a:gd name="T0" fmla="*/ 122 w 122"/>
              <a:gd name="T1" fmla="*/ 0 h 13"/>
              <a:gd name="T2" fmla="*/ 4 w 122"/>
              <a:gd name="T3" fmla="*/ 0 h 13"/>
              <a:gd name="T4" fmla="*/ 0 w 122"/>
              <a:gd name="T5" fmla="*/ 13 h 13"/>
              <a:gd name="T6" fmla="*/ 119 w 122"/>
              <a:gd name="T7" fmla="*/ 13 h 13"/>
              <a:gd name="T8" fmla="*/ 122 w 122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" h="13">
                <a:moveTo>
                  <a:pt x="122" y="0"/>
                </a:moveTo>
                <a:lnTo>
                  <a:pt x="4" y="0"/>
                </a:lnTo>
                <a:lnTo>
                  <a:pt x="0" y="13"/>
                </a:lnTo>
                <a:lnTo>
                  <a:pt x="119" y="13"/>
                </a:lnTo>
                <a:lnTo>
                  <a:pt x="12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2" name="iś1íḑé">
            <a:extLst>
              <a:ext uri="{FF2B5EF4-FFF2-40B4-BE49-F238E27FC236}">
                <a16:creationId xmlns:a16="http://schemas.microsoft.com/office/drawing/2014/main" id="{45E5D762-3691-4A0F-BE61-A8428E7F89BA}"/>
              </a:ext>
            </a:extLst>
          </p:cNvPr>
          <p:cNvSpPr/>
          <p:nvPr/>
        </p:nvSpPr>
        <p:spPr bwMode="auto">
          <a:xfrm>
            <a:off x="2692816" y="4276180"/>
            <a:ext cx="38834" cy="15298"/>
          </a:xfrm>
          <a:custGeom>
            <a:avLst/>
            <a:gdLst>
              <a:gd name="T0" fmla="*/ 33 w 33"/>
              <a:gd name="T1" fmla="*/ 0 h 13"/>
              <a:gd name="T2" fmla="*/ 4 w 33"/>
              <a:gd name="T3" fmla="*/ 0 h 13"/>
              <a:gd name="T4" fmla="*/ 0 w 33"/>
              <a:gd name="T5" fmla="*/ 13 h 13"/>
              <a:gd name="T6" fmla="*/ 30 w 33"/>
              <a:gd name="T7" fmla="*/ 13 h 13"/>
              <a:gd name="T8" fmla="*/ 33 w 33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13">
                <a:moveTo>
                  <a:pt x="33" y="0"/>
                </a:moveTo>
                <a:lnTo>
                  <a:pt x="4" y="0"/>
                </a:lnTo>
                <a:lnTo>
                  <a:pt x="0" y="13"/>
                </a:lnTo>
                <a:lnTo>
                  <a:pt x="30" y="13"/>
                </a:lnTo>
                <a:lnTo>
                  <a:pt x="33" y="0"/>
                </a:lnTo>
                <a:close/>
              </a:path>
            </a:pathLst>
          </a:custGeom>
          <a:solidFill>
            <a:srgbClr val="B6DB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3" name="íşļîdê">
            <a:extLst>
              <a:ext uri="{FF2B5EF4-FFF2-40B4-BE49-F238E27FC236}">
                <a16:creationId xmlns:a16="http://schemas.microsoft.com/office/drawing/2014/main" id="{B621D1E8-32D4-4AB8-875F-E665EA6EFD0A}"/>
              </a:ext>
            </a:extLst>
          </p:cNvPr>
          <p:cNvSpPr/>
          <p:nvPr/>
        </p:nvSpPr>
        <p:spPr bwMode="auto">
          <a:xfrm>
            <a:off x="2692816" y="4276180"/>
            <a:ext cx="38834" cy="15298"/>
          </a:xfrm>
          <a:custGeom>
            <a:avLst/>
            <a:gdLst>
              <a:gd name="T0" fmla="*/ 33 w 33"/>
              <a:gd name="T1" fmla="*/ 0 h 13"/>
              <a:gd name="T2" fmla="*/ 4 w 33"/>
              <a:gd name="T3" fmla="*/ 0 h 13"/>
              <a:gd name="T4" fmla="*/ 0 w 33"/>
              <a:gd name="T5" fmla="*/ 13 h 13"/>
              <a:gd name="T6" fmla="*/ 30 w 33"/>
              <a:gd name="T7" fmla="*/ 13 h 13"/>
              <a:gd name="T8" fmla="*/ 33 w 33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13">
                <a:moveTo>
                  <a:pt x="33" y="0"/>
                </a:moveTo>
                <a:lnTo>
                  <a:pt x="4" y="0"/>
                </a:lnTo>
                <a:lnTo>
                  <a:pt x="0" y="13"/>
                </a:lnTo>
                <a:lnTo>
                  <a:pt x="30" y="13"/>
                </a:lnTo>
                <a:lnTo>
                  <a:pt x="3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4" name="í$ḻïḋè">
            <a:extLst>
              <a:ext uri="{FF2B5EF4-FFF2-40B4-BE49-F238E27FC236}">
                <a16:creationId xmlns:a16="http://schemas.microsoft.com/office/drawing/2014/main" id="{7393A150-97BE-433D-869F-F2A07925A9D5}"/>
              </a:ext>
            </a:extLst>
          </p:cNvPr>
          <p:cNvSpPr/>
          <p:nvPr/>
        </p:nvSpPr>
        <p:spPr bwMode="auto">
          <a:xfrm>
            <a:off x="2843446" y="4276180"/>
            <a:ext cx="3530" cy="5884"/>
          </a:xfrm>
          <a:custGeom>
            <a:avLst/>
            <a:gdLst>
              <a:gd name="T0" fmla="*/ 3 w 3"/>
              <a:gd name="T1" fmla="*/ 0 h 5"/>
              <a:gd name="T2" fmla="*/ 2 w 3"/>
              <a:gd name="T3" fmla="*/ 0 h 5"/>
              <a:gd name="T4" fmla="*/ 0 w 3"/>
              <a:gd name="T5" fmla="*/ 5 h 5"/>
              <a:gd name="T6" fmla="*/ 3 w 3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5">
                <a:moveTo>
                  <a:pt x="3" y="0"/>
                </a:moveTo>
                <a:lnTo>
                  <a:pt x="2" y="0"/>
                </a:lnTo>
                <a:lnTo>
                  <a:pt x="0" y="5"/>
                </a:lnTo>
                <a:lnTo>
                  <a:pt x="3" y="0"/>
                </a:lnTo>
                <a:close/>
              </a:path>
            </a:pathLst>
          </a:custGeom>
          <a:solidFill>
            <a:srgbClr val="D9DD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5" name="ïsļíḑé">
            <a:extLst>
              <a:ext uri="{FF2B5EF4-FFF2-40B4-BE49-F238E27FC236}">
                <a16:creationId xmlns:a16="http://schemas.microsoft.com/office/drawing/2014/main" id="{B5D50B3E-671D-43F4-8293-3865E80036AF}"/>
              </a:ext>
            </a:extLst>
          </p:cNvPr>
          <p:cNvSpPr/>
          <p:nvPr/>
        </p:nvSpPr>
        <p:spPr bwMode="auto">
          <a:xfrm>
            <a:off x="2843446" y="4276180"/>
            <a:ext cx="3530" cy="5884"/>
          </a:xfrm>
          <a:custGeom>
            <a:avLst/>
            <a:gdLst>
              <a:gd name="T0" fmla="*/ 3 w 3"/>
              <a:gd name="T1" fmla="*/ 0 h 5"/>
              <a:gd name="T2" fmla="*/ 2 w 3"/>
              <a:gd name="T3" fmla="*/ 0 h 5"/>
              <a:gd name="T4" fmla="*/ 0 w 3"/>
              <a:gd name="T5" fmla="*/ 5 h 5"/>
              <a:gd name="T6" fmla="*/ 3 w 3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5">
                <a:moveTo>
                  <a:pt x="3" y="0"/>
                </a:moveTo>
                <a:lnTo>
                  <a:pt x="2" y="0"/>
                </a:lnTo>
                <a:lnTo>
                  <a:pt x="0" y="5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6" name="íś1îdê">
            <a:extLst>
              <a:ext uri="{FF2B5EF4-FFF2-40B4-BE49-F238E27FC236}">
                <a16:creationId xmlns:a16="http://schemas.microsoft.com/office/drawing/2014/main" id="{0EB27B53-7CA1-4F68-856E-A0FDA06A4B67}"/>
              </a:ext>
            </a:extLst>
          </p:cNvPr>
          <p:cNvSpPr/>
          <p:nvPr/>
        </p:nvSpPr>
        <p:spPr bwMode="auto">
          <a:xfrm>
            <a:off x="2736358" y="4276180"/>
            <a:ext cx="97674" cy="15298"/>
          </a:xfrm>
          <a:custGeom>
            <a:avLst/>
            <a:gdLst>
              <a:gd name="T0" fmla="*/ 83 w 83"/>
              <a:gd name="T1" fmla="*/ 0 h 13"/>
              <a:gd name="T2" fmla="*/ 4 w 83"/>
              <a:gd name="T3" fmla="*/ 0 h 13"/>
              <a:gd name="T4" fmla="*/ 0 w 83"/>
              <a:gd name="T5" fmla="*/ 13 h 13"/>
              <a:gd name="T6" fmla="*/ 79 w 83"/>
              <a:gd name="T7" fmla="*/ 13 h 13"/>
              <a:gd name="T8" fmla="*/ 83 w 83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13">
                <a:moveTo>
                  <a:pt x="83" y="0"/>
                </a:moveTo>
                <a:lnTo>
                  <a:pt x="4" y="0"/>
                </a:lnTo>
                <a:lnTo>
                  <a:pt x="0" y="13"/>
                </a:lnTo>
                <a:lnTo>
                  <a:pt x="79" y="13"/>
                </a:lnTo>
                <a:lnTo>
                  <a:pt x="83" y="0"/>
                </a:lnTo>
                <a:close/>
              </a:path>
            </a:pathLst>
          </a:custGeom>
          <a:solidFill>
            <a:srgbClr val="B6DB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7" name="îṡľïḍè">
            <a:extLst>
              <a:ext uri="{FF2B5EF4-FFF2-40B4-BE49-F238E27FC236}">
                <a16:creationId xmlns:a16="http://schemas.microsoft.com/office/drawing/2014/main" id="{A15E5FD2-9ABF-46EA-BB94-C41E18AAAC81}"/>
              </a:ext>
            </a:extLst>
          </p:cNvPr>
          <p:cNvSpPr/>
          <p:nvPr/>
        </p:nvSpPr>
        <p:spPr bwMode="auto">
          <a:xfrm>
            <a:off x="2736358" y="4276180"/>
            <a:ext cx="97674" cy="15298"/>
          </a:xfrm>
          <a:custGeom>
            <a:avLst/>
            <a:gdLst>
              <a:gd name="T0" fmla="*/ 83 w 83"/>
              <a:gd name="T1" fmla="*/ 0 h 13"/>
              <a:gd name="T2" fmla="*/ 4 w 83"/>
              <a:gd name="T3" fmla="*/ 0 h 13"/>
              <a:gd name="T4" fmla="*/ 0 w 83"/>
              <a:gd name="T5" fmla="*/ 13 h 13"/>
              <a:gd name="T6" fmla="*/ 79 w 83"/>
              <a:gd name="T7" fmla="*/ 13 h 13"/>
              <a:gd name="T8" fmla="*/ 83 w 83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13">
                <a:moveTo>
                  <a:pt x="83" y="0"/>
                </a:moveTo>
                <a:lnTo>
                  <a:pt x="4" y="0"/>
                </a:lnTo>
                <a:lnTo>
                  <a:pt x="0" y="13"/>
                </a:lnTo>
                <a:lnTo>
                  <a:pt x="79" y="13"/>
                </a:lnTo>
                <a:lnTo>
                  <a:pt x="8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8" name="îşḷîḑè">
            <a:extLst>
              <a:ext uri="{FF2B5EF4-FFF2-40B4-BE49-F238E27FC236}">
                <a16:creationId xmlns:a16="http://schemas.microsoft.com/office/drawing/2014/main" id="{D3361B0E-EC77-426B-B530-0CB2E33F43F0}"/>
              </a:ext>
            </a:extLst>
          </p:cNvPr>
          <p:cNvSpPr/>
          <p:nvPr/>
        </p:nvSpPr>
        <p:spPr bwMode="auto">
          <a:xfrm>
            <a:off x="2542187" y="4276180"/>
            <a:ext cx="143569" cy="15298"/>
          </a:xfrm>
          <a:custGeom>
            <a:avLst/>
            <a:gdLst>
              <a:gd name="T0" fmla="*/ 122 w 122"/>
              <a:gd name="T1" fmla="*/ 0 h 13"/>
              <a:gd name="T2" fmla="*/ 5 w 122"/>
              <a:gd name="T3" fmla="*/ 0 h 13"/>
              <a:gd name="T4" fmla="*/ 2 w 122"/>
              <a:gd name="T5" fmla="*/ 4 h 13"/>
              <a:gd name="T6" fmla="*/ 0 w 122"/>
              <a:gd name="T7" fmla="*/ 13 h 13"/>
              <a:gd name="T8" fmla="*/ 118 w 122"/>
              <a:gd name="T9" fmla="*/ 13 h 13"/>
              <a:gd name="T10" fmla="*/ 122 w 122"/>
              <a:gd name="T1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13">
                <a:moveTo>
                  <a:pt x="122" y="0"/>
                </a:moveTo>
                <a:lnTo>
                  <a:pt x="5" y="0"/>
                </a:lnTo>
                <a:lnTo>
                  <a:pt x="2" y="4"/>
                </a:lnTo>
                <a:lnTo>
                  <a:pt x="0" y="13"/>
                </a:lnTo>
                <a:lnTo>
                  <a:pt x="118" y="13"/>
                </a:lnTo>
                <a:lnTo>
                  <a:pt x="122" y="0"/>
                </a:lnTo>
                <a:close/>
              </a:path>
            </a:pathLst>
          </a:custGeom>
          <a:solidFill>
            <a:srgbClr val="F35F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9" name="íslîḍe">
            <a:extLst>
              <a:ext uri="{FF2B5EF4-FFF2-40B4-BE49-F238E27FC236}">
                <a16:creationId xmlns:a16="http://schemas.microsoft.com/office/drawing/2014/main" id="{7229397C-A011-44F4-A8F3-7DA6260FBB73}"/>
              </a:ext>
            </a:extLst>
          </p:cNvPr>
          <p:cNvSpPr/>
          <p:nvPr/>
        </p:nvSpPr>
        <p:spPr bwMode="auto">
          <a:xfrm>
            <a:off x="2542187" y="4276180"/>
            <a:ext cx="143569" cy="15298"/>
          </a:xfrm>
          <a:custGeom>
            <a:avLst/>
            <a:gdLst>
              <a:gd name="T0" fmla="*/ 122 w 122"/>
              <a:gd name="T1" fmla="*/ 0 h 13"/>
              <a:gd name="T2" fmla="*/ 5 w 122"/>
              <a:gd name="T3" fmla="*/ 0 h 13"/>
              <a:gd name="T4" fmla="*/ 2 w 122"/>
              <a:gd name="T5" fmla="*/ 4 h 13"/>
              <a:gd name="T6" fmla="*/ 0 w 122"/>
              <a:gd name="T7" fmla="*/ 13 h 13"/>
              <a:gd name="T8" fmla="*/ 118 w 122"/>
              <a:gd name="T9" fmla="*/ 13 h 13"/>
              <a:gd name="T10" fmla="*/ 122 w 122"/>
              <a:gd name="T1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13">
                <a:moveTo>
                  <a:pt x="122" y="0"/>
                </a:moveTo>
                <a:lnTo>
                  <a:pt x="5" y="0"/>
                </a:lnTo>
                <a:lnTo>
                  <a:pt x="2" y="4"/>
                </a:lnTo>
                <a:lnTo>
                  <a:pt x="0" y="13"/>
                </a:lnTo>
                <a:lnTo>
                  <a:pt x="118" y="13"/>
                </a:lnTo>
                <a:lnTo>
                  <a:pt x="12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0" name="i$ľide">
            <a:extLst>
              <a:ext uri="{FF2B5EF4-FFF2-40B4-BE49-F238E27FC236}">
                <a16:creationId xmlns:a16="http://schemas.microsoft.com/office/drawing/2014/main" id="{AD121C37-E7A7-4796-8913-BE96CAFC59D0}"/>
              </a:ext>
            </a:extLst>
          </p:cNvPr>
          <p:cNvSpPr/>
          <p:nvPr/>
        </p:nvSpPr>
        <p:spPr bwMode="auto">
          <a:xfrm>
            <a:off x="2653982" y="4082010"/>
            <a:ext cx="76492" cy="15298"/>
          </a:xfrm>
          <a:custGeom>
            <a:avLst/>
            <a:gdLst>
              <a:gd name="T0" fmla="*/ 65 w 65"/>
              <a:gd name="T1" fmla="*/ 0 h 13"/>
              <a:gd name="T2" fmla="*/ 8 w 65"/>
              <a:gd name="T3" fmla="*/ 0 h 13"/>
              <a:gd name="T4" fmla="*/ 0 w 65"/>
              <a:gd name="T5" fmla="*/ 13 h 13"/>
              <a:gd name="T6" fmla="*/ 61 w 65"/>
              <a:gd name="T7" fmla="*/ 13 h 13"/>
              <a:gd name="T8" fmla="*/ 65 w 65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13">
                <a:moveTo>
                  <a:pt x="65" y="0"/>
                </a:moveTo>
                <a:lnTo>
                  <a:pt x="8" y="0"/>
                </a:lnTo>
                <a:lnTo>
                  <a:pt x="0" y="13"/>
                </a:lnTo>
                <a:lnTo>
                  <a:pt x="61" y="13"/>
                </a:lnTo>
                <a:lnTo>
                  <a:pt x="65" y="0"/>
                </a:lnTo>
                <a:close/>
              </a:path>
            </a:pathLst>
          </a:custGeom>
          <a:solidFill>
            <a:srgbClr val="EAEC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1" name="íṧḷîde">
            <a:extLst>
              <a:ext uri="{FF2B5EF4-FFF2-40B4-BE49-F238E27FC236}">
                <a16:creationId xmlns:a16="http://schemas.microsoft.com/office/drawing/2014/main" id="{E5EA846A-3EDA-454F-82A8-A4F4E36EE57B}"/>
              </a:ext>
            </a:extLst>
          </p:cNvPr>
          <p:cNvSpPr/>
          <p:nvPr/>
        </p:nvSpPr>
        <p:spPr bwMode="auto">
          <a:xfrm>
            <a:off x="2653982" y="4082010"/>
            <a:ext cx="76492" cy="15298"/>
          </a:xfrm>
          <a:custGeom>
            <a:avLst/>
            <a:gdLst>
              <a:gd name="T0" fmla="*/ 65 w 65"/>
              <a:gd name="T1" fmla="*/ 0 h 13"/>
              <a:gd name="T2" fmla="*/ 8 w 65"/>
              <a:gd name="T3" fmla="*/ 0 h 13"/>
              <a:gd name="T4" fmla="*/ 0 w 65"/>
              <a:gd name="T5" fmla="*/ 13 h 13"/>
              <a:gd name="T6" fmla="*/ 61 w 65"/>
              <a:gd name="T7" fmla="*/ 13 h 13"/>
              <a:gd name="T8" fmla="*/ 65 w 65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13">
                <a:moveTo>
                  <a:pt x="65" y="0"/>
                </a:moveTo>
                <a:lnTo>
                  <a:pt x="8" y="0"/>
                </a:lnTo>
                <a:lnTo>
                  <a:pt x="0" y="13"/>
                </a:lnTo>
                <a:lnTo>
                  <a:pt x="61" y="13"/>
                </a:lnTo>
                <a:lnTo>
                  <a:pt x="6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2" name="íšḻîḓé">
            <a:extLst>
              <a:ext uri="{FF2B5EF4-FFF2-40B4-BE49-F238E27FC236}">
                <a16:creationId xmlns:a16="http://schemas.microsoft.com/office/drawing/2014/main" id="{223E9F30-79D6-4835-BD87-757A7BC8953A}"/>
              </a:ext>
            </a:extLst>
          </p:cNvPr>
          <p:cNvSpPr/>
          <p:nvPr/>
        </p:nvSpPr>
        <p:spPr bwMode="auto">
          <a:xfrm>
            <a:off x="2910523" y="4082010"/>
            <a:ext cx="52956" cy="15298"/>
          </a:xfrm>
          <a:custGeom>
            <a:avLst/>
            <a:gdLst>
              <a:gd name="T0" fmla="*/ 45 w 45"/>
              <a:gd name="T1" fmla="*/ 0 h 13"/>
              <a:gd name="T2" fmla="*/ 4 w 45"/>
              <a:gd name="T3" fmla="*/ 0 h 13"/>
              <a:gd name="T4" fmla="*/ 0 w 45"/>
              <a:gd name="T5" fmla="*/ 13 h 13"/>
              <a:gd name="T6" fmla="*/ 37 w 45"/>
              <a:gd name="T7" fmla="*/ 13 h 13"/>
              <a:gd name="T8" fmla="*/ 45 w 45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13">
                <a:moveTo>
                  <a:pt x="45" y="0"/>
                </a:moveTo>
                <a:lnTo>
                  <a:pt x="4" y="0"/>
                </a:lnTo>
                <a:lnTo>
                  <a:pt x="0" y="13"/>
                </a:lnTo>
                <a:lnTo>
                  <a:pt x="37" y="13"/>
                </a:lnTo>
                <a:lnTo>
                  <a:pt x="45" y="0"/>
                </a:lnTo>
                <a:close/>
              </a:path>
            </a:pathLst>
          </a:custGeom>
          <a:solidFill>
            <a:srgbClr val="B6DB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3" name="íṥḷîḍè">
            <a:extLst>
              <a:ext uri="{FF2B5EF4-FFF2-40B4-BE49-F238E27FC236}">
                <a16:creationId xmlns:a16="http://schemas.microsoft.com/office/drawing/2014/main" id="{FF30D82E-4C1D-4704-B157-FE7FF0CE0C28}"/>
              </a:ext>
            </a:extLst>
          </p:cNvPr>
          <p:cNvSpPr/>
          <p:nvPr/>
        </p:nvSpPr>
        <p:spPr bwMode="auto">
          <a:xfrm>
            <a:off x="2910523" y="4082010"/>
            <a:ext cx="52956" cy="15298"/>
          </a:xfrm>
          <a:custGeom>
            <a:avLst/>
            <a:gdLst>
              <a:gd name="T0" fmla="*/ 45 w 45"/>
              <a:gd name="T1" fmla="*/ 0 h 13"/>
              <a:gd name="T2" fmla="*/ 4 w 45"/>
              <a:gd name="T3" fmla="*/ 0 h 13"/>
              <a:gd name="T4" fmla="*/ 0 w 45"/>
              <a:gd name="T5" fmla="*/ 13 h 13"/>
              <a:gd name="T6" fmla="*/ 37 w 45"/>
              <a:gd name="T7" fmla="*/ 13 h 13"/>
              <a:gd name="T8" fmla="*/ 45 w 45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13">
                <a:moveTo>
                  <a:pt x="45" y="0"/>
                </a:moveTo>
                <a:lnTo>
                  <a:pt x="4" y="0"/>
                </a:lnTo>
                <a:lnTo>
                  <a:pt x="0" y="13"/>
                </a:lnTo>
                <a:lnTo>
                  <a:pt x="37" y="13"/>
                </a:lnTo>
                <a:lnTo>
                  <a:pt x="4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4" name="îsļídé">
            <a:extLst>
              <a:ext uri="{FF2B5EF4-FFF2-40B4-BE49-F238E27FC236}">
                <a16:creationId xmlns:a16="http://schemas.microsoft.com/office/drawing/2014/main" id="{8753F66D-1816-4B54-90AC-91F68F3C180C}"/>
              </a:ext>
            </a:extLst>
          </p:cNvPr>
          <p:cNvSpPr/>
          <p:nvPr/>
        </p:nvSpPr>
        <p:spPr bwMode="auto">
          <a:xfrm>
            <a:off x="2615148" y="4146733"/>
            <a:ext cx="21182" cy="14122"/>
          </a:xfrm>
          <a:custGeom>
            <a:avLst/>
            <a:gdLst>
              <a:gd name="T0" fmla="*/ 18 w 18"/>
              <a:gd name="T1" fmla="*/ 0 h 12"/>
              <a:gd name="T2" fmla="*/ 8 w 18"/>
              <a:gd name="T3" fmla="*/ 0 h 12"/>
              <a:gd name="T4" fmla="*/ 0 w 18"/>
              <a:gd name="T5" fmla="*/ 12 h 12"/>
              <a:gd name="T6" fmla="*/ 14 w 18"/>
              <a:gd name="T7" fmla="*/ 12 h 12"/>
              <a:gd name="T8" fmla="*/ 18 w 18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12">
                <a:moveTo>
                  <a:pt x="18" y="0"/>
                </a:moveTo>
                <a:lnTo>
                  <a:pt x="8" y="0"/>
                </a:lnTo>
                <a:lnTo>
                  <a:pt x="0" y="12"/>
                </a:lnTo>
                <a:lnTo>
                  <a:pt x="14" y="12"/>
                </a:lnTo>
                <a:lnTo>
                  <a:pt x="18" y="0"/>
                </a:lnTo>
                <a:close/>
              </a:path>
            </a:pathLst>
          </a:custGeom>
          <a:solidFill>
            <a:srgbClr val="B6DB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5" name="íŝḻïḍê">
            <a:extLst>
              <a:ext uri="{FF2B5EF4-FFF2-40B4-BE49-F238E27FC236}">
                <a16:creationId xmlns:a16="http://schemas.microsoft.com/office/drawing/2014/main" id="{5815A5E5-3AE7-4769-B14E-34E6F04CCF0E}"/>
              </a:ext>
            </a:extLst>
          </p:cNvPr>
          <p:cNvSpPr/>
          <p:nvPr/>
        </p:nvSpPr>
        <p:spPr bwMode="auto">
          <a:xfrm>
            <a:off x="2615148" y="4146733"/>
            <a:ext cx="21182" cy="14122"/>
          </a:xfrm>
          <a:custGeom>
            <a:avLst/>
            <a:gdLst>
              <a:gd name="T0" fmla="*/ 18 w 18"/>
              <a:gd name="T1" fmla="*/ 0 h 12"/>
              <a:gd name="T2" fmla="*/ 8 w 18"/>
              <a:gd name="T3" fmla="*/ 0 h 12"/>
              <a:gd name="T4" fmla="*/ 0 w 18"/>
              <a:gd name="T5" fmla="*/ 12 h 12"/>
              <a:gd name="T6" fmla="*/ 14 w 18"/>
              <a:gd name="T7" fmla="*/ 12 h 12"/>
              <a:gd name="T8" fmla="*/ 18 w 18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12">
                <a:moveTo>
                  <a:pt x="18" y="0"/>
                </a:moveTo>
                <a:lnTo>
                  <a:pt x="8" y="0"/>
                </a:lnTo>
                <a:lnTo>
                  <a:pt x="0" y="12"/>
                </a:lnTo>
                <a:lnTo>
                  <a:pt x="14" y="12"/>
                </a:lnTo>
                <a:lnTo>
                  <a:pt x="1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6" name="íŝlíḑé">
            <a:extLst>
              <a:ext uri="{FF2B5EF4-FFF2-40B4-BE49-F238E27FC236}">
                <a16:creationId xmlns:a16="http://schemas.microsoft.com/office/drawing/2014/main" id="{CC2B410C-F250-4348-B2E3-6F983637AD79}"/>
              </a:ext>
            </a:extLst>
          </p:cNvPr>
          <p:cNvSpPr/>
          <p:nvPr/>
        </p:nvSpPr>
        <p:spPr bwMode="auto">
          <a:xfrm>
            <a:off x="2706938" y="4146733"/>
            <a:ext cx="143569" cy="14122"/>
          </a:xfrm>
          <a:custGeom>
            <a:avLst/>
            <a:gdLst>
              <a:gd name="T0" fmla="*/ 122 w 122"/>
              <a:gd name="T1" fmla="*/ 0 h 12"/>
              <a:gd name="T2" fmla="*/ 4 w 122"/>
              <a:gd name="T3" fmla="*/ 0 h 12"/>
              <a:gd name="T4" fmla="*/ 0 w 122"/>
              <a:gd name="T5" fmla="*/ 12 h 12"/>
              <a:gd name="T6" fmla="*/ 118 w 122"/>
              <a:gd name="T7" fmla="*/ 12 h 12"/>
              <a:gd name="T8" fmla="*/ 122 w 12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" h="12">
                <a:moveTo>
                  <a:pt x="122" y="0"/>
                </a:moveTo>
                <a:lnTo>
                  <a:pt x="4" y="0"/>
                </a:lnTo>
                <a:lnTo>
                  <a:pt x="0" y="12"/>
                </a:lnTo>
                <a:lnTo>
                  <a:pt x="118" y="12"/>
                </a:lnTo>
                <a:lnTo>
                  <a:pt x="122" y="0"/>
                </a:lnTo>
                <a:close/>
              </a:path>
            </a:pathLst>
          </a:custGeom>
          <a:solidFill>
            <a:srgbClr val="B6DB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7" name="îSḻîḋé">
            <a:extLst>
              <a:ext uri="{FF2B5EF4-FFF2-40B4-BE49-F238E27FC236}">
                <a16:creationId xmlns:a16="http://schemas.microsoft.com/office/drawing/2014/main" id="{81DABDFF-D498-4FC5-868B-71FBBD949B79}"/>
              </a:ext>
            </a:extLst>
          </p:cNvPr>
          <p:cNvSpPr/>
          <p:nvPr/>
        </p:nvSpPr>
        <p:spPr bwMode="auto">
          <a:xfrm>
            <a:off x="2706938" y="4146733"/>
            <a:ext cx="143569" cy="14122"/>
          </a:xfrm>
          <a:custGeom>
            <a:avLst/>
            <a:gdLst>
              <a:gd name="T0" fmla="*/ 122 w 122"/>
              <a:gd name="T1" fmla="*/ 0 h 12"/>
              <a:gd name="T2" fmla="*/ 4 w 122"/>
              <a:gd name="T3" fmla="*/ 0 h 12"/>
              <a:gd name="T4" fmla="*/ 0 w 122"/>
              <a:gd name="T5" fmla="*/ 12 h 12"/>
              <a:gd name="T6" fmla="*/ 118 w 122"/>
              <a:gd name="T7" fmla="*/ 12 h 12"/>
              <a:gd name="T8" fmla="*/ 122 w 12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" h="12">
                <a:moveTo>
                  <a:pt x="122" y="0"/>
                </a:moveTo>
                <a:lnTo>
                  <a:pt x="4" y="0"/>
                </a:lnTo>
                <a:lnTo>
                  <a:pt x="0" y="12"/>
                </a:lnTo>
                <a:lnTo>
                  <a:pt x="118" y="12"/>
                </a:lnTo>
                <a:lnTo>
                  <a:pt x="12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8" name="íṥlîḋê">
            <a:extLst>
              <a:ext uri="{FF2B5EF4-FFF2-40B4-BE49-F238E27FC236}">
                <a16:creationId xmlns:a16="http://schemas.microsoft.com/office/drawing/2014/main" id="{6CA0C9D2-52C5-43CA-ABDD-058050460704}"/>
              </a:ext>
            </a:extLst>
          </p:cNvPr>
          <p:cNvSpPr/>
          <p:nvPr/>
        </p:nvSpPr>
        <p:spPr bwMode="auto">
          <a:xfrm>
            <a:off x="2894048" y="4146733"/>
            <a:ext cx="29420" cy="14122"/>
          </a:xfrm>
          <a:custGeom>
            <a:avLst/>
            <a:gdLst>
              <a:gd name="T0" fmla="*/ 25 w 25"/>
              <a:gd name="T1" fmla="*/ 0 h 12"/>
              <a:gd name="T2" fmla="*/ 4 w 25"/>
              <a:gd name="T3" fmla="*/ 0 h 12"/>
              <a:gd name="T4" fmla="*/ 0 w 25"/>
              <a:gd name="T5" fmla="*/ 12 h 12"/>
              <a:gd name="T6" fmla="*/ 18 w 25"/>
              <a:gd name="T7" fmla="*/ 12 h 12"/>
              <a:gd name="T8" fmla="*/ 25 w 25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12">
                <a:moveTo>
                  <a:pt x="25" y="0"/>
                </a:moveTo>
                <a:lnTo>
                  <a:pt x="4" y="0"/>
                </a:lnTo>
                <a:lnTo>
                  <a:pt x="0" y="12"/>
                </a:lnTo>
                <a:lnTo>
                  <a:pt x="18" y="12"/>
                </a:lnTo>
                <a:lnTo>
                  <a:pt x="25" y="0"/>
                </a:lnTo>
                <a:close/>
              </a:path>
            </a:pathLst>
          </a:custGeom>
          <a:solidFill>
            <a:srgbClr val="F8FA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9" name="íṣḷiḍê">
            <a:extLst>
              <a:ext uri="{FF2B5EF4-FFF2-40B4-BE49-F238E27FC236}">
                <a16:creationId xmlns:a16="http://schemas.microsoft.com/office/drawing/2014/main" id="{C4E12479-6137-4E0C-922C-6FE72FA67359}"/>
              </a:ext>
            </a:extLst>
          </p:cNvPr>
          <p:cNvSpPr/>
          <p:nvPr/>
        </p:nvSpPr>
        <p:spPr bwMode="auto">
          <a:xfrm>
            <a:off x="2894048" y="4146733"/>
            <a:ext cx="29420" cy="14122"/>
          </a:xfrm>
          <a:custGeom>
            <a:avLst/>
            <a:gdLst>
              <a:gd name="T0" fmla="*/ 25 w 25"/>
              <a:gd name="T1" fmla="*/ 0 h 12"/>
              <a:gd name="T2" fmla="*/ 4 w 25"/>
              <a:gd name="T3" fmla="*/ 0 h 12"/>
              <a:gd name="T4" fmla="*/ 0 w 25"/>
              <a:gd name="T5" fmla="*/ 12 h 12"/>
              <a:gd name="T6" fmla="*/ 18 w 25"/>
              <a:gd name="T7" fmla="*/ 12 h 12"/>
              <a:gd name="T8" fmla="*/ 25 w 25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12">
                <a:moveTo>
                  <a:pt x="25" y="0"/>
                </a:moveTo>
                <a:lnTo>
                  <a:pt x="4" y="0"/>
                </a:lnTo>
                <a:lnTo>
                  <a:pt x="0" y="12"/>
                </a:lnTo>
                <a:lnTo>
                  <a:pt x="18" y="12"/>
                </a:lnTo>
                <a:lnTo>
                  <a:pt x="2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0" name="ísḷiḋè">
            <a:extLst>
              <a:ext uri="{FF2B5EF4-FFF2-40B4-BE49-F238E27FC236}">
                <a16:creationId xmlns:a16="http://schemas.microsoft.com/office/drawing/2014/main" id="{AC95A404-23D5-4059-8215-0A2D91C21770}"/>
              </a:ext>
            </a:extLst>
          </p:cNvPr>
          <p:cNvSpPr/>
          <p:nvPr/>
        </p:nvSpPr>
        <p:spPr bwMode="auto">
          <a:xfrm>
            <a:off x="1766680" y="4511539"/>
            <a:ext cx="936727" cy="72961"/>
          </a:xfrm>
          <a:custGeom>
            <a:avLst/>
            <a:gdLst>
              <a:gd name="T0" fmla="*/ 600 w 625"/>
              <a:gd name="T1" fmla="*/ 49 h 49"/>
              <a:gd name="T2" fmla="*/ 25 w 625"/>
              <a:gd name="T3" fmla="*/ 49 h 49"/>
              <a:gd name="T4" fmla="*/ 0 w 625"/>
              <a:gd name="T5" fmla="*/ 24 h 49"/>
              <a:gd name="T6" fmla="*/ 25 w 625"/>
              <a:gd name="T7" fmla="*/ 0 h 49"/>
              <a:gd name="T8" fmla="*/ 600 w 625"/>
              <a:gd name="T9" fmla="*/ 0 h 49"/>
              <a:gd name="T10" fmla="*/ 625 w 625"/>
              <a:gd name="T11" fmla="*/ 24 h 49"/>
              <a:gd name="T12" fmla="*/ 600 w 625"/>
              <a:gd name="T13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5" h="49">
                <a:moveTo>
                  <a:pt x="600" y="49"/>
                </a:moveTo>
                <a:cubicBezTo>
                  <a:pt x="25" y="49"/>
                  <a:pt x="25" y="49"/>
                  <a:pt x="25" y="49"/>
                </a:cubicBezTo>
                <a:cubicBezTo>
                  <a:pt x="11" y="49"/>
                  <a:pt x="0" y="38"/>
                  <a:pt x="0" y="24"/>
                </a:cubicBezTo>
                <a:cubicBezTo>
                  <a:pt x="0" y="11"/>
                  <a:pt x="11" y="0"/>
                  <a:pt x="25" y="0"/>
                </a:cubicBezTo>
                <a:cubicBezTo>
                  <a:pt x="600" y="0"/>
                  <a:pt x="600" y="0"/>
                  <a:pt x="600" y="0"/>
                </a:cubicBezTo>
                <a:cubicBezTo>
                  <a:pt x="614" y="0"/>
                  <a:pt x="625" y="11"/>
                  <a:pt x="625" y="24"/>
                </a:cubicBezTo>
                <a:cubicBezTo>
                  <a:pt x="625" y="38"/>
                  <a:pt x="614" y="49"/>
                  <a:pt x="600" y="49"/>
                </a:cubicBezTo>
              </a:path>
            </a:pathLst>
          </a:custGeom>
          <a:solidFill>
            <a:srgbClr val="807C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1" name="íṥļïḋe">
            <a:extLst>
              <a:ext uri="{FF2B5EF4-FFF2-40B4-BE49-F238E27FC236}">
                <a16:creationId xmlns:a16="http://schemas.microsoft.com/office/drawing/2014/main" id="{FB74887F-A9FF-4EF3-93DF-BB750A8895EF}"/>
              </a:ext>
            </a:extLst>
          </p:cNvPr>
          <p:cNvSpPr/>
          <p:nvPr/>
        </p:nvSpPr>
        <p:spPr bwMode="auto">
          <a:xfrm>
            <a:off x="2457458" y="4509185"/>
            <a:ext cx="573098" cy="72961"/>
          </a:xfrm>
          <a:custGeom>
            <a:avLst/>
            <a:gdLst>
              <a:gd name="T0" fmla="*/ 358 w 382"/>
              <a:gd name="T1" fmla="*/ 49 h 49"/>
              <a:gd name="T2" fmla="*/ 24 w 382"/>
              <a:gd name="T3" fmla="*/ 49 h 49"/>
              <a:gd name="T4" fmla="*/ 0 w 382"/>
              <a:gd name="T5" fmla="*/ 25 h 49"/>
              <a:gd name="T6" fmla="*/ 24 w 382"/>
              <a:gd name="T7" fmla="*/ 0 h 49"/>
              <a:gd name="T8" fmla="*/ 358 w 382"/>
              <a:gd name="T9" fmla="*/ 0 h 49"/>
              <a:gd name="T10" fmla="*/ 382 w 382"/>
              <a:gd name="T11" fmla="*/ 25 h 49"/>
              <a:gd name="T12" fmla="*/ 358 w 382"/>
              <a:gd name="T13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2" h="49">
                <a:moveTo>
                  <a:pt x="358" y="49"/>
                </a:moveTo>
                <a:cubicBezTo>
                  <a:pt x="24" y="49"/>
                  <a:pt x="24" y="49"/>
                  <a:pt x="24" y="49"/>
                </a:cubicBezTo>
                <a:cubicBezTo>
                  <a:pt x="11" y="49"/>
                  <a:pt x="0" y="38"/>
                  <a:pt x="0" y="25"/>
                </a:cubicBezTo>
                <a:cubicBezTo>
                  <a:pt x="0" y="11"/>
                  <a:pt x="11" y="0"/>
                  <a:pt x="24" y="0"/>
                </a:cubicBezTo>
                <a:cubicBezTo>
                  <a:pt x="358" y="0"/>
                  <a:pt x="358" y="0"/>
                  <a:pt x="358" y="0"/>
                </a:cubicBezTo>
                <a:cubicBezTo>
                  <a:pt x="371" y="0"/>
                  <a:pt x="382" y="11"/>
                  <a:pt x="382" y="25"/>
                </a:cubicBezTo>
                <a:cubicBezTo>
                  <a:pt x="382" y="38"/>
                  <a:pt x="371" y="49"/>
                  <a:pt x="358" y="49"/>
                </a:cubicBezTo>
              </a:path>
            </a:pathLst>
          </a:custGeom>
          <a:solidFill>
            <a:srgbClr val="E2E2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2" name="ísḻiďè">
            <a:extLst>
              <a:ext uri="{FF2B5EF4-FFF2-40B4-BE49-F238E27FC236}">
                <a16:creationId xmlns:a16="http://schemas.microsoft.com/office/drawing/2014/main" id="{FDBD2043-0447-4CDB-BAC4-73BCE623E482}"/>
              </a:ext>
            </a:extLst>
          </p:cNvPr>
          <p:cNvSpPr/>
          <p:nvPr/>
        </p:nvSpPr>
        <p:spPr bwMode="auto">
          <a:xfrm>
            <a:off x="2655159" y="4533898"/>
            <a:ext cx="64724" cy="36481"/>
          </a:xfrm>
          <a:prstGeom prst="rect">
            <a:avLst/>
          </a:prstGeom>
          <a:solidFill>
            <a:srgbClr val="BEBC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3" name="ísḻïďè">
            <a:extLst>
              <a:ext uri="{FF2B5EF4-FFF2-40B4-BE49-F238E27FC236}">
                <a16:creationId xmlns:a16="http://schemas.microsoft.com/office/drawing/2014/main" id="{B321903E-AA45-490C-9E70-BA101914A79D}"/>
              </a:ext>
            </a:extLst>
          </p:cNvPr>
          <p:cNvSpPr/>
          <p:nvPr/>
        </p:nvSpPr>
        <p:spPr bwMode="auto">
          <a:xfrm>
            <a:off x="2655159" y="4533898"/>
            <a:ext cx="64724" cy="36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4" name="iŝľïḍê">
            <a:extLst>
              <a:ext uri="{FF2B5EF4-FFF2-40B4-BE49-F238E27FC236}">
                <a16:creationId xmlns:a16="http://schemas.microsoft.com/office/drawing/2014/main" id="{3972E1A9-9FEA-4396-9AC7-4BD7DD25F06F}"/>
              </a:ext>
            </a:extLst>
          </p:cNvPr>
          <p:cNvSpPr/>
          <p:nvPr/>
        </p:nvSpPr>
        <p:spPr bwMode="auto">
          <a:xfrm>
            <a:off x="2752833" y="4533898"/>
            <a:ext cx="63547" cy="36481"/>
          </a:xfrm>
          <a:prstGeom prst="rect">
            <a:avLst/>
          </a:prstGeom>
          <a:solidFill>
            <a:srgbClr val="BEBC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5" name="iślíďè">
            <a:extLst>
              <a:ext uri="{FF2B5EF4-FFF2-40B4-BE49-F238E27FC236}">
                <a16:creationId xmlns:a16="http://schemas.microsoft.com/office/drawing/2014/main" id="{66D00A6C-DE9F-46BE-82DB-89DE39DFBA5A}"/>
              </a:ext>
            </a:extLst>
          </p:cNvPr>
          <p:cNvSpPr/>
          <p:nvPr/>
        </p:nvSpPr>
        <p:spPr bwMode="auto">
          <a:xfrm>
            <a:off x="2752833" y="4533898"/>
            <a:ext cx="63547" cy="36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6" name="ïṡḷídê">
            <a:extLst>
              <a:ext uri="{FF2B5EF4-FFF2-40B4-BE49-F238E27FC236}">
                <a16:creationId xmlns:a16="http://schemas.microsoft.com/office/drawing/2014/main" id="{45D28E71-E9A4-4CE9-B683-DA9CC1923794}"/>
              </a:ext>
            </a:extLst>
          </p:cNvPr>
          <p:cNvSpPr/>
          <p:nvPr/>
        </p:nvSpPr>
        <p:spPr bwMode="auto">
          <a:xfrm>
            <a:off x="2769308" y="4532721"/>
            <a:ext cx="65900" cy="22359"/>
          </a:xfrm>
          <a:prstGeom prst="rect">
            <a:avLst/>
          </a:prstGeom>
          <a:solidFill>
            <a:srgbClr val="0712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7" name="iṡlide">
            <a:extLst>
              <a:ext uri="{FF2B5EF4-FFF2-40B4-BE49-F238E27FC236}">
                <a16:creationId xmlns:a16="http://schemas.microsoft.com/office/drawing/2014/main" id="{DE1CE2FF-7DF5-45BF-A3AB-985CA70A4E86}"/>
              </a:ext>
            </a:extLst>
          </p:cNvPr>
          <p:cNvSpPr/>
          <p:nvPr/>
        </p:nvSpPr>
        <p:spPr bwMode="auto">
          <a:xfrm>
            <a:off x="2670457" y="4532721"/>
            <a:ext cx="50602" cy="223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8" name="iṩļíḑè">
            <a:extLst>
              <a:ext uri="{FF2B5EF4-FFF2-40B4-BE49-F238E27FC236}">
                <a16:creationId xmlns:a16="http://schemas.microsoft.com/office/drawing/2014/main" id="{FE5AE81A-83BD-46BE-89FB-10EB2F91312C}"/>
              </a:ext>
            </a:extLst>
          </p:cNvPr>
          <p:cNvSpPr/>
          <p:nvPr/>
        </p:nvSpPr>
        <p:spPr bwMode="auto">
          <a:xfrm>
            <a:off x="2974070" y="5026974"/>
            <a:ext cx="473071" cy="95320"/>
          </a:xfrm>
          <a:prstGeom prst="rect">
            <a:avLst/>
          </a:prstGeom>
          <a:solidFill>
            <a:srgbClr val="7573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9" name="iŝlídé">
            <a:extLst>
              <a:ext uri="{FF2B5EF4-FFF2-40B4-BE49-F238E27FC236}">
                <a16:creationId xmlns:a16="http://schemas.microsoft.com/office/drawing/2014/main" id="{0509C2CB-E840-4F0F-BA8D-660148E7DDD7}"/>
              </a:ext>
            </a:extLst>
          </p:cNvPr>
          <p:cNvSpPr/>
          <p:nvPr/>
        </p:nvSpPr>
        <p:spPr bwMode="auto">
          <a:xfrm>
            <a:off x="3370649" y="4703356"/>
            <a:ext cx="108265" cy="1328600"/>
          </a:xfrm>
          <a:prstGeom prst="rect">
            <a:avLst/>
          </a:prstGeom>
          <a:solidFill>
            <a:srgbClr val="7573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0" name="ïṩ1îďê">
            <a:extLst>
              <a:ext uri="{FF2B5EF4-FFF2-40B4-BE49-F238E27FC236}">
                <a16:creationId xmlns:a16="http://schemas.microsoft.com/office/drawing/2014/main" id="{8EDD7AF5-57FA-4EC1-B794-63D3B8456A31}"/>
              </a:ext>
            </a:extLst>
          </p:cNvPr>
          <p:cNvSpPr/>
          <p:nvPr/>
        </p:nvSpPr>
        <p:spPr bwMode="auto">
          <a:xfrm>
            <a:off x="2937589" y="4696296"/>
            <a:ext cx="108265" cy="1332130"/>
          </a:xfrm>
          <a:prstGeom prst="rect">
            <a:avLst/>
          </a:prstGeom>
          <a:solidFill>
            <a:srgbClr val="B9B5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1" name="ïslîḋé">
            <a:extLst>
              <a:ext uri="{FF2B5EF4-FFF2-40B4-BE49-F238E27FC236}">
                <a16:creationId xmlns:a16="http://schemas.microsoft.com/office/drawing/2014/main" id="{A16AE75A-5799-4267-AD74-D532C5B5ED33}"/>
              </a:ext>
            </a:extLst>
          </p:cNvPr>
          <p:cNvSpPr/>
          <p:nvPr/>
        </p:nvSpPr>
        <p:spPr bwMode="auto">
          <a:xfrm>
            <a:off x="2937589" y="4620981"/>
            <a:ext cx="108265" cy="587220"/>
          </a:xfrm>
          <a:prstGeom prst="rect">
            <a:avLst/>
          </a:prstGeom>
          <a:solidFill>
            <a:srgbClr val="7573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2" name="îşḻiḑè">
            <a:extLst>
              <a:ext uri="{FF2B5EF4-FFF2-40B4-BE49-F238E27FC236}">
                <a16:creationId xmlns:a16="http://schemas.microsoft.com/office/drawing/2014/main" id="{59FCC424-9F7F-45DD-9F55-3234FC3BB6EA}"/>
              </a:ext>
            </a:extLst>
          </p:cNvPr>
          <p:cNvSpPr/>
          <p:nvPr/>
        </p:nvSpPr>
        <p:spPr bwMode="auto">
          <a:xfrm>
            <a:off x="2067939" y="4582147"/>
            <a:ext cx="1502765" cy="120033"/>
          </a:xfrm>
          <a:custGeom>
            <a:avLst/>
            <a:gdLst>
              <a:gd name="T0" fmla="*/ 1002 w 1002"/>
              <a:gd name="T1" fmla="*/ 80 h 80"/>
              <a:gd name="T2" fmla="*/ 0 w 1002"/>
              <a:gd name="T3" fmla="*/ 80 h 80"/>
              <a:gd name="T4" fmla="*/ 0 w 1002"/>
              <a:gd name="T5" fmla="*/ 19 h 80"/>
              <a:gd name="T6" fmla="*/ 19 w 1002"/>
              <a:gd name="T7" fmla="*/ 0 h 80"/>
              <a:gd name="T8" fmla="*/ 983 w 1002"/>
              <a:gd name="T9" fmla="*/ 0 h 80"/>
              <a:gd name="T10" fmla="*/ 1002 w 1002"/>
              <a:gd name="T11" fmla="*/ 19 h 80"/>
              <a:gd name="T12" fmla="*/ 1002 w 1002"/>
              <a:gd name="T13" fmla="*/ 8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02" h="80">
                <a:moveTo>
                  <a:pt x="1002" y="80"/>
                </a:moveTo>
                <a:cubicBezTo>
                  <a:pt x="0" y="80"/>
                  <a:pt x="0" y="80"/>
                  <a:pt x="0" y="80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9"/>
                  <a:pt x="9" y="0"/>
                  <a:pt x="19" y="0"/>
                </a:cubicBezTo>
                <a:cubicBezTo>
                  <a:pt x="983" y="0"/>
                  <a:pt x="983" y="0"/>
                  <a:pt x="983" y="0"/>
                </a:cubicBezTo>
                <a:cubicBezTo>
                  <a:pt x="993" y="0"/>
                  <a:pt x="1002" y="9"/>
                  <a:pt x="1002" y="19"/>
                </a:cubicBezTo>
                <a:lnTo>
                  <a:pt x="1002" y="80"/>
                </a:lnTo>
                <a:close/>
              </a:path>
            </a:pathLst>
          </a:custGeom>
          <a:solidFill>
            <a:srgbClr val="C15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3" name="işļíďê">
            <a:extLst>
              <a:ext uri="{FF2B5EF4-FFF2-40B4-BE49-F238E27FC236}">
                <a16:creationId xmlns:a16="http://schemas.microsoft.com/office/drawing/2014/main" id="{322B025C-AF9A-4858-B1D5-93FE2964A7DB}"/>
              </a:ext>
            </a:extLst>
          </p:cNvPr>
          <p:cNvSpPr/>
          <p:nvPr/>
        </p:nvSpPr>
        <p:spPr bwMode="auto">
          <a:xfrm>
            <a:off x="1008826" y="4582147"/>
            <a:ext cx="2124111" cy="120033"/>
          </a:xfrm>
          <a:custGeom>
            <a:avLst/>
            <a:gdLst>
              <a:gd name="T0" fmla="*/ 1416 w 1416"/>
              <a:gd name="T1" fmla="*/ 27 h 80"/>
              <a:gd name="T2" fmla="*/ 1416 w 1416"/>
              <a:gd name="T3" fmla="*/ 80 h 80"/>
              <a:gd name="T4" fmla="*/ 0 w 1416"/>
              <a:gd name="T5" fmla="*/ 80 h 80"/>
              <a:gd name="T6" fmla="*/ 0 w 1416"/>
              <a:gd name="T7" fmla="*/ 27 h 80"/>
              <a:gd name="T8" fmla="*/ 28 w 1416"/>
              <a:gd name="T9" fmla="*/ 0 h 80"/>
              <a:gd name="T10" fmla="*/ 1389 w 1416"/>
              <a:gd name="T11" fmla="*/ 0 h 80"/>
              <a:gd name="T12" fmla="*/ 1416 w 1416"/>
              <a:gd name="T13" fmla="*/ 27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16" h="80">
                <a:moveTo>
                  <a:pt x="1416" y="27"/>
                </a:moveTo>
                <a:cubicBezTo>
                  <a:pt x="1416" y="80"/>
                  <a:pt x="1416" y="80"/>
                  <a:pt x="1416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12"/>
                  <a:pt x="13" y="0"/>
                  <a:pt x="28" y="0"/>
                </a:cubicBezTo>
                <a:cubicBezTo>
                  <a:pt x="1389" y="0"/>
                  <a:pt x="1389" y="0"/>
                  <a:pt x="1389" y="0"/>
                </a:cubicBezTo>
                <a:cubicBezTo>
                  <a:pt x="1404" y="0"/>
                  <a:pt x="1416" y="12"/>
                  <a:pt x="1416" y="27"/>
                </a:cubicBezTo>
                <a:close/>
              </a:path>
            </a:pathLst>
          </a:custGeom>
          <a:solidFill>
            <a:srgbClr val="E88E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4" name="iŝḷïḋe">
            <a:extLst>
              <a:ext uri="{FF2B5EF4-FFF2-40B4-BE49-F238E27FC236}">
                <a16:creationId xmlns:a16="http://schemas.microsoft.com/office/drawing/2014/main" id="{40A21809-0291-426E-95EC-275A296CB896}"/>
              </a:ext>
            </a:extLst>
          </p:cNvPr>
          <p:cNvSpPr/>
          <p:nvPr/>
        </p:nvSpPr>
        <p:spPr bwMode="auto">
          <a:xfrm>
            <a:off x="1613697" y="4582147"/>
            <a:ext cx="449535" cy="120033"/>
          </a:xfrm>
          <a:custGeom>
            <a:avLst/>
            <a:gdLst>
              <a:gd name="T0" fmla="*/ 382 w 382"/>
              <a:gd name="T1" fmla="*/ 0 h 102"/>
              <a:gd name="T2" fmla="*/ 329 w 382"/>
              <a:gd name="T3" fmla="*/ 102 h 102"/>
              <a:gd name="T4" fmla="*/ 0 w 382"/>
              <a:gd name="T5" fmla="*/ 102 h 102"/>
              <a:gd name="T6" fmla="*/ 0 w 382"/>
              <a:gd name="T7" fmla="*/ 0 h 102"/>
              <a:gd name="T8" fmla="*/ 382 w 382"/>
              <a:gd name="T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2" h="102">
                <a:moveTo>
                  <a:pt x="382" y="0"/>
                </a:moveTo>
                <a:lnTo>
                  <a:pt x="329" y="102"/>
                </a:lnTo>
                <a:lnTo>
                  <a:pt x="0" y="102"/>
                </a:lnTo>
                <a:lnTo>
                  <a:pt x="0" y="0"/>
                </a:lnTo>
                <a:lnTo>
                  <a:pt x="382" y="0"/>
                </a:lnTo>
                <a:close/>
              </a:path>
            </a:pathLst>
          </a:custGeom>
          <a:solidFill>
            <a:srgbClr val="C15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5" name="iṥľiḑé">
            <a:extLst>
              <a:ext uri="{FF2B5EF4-FFF2-40B4-BE49-F238E27FC236}">
                <a16:creationId xmlns:a16="http://schemas.microsoft.com/office/drawing/2014/main" id="{4813DAFC-7FEF-4A53-9AB8-739D75F6900E}"/>
              </a:ext>
            </a:extLst>
          </p:cNvPr>
          <p:cNvSpPr/>
          <p:nvPr/>
        </p:nvSpPr>
        <p:spPr bwMode="auto">
          <a:xfrm>
            <a:off x="1110030" y="5019914"/>
            <a:ext cx="516612" cy="94143"/>
          </a:xfrm>
          <a:prstGeom prst="rect">
            <a:avLst/>
          </a:prstGeom>
          <a:solidFill>
            <a:srgbClr val="0712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6" name="îṥľiḍe">
            <a:extLst>
              <a:ext uri="{FF2B5EF4-FFF2-40B4-BE49-F238E27FC236}">
                <a16:creationId xmlns:a16="http://schemas.microsoft.com/office/drawing/2014/main" id="{878119C1-D246-415B-8408-71D3AA4E6BC7}"/>
              </a:ext>
            </a:extLst>
          </p:cNvPr>
          <p:cNvSpPr/>
          <p:nvPr/>
        </p:nvSpPr>
        <p:spPr bwMode="auto">
          <a:xfrm>
            <a:off x="1550150" y="4696296"/>
            <a:ext cx="108265" cy="1334484"/>
          </a:xfrm>
          <a:prstGeom prst="rect">
            <a:avLst/>
          </a:prstGeom>
          <a:solidFill>
            <a:srgbClr val="7573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7" name="ïṩliḓé">
            <a:extLst>
              <a:ext uri="{FF2B5EF4-FFF2-40B4-BE49-F238E27FC236}">
                <a16:creationId xmlns:a16="http://schemas.microsoft.com/office/drawing/2014/main" id="{1D53615C-5CBC-4017-A889-91DA282E5DAF}"/>
              </a:ext>
            </a:extLst>
          </p:cNvPr>
          <p:cNvSpPr/>
          <p:nvPr/>
        </p:nvSpPr>
        <p:spPr bwMode="auto">
          <a:xfrm>
            <a:off x="1093555" y="4696296"/>
            <a:ext cx="107088" cy="1327423"/>
          </a:xfrm>
          <a:prstGeom prst="rect">
            <a:avLst/>
          </a:prstGeom>
          <a:solidFill>
            <a:srgbClr val="B9B5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8" name="íS1ïde">
            <a:extLst>
              <a:ext uri="{FF2B5EF4-FFF2-40B4-BE49-F238E27FC236}">
                <a16:creationId xmlns:a16="http://schemas.microsoft.com/office/drawing/2014/main" id="{47EC3A88-243D-4E72-8EAB-1FA2E6FD23C4}"/>
              </a:ext>
            </a:extLst>
          </p:cNvPr>
          <p:cNvSpPr/>
          <p:nvPr/>
        </p:nvSpPr>
        <p:spPr bwMode="auto">
          <a:xfrm>
            <a:off x="904091" y="4143203"/>
            <a:ext cx="947318" cy="1047346"/>
          </a:xfrm>
          <a:custGeom>
            <a:avLst/>
            <a:gdLst>
              <a:gd name="T0" fmla="*/ 632 w 632"/>
              <a:gd name="T1" fmla="*/ 661 h 699"/>
              <a:gd name="T2" fmla="*/ 137 w 632"/>
              <a:gd name="T3" fmla="*/ 699 h 699"/>
              <a:gd name="T4" fmla="*/ 0 w 632"/>
              <a:gd name="T5" fmla="*/ 2 h 699"/>
              <a:gd name="T6" fmla="*/ 332 w 632"/>
              <a:gd name="T7" fmla="*/ 1 h 699"/>
              <a:gd name="T8" fmla="*/ 525 w 632"/>
              <a:gd name="T9" fmla="*/ 157 h 699"/>
              <a:gd name="T10" fmla="*/ 632 w 632"/>
              <a:gd name="T11" fmla="*/ 661 h 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2" h="699">
                <a:moveTo>
                  <a:pt x="632" y="661"/>
                </a:moveTo>
                <a:cubicBezTo>
                  <a:pt x="137" y="699"/>
                  <a:pt x="137" y="699"/>
                  <a:pt x="137" y="699"/>
                </a:cubicBezTo>
                <a:cubicBezTo>
                  <a:pt x="0" y="2"/>
                  <a:pt x="0" y="2"/>
                  <a:pt x="0" y="2"/>
                </a:cubicBezTo>
                <a:cubicBezTo>
                  <a:pt x="332" y="1"/>
                  <a:pt x="332" y="1"/>
                  <a:pt x="332" y="1"/>
                </a:cubicBezTo>
                <a:cubicBezTo>
                  <a:pt x="425" y="0"/>
                  <a:pt x="506" y="65"/>
                  <a:pt x="525" y="157"/>
                </a:cubicBezTo>
                <a:lnTo>
                  <a:pt x="632" y="661"/>
                </a:lnTo>
                <a:close/>
              </a:path>
            </a:pathLst>
          </a:custGeom>
          <a:solidFill>
            <a:srgbClr val="5C13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9" name="ïṩļiḑe">
            <a:extLst>
              <a:ext uri="{FF2B5EF4-FFF2-40B4-BE49-F238E27FC236}">
                <a16:creationId xmlns:a16="http://schemas.microsoft.com/office/drawing/2014/main" id="{8883B419-ABBF-4FEA-B4A6-418FA364A5BD}"/>
              </a:ext>
            </a:extLst>
          </p:cNvPr>
          <p:cNvSpPr/>
          <p:nvPr/>
        </p:nvSpPr>
        <p:spPr bwMode="auto">
          <a:xfrm>
            <a:off x="829953" y="4137319"/>
            <a:ext cx="284784" cy="1073235"/>
          </a:xfrm>
          <a:custGeom>
            <a:avLst/>
            <a:gdLst>
              <a:gd name="T0" fmla="*/ 89 w 190"/>
              <a:gd name="T1" fmla="*/ 686 h 717"/>
              <a:gd name="T2" fmla="*/ 2 w 190"/>
              <a:gd name="T3" fmla="*/ 45 h 717"/>
              <a:gd name="T4" fmla="*/ 31 w 190"/>
              <a:gd name="T5" fmla="*/ 6 h 717"/>
              <a:gd name="T6" fmla="*/ 63 w 190"/>
              <a:gd name="T7" fmla="*/ 2 h 717"/>
              <a:gd name="T8" fmla="*/ 101 w 190"/>
              <a:gd name="T9" fmla="*/ 31 h 717"/>
              <a:gd name="T10" fmla="*/ 187 w 190"/>
              <a:gd name="T11" fmla="*/ 672 h 717"/>
              <a:gd name="T12" fmla="*/ 158 w 190"/>
              <a:gd name="T13" fmla="*/ 711 h 717"/>
              <a:gd name="T14" fmla="*/ 127 w 190"/>
              <a:gd name="T15" fmla="*/ 715 h 717"/>
              <a:gd name="T16" fmla="*/ 89 w 190"/>
              <a:gd name="T17" fmla="*/ 686 h 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0" h="717">
                <a:moveTo>
                  <a:pt x="89" y="686"/>
                </a:moveTo>
                <a:cubicBezTo>
                  <a:pt x="2" y="45"/>
                  <a:pt x="2" y="45"/>
                  <a:pt x="2" y="45"/>
                </a:cubicBezTo>
                <a:cubicBezTo>
                  <a:pt x="0" y="26"/>
                  <a:pt x="13" y="9"/>
                  <a:pt x="31" y="6"/>
                </a:cubicBezTo>
                <a:cubicBezTo>
                  <a:pt x="63" y="2"/>
                  <a:pt x="63" y="2"/>
                  <a:pt x="63" y="2"/>
                </a:cubicBezTo>
                <a:cubicBezTo>
                  <a:pt x="81" y="0"/>
                  <a:pt x="98" y="13"/>
                  <a:pt x="101" y="31"/>
                </a:cubicBezTo>
                <a:cubicBezTo>
                  <a:pt x="187" y="672"/>
                  <a:pt x="187" y="672"/>
                  <a:pt x="187" y="672"/>
                </a:cubicBezTo>
                <a:cubicBezTo>
                  <a:pt x="190" y="691"/>
                  <a:pt x="177" y="708"/>
                  <a:pt x="158" y="711"/>
                </a:cubicBezTo>
                <a:cubicBezTo>
                  <a:pt x="127" y="715"/>
                  <a:pt x="127" y="715"/>
                  <a:pt x="127" y="715"/>
                </a:cubicBezTo>
                <a:cubicBezTo>
                  <a:pt x="108" y="717"/>
                  <a:pt x="91" y="704"/>
                  <a:pt x="89" y="686"/>
                </a:cubicBezTo>
                <a:close/>
              </a:path>
            </a:pathLst>
          </a:custGeom>
          <a:solidFill>
            <a:srgbClr val="ED57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0" name="íṧḻiḍé">
            <a:extLst>
              <a:ext uri="{FF2B5EF4-FFF2-40B4-BE49-F238E27FC236}">
                <a16:creationId xmlns:a16="http://schemas.microsoft.com/office/drawing/2014/main" id="{697FA681-60F3-40B0-87B3-260B6C8E9904}"/>
              </a:ext>
            </a:extLst>
          </p:cNvPr>
          <p:cNvSpPr/>
          <p:nvPr/>
        </p:nvSpPr>
        <p:spPr bwMode="auto">
          <a:xfrm>
            <a:off x="1380692" y="5264687"/>
            <a:ext cx="87083" cy="511905"/>
          </a:xfrm>
          <a:prstGeom prst="rect">
            <a:avLst/>
          </a:prstGeom>
          <a:solidFill>
            <a:srgbClr val="B9B5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1" name="iṡľíḍe">
            <a:extLst>
              <a:ext uri="{FF2B5EF4-FFF2-40B4-BE49-F238E27FC236}">
                <a16:creationId xmlns:a16="http://schemas.microsoft.com/office/drawing/2014/main" id="{586BF336-C63C-4960-8466-AFC4EC38F3BA}"/>
              </a:ext>
            </a:extLst>
          </p:cNvPr>
          <p:cNvSpPr/>
          <p:nvPr/>
        </p:nvSpPr>
        <p:spPr bwMode="auto">
          <a:xfrm>
            <a:off x="1380692" y="5295283"/>
            <a:ext cx="87083" cy="116503"/>
          </a:xfrm>
          <a:custGeom>
            <a:avLst/>
            <a:gdLst>
              <a:gd name="T0" fmla="*/ 58 w 58"/>
              <a:gd name="T1" fmla="*/ 0 h 78"/>
              <a:gd name="T2" fmla="*/ 58 w 58"/>
              <a:gd name="T3" fmla="*/ 78 h 78"/>
              <a:gd name="T4" fmla="*/ 0 w 58"/>
              <a:gd name="T5" fmla="*/ 55 h 78"/>
              <a:gd name="T6" fmla="*/ 0 w 58"/>
              <a:gd name="T7" fmla="*/ 3 h 78"/>
              <a:gd name="T8" fmla="*/ 58 w 58"/>
              <a:gd name="T9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78">
                <a:moveTo>
                  <a:pt x="58" y="0"/>
                </a:moveTo>
                <a:cubicBezTo>
                  <a:pt x="58" y="78"/>
                  <a:pt x="58" y="78"/>
                  <a:pt x="58" y="78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3"/>
                  <a:pt x="0" y="3"/>
                  <a:pt x="0" y="3"/>
                </a:cubicBezTo>
                <a:cubicBezTo>
                  <a:pt x="15" y="2"/>
                  <a:pt x="43" y="1"/>
                  <a:pt x="58" y="0"/>
                </a:cubicBezTo>
                <a:close/>
              </a:path>
            </a:pathLst>
          </a:custGeom>
          <a:solidFill>
            <a:srgbClr val="1616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2" name="ïşľîḑè">
            <a:extLst>
              <a:ext uri="{FF2B5EF4-FFF2-40B4-BE49-F238E27FC236}">
                <a16:creationId xmlns:a16="http://schemas.microsoft.com/office/drawing/2014/main" id="{4BB2FB25-3CD6-4009-9EA1-3C24937C471D}"/>
              </a:ext>
            </a:extLst>
          </p:cNvPr>
          <p:cNvSpPr/>
          <p:nvPr/>
        </p:nvSpPr>
        <p:spPr bwMode="auto">
          <a:xfrm>
            <a:off x="1199466" y="5229383"/>
            <a:ext cx="464833" cy="77668"/>
          </a:xfrm>
          <a:custGeom>
            <a:avLst/>
            <a:gdLst>
              <a:gd name="T0" fmla="*/ 293 w 310"/>
              <a:gd name="T1" fmla="*/ 52 h 52"/>
              <a:gd name="T2" fmla="*/ 17 w 310"/>
              <a:gd name="T3" fmla="*/ 52 h 52"/>
              <a:gd name="T4" fmla="*/ 0 w 310"/>
              <a:gd name="T5" fmla="*/ 34 h 52"/>
              <a:gd name="T6" fmla="*/ 0 w 310"/>
              <a:gd name="T7" fmla="*/ 18 h 52"/>
              <a:gd name="T8" fmla="*/ 17 w 310"/>
              <a:gd name="T9" fmla="*/ 0 h 52"/>
              <a:gd name="T10" fmla="*/ 293 w 310"/>
              <a:gd name="T11" fmla="*/ 0 h 52"/>
              <a:gd name="T12" fmla="*/ 310 w 310"/>
              <a:gd name="T13" fmla="*/ 18 h 52"/>
              <a:gd name="T14" fmla="*/ 310 w 310"/>
              <a:gd name="T15" fmla="*/ 34 h 52"/>
              <a:gd name="T16" fmla="*/ 293 w 310"/>
              <a:gd name="T17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0" h="52">
                <a:moveTo>
                  <a:pt x="293" y="52"/>
                </a:moveTo>
                <a:cubicBezTo>
                  <a:pt x="17" y="52"/>
                  <a:pt x="17" y="52"/>
                  <a:pt x="17" y="52"/>
                </a:cubicBezTo>
                <a:cubicBezTo>
                  <a:pt x="8" y="52"/>
                  <a:pt x="0" y="44"/>
                  <a:pt x="0" y="34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8"/>
                  <a:pt x="8" y="0"/>
                  <a:pt x="17" y="0"/>
                </a:cubicBezTo>
                <a:cubicBezTo>
                  <a:pt x="293" y="0"/>
                  <a:pt x="293" y="0"/>
                  <a:pt x="293" y="0"/>
                </a:cubicBezTo>
                <a:cubicBezTo>
                  <a:pt x="302" y="0"/>
                  <a:pt x="310" y="8"/>
                  <a:pt x="310" y="18"/>
                </a:cubicBezTo>
                <a:cubicBezTo>
                  <a:pt x="310" y="34"/>
                  <a:pt x="310" y="34"/>
                  <a:pt x="310" y="34"/>
                </a:cubicBezTo>
                <a:cubicBezTo>
                  <a:pt x="310" y="44"/>
                  <a:pt x="302" y="52"/>
                  <a:pt x="293" y="52"/>
                </a:cubicBezTo>
                <a:close/>
              </a:path>
            </a:pathLst>
          </a:custGeom>
          <a:solidFill>
            <a:srgbClr val="1616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3" name="îsḻiḑe">
            <a:extLst>
              <a:ext uri="{FF2B5EF4-FFF2-40B4-BE49-F238E27FC236}">
                <a16:creationId xmlns:a16="http://schemas.microsoft.com/office/drawing/2014/main" id="{BCA5D391-88ED-4C81-B96B-A52523366BF3}"/>
              </a:ext>
            </a:extLst>
          </p:cNvPr>
          <p:cNvSpPr/>
          <p:nvPr/>
        </p:nvSpPr>
        <p:spPr bwMode="auto">
          <a:xfrm>
            <a:off x="1273604" y="5066985"/>
            <a:ext cx="640175" cy="192994"/>
          </a:xfrm>
          <a:custGeom>
            <a:avLst/>
            <a:gdLst>
              <a:gd name="T0" fmla="*/ 383 w 427"/>
              <a:gd name="T1" fmla="*/ 129 h 129"/>
              <a:gd name="T2" fmla="*/ 44 w 427"/>
              <a:gd name="T3" fmla="*/ 129 h 129"/>
              <a:gd name="T4" fmla="*/ 0 w 427"/>
              <a:gd name="T5" fmla="*/ 85 h 129"/>
              <a:gd name="T6" fmla="*/ 0 w 427"/>
              <a:gd name="T7" fmla="*/ 44 h 129"/>
              <a:gd name="T8" fmla="*/ 44 w 427"/>
              <a:gd name="T9" fmla="*/ 0 h 129"/>
              <a:gd name="T10" fmla="*/ 383 w 427"/>
              <a:gd name="T11" fmla="*/ 0 h 129"/>
              <a:gd name="T12" fmla="*/ 427 w 427"/>
              <a:gd name="T13" fmla="*/ 44 h 129"/>
              <a:gd name="T14" fmla="*/ 427 w 427"/>
              <a:gd name="T15" fmla="*/ 85 h 129"/>
              <a:gd name="T16" fmla="*/ 383 w 427"/>
              <a:gd name="T17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7" h="129">
                <a:moveTo>
                  <a:pt x="383" y="129"/>
                </a:moveTo>
                <a:cubicBezTo>
                  <a:pt x="44" y="129"/>
                  <a:pt x="44" y="129"/>
                  <a:pt x="44" y="129"/>
                </a:cubicBezTo>
                <a:cubicBezTo>
                  <a:pt x="20" y="129"/>
                  <a:pt x="0" y="109"/>
                  <a:pt x="0" y="85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19"/>
                  <a:pt x="20" y="0"/>
                  <a:pt x="44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407" y="0"/>
                  <a:pt x="427" y="19"/>
                  <a:pt x="427" y="44"/>
                </a:cubicBezTo>
                <a:cubicBezTo>
                  <a:pt x="427" y="85"/>
                  <a:pt x="427" y="85"/>
                  <a:pt x="427" y="85"/>
                </a:cubicBezTo>
                <a:cubicBezTo>
                  <a:pt x="427" y="109"/>
                  <a:pt x="407" y="129"/>
                  <a:pt x="383" y="129"/>
                </a:cubicBezTo>
                <a:close/>
              </a:path>
            </a:pathLst>
          </a:custGeom>
          <a:solidFill>
            <a:srgbClr val="5C13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4" name="ïṡľíḋe">
            <a:extLst>
              <a:ext uri="{FF2B5EF4-FFF2-40B4-BE49-F238E27FC236}">
                <a16:creationId xmlns:a16="http://schemas.microsoft.com/office/drawing/2014/main" id="{A0EEBBC1-BDAB-43EC-992D-C8E06F5C5ED6}"/>
              </a:ext>
            </a:extLst>
          </p:cNvPr>
          <p:cNvSpPr/>
          <p:nvPr/>
        </p:nvSpPr>
        <p:spPr bwMode="auto">
          <a:xfrm>
            <a:off x="969991" y="5069339"/>
            <a:ext cx="550739" cy="194171"/>
          </a:xfrm>
          <a:custGeom>
            <a:avLst/>
            <a:gdLst>
              <a:gd name="T0" fmla="*/ 323 w 367"/>
              <a:gd name="T1" fmla="*/ 130 h 130"/>
              <a:gd name="T2" fmla="*/ 44 w 367"/>
              <a:gd name="T3" fmla="*/ 130 h 130"/>
              <a:gd name="T4" fmla="*/ 0 w 367"/>
              <a:gd name="T5" fmla="*/ 86 h 130"/>
              <a:gd name="T6" fmla="*/ 0 w 367"/>
              <a:gd name="T7" fmla="*/ 44 h 130"/>
              <a:gd name="T8" fmla="*/ 44 w 367"/>
              <a:gd name="T9" fmla="*/ 0 h 130"/>
              <a:gd name="T10" fmla="*/ 323 w 367"/>
              <a:gd name="T11" fmla="*/ 0 h 130"/>
              <a:gd name="T12" fmla="*/ 367 w 367"/>
              <a:gd name="T13" fmla="*/ 44 h 130"/>
              <a:gd name="T14" fmla="*/ 367 w 367"/>
              <a:gd name="T15" fmla="*/ 86 h 130"/>
              <a:gd name="T16" fmla="*/ 323 w 367"/>
              <a:gd name="T17" fmla="*/ 13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7" h="130">
                <a:moveTo>
                  <a:pt x="323" y="130"/>
                </a:moveTo>
                <a:cubicBezTo>
                  <a:pt x="44" y="130"/>
                  <a:pt x="44" y="130"/>
                  <a:pt x="44" y="130"/>
                </a:cubicBezTo>
                <a:cubicBezTo>
                  <a:pt x="20" y="130"/>
                  <a:pt x="0" y="110"/>
                  <a:pt x="0" y="86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20"/>
                  <a:pt x="20" y="0"/>
                  <a:pt x="44" y="0"/>
                </a:cubicBezTo>
                <a:cubicBezTo>
                  <a:pt x="323" y="0"/>
                  <a:pt x="323" y="0"/>
                  <a:pt x="323" y="0"/>
                </a:cubicBezTo>
                <a:cubicBezTo>
                  <a:pt x="347" y="0"/>
                  <a:pt x="367" y="20"/>
                  <a:pt x="367" y="44"/>
                </a:cubicBezTo>
                <a:cubicBezTo>
                  <a:pt x="367" y="86"/>
                  <a:pt x="367" y="86"/>
                  <a:pt x="367" y="86"/>
                </a:cubicBezTo>
                <a:cubicBezTo>
                  <a:pt x="367" y="110"/>
                  <a:pt x="347" y="130"/>
                  <a:pt x="323" y="130"/>
                </a:cubicBezTo>
                <a:close/>
              </a:path>
            </a:pathLst>
          </a:custGeom>
          <a:solidFill>
            <a:srgbClr val="ED57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5" name="iṣḻíďé">
            <a:extLst>
              <a:ext uri="{FF2B5EF4-FFF2-40B4-BE49-F238E27FC236}">
                <a16:creationId xmlns:a16="http://schemas.microsoft.com/office/drawing/2014/main" id="{E4262EE7-4C38-4140-99A2-22C0791B39D9}"/>
              </a:ext>
            </a:extLst>
          </p:cNvPr>
          <p:cNvSpPr/>
          <p:nvPr/>
        </p:nvSpPr>
        <p:spPr bwMode="auto">
          <a:xfrm>
            <a:off x="1052367" y="5775415"/>
            <a:ext cx="741380" cy="172989"/>
          </a:xfrm>
          <a:custGeom>
            <a:avLst/>
            <a:gdLst>
              <a:gd name="T0" fmla="*/ 494 w 494"/>
              <a:gd name="T1" fmla="*/ 115 h 115"/>
              <a:gd name="T2" fmla="*/ 458 w 494"/>
              <a:gd name="T3" fmla="*/ 115 h 115"/>
              <a:gd name="T4" fmla="*/ 379 w 494"/>
              <a:gd name="T5" fmla="*/ 37 h 115"/>
              <a:gd name="T6" fmla="*/ 115 w 494"/>
              <a:gd name="T7" fmla="*/ 37 h 115"/>
              <a:gd name="T8" fmla="*/ 36 w 494"/>
              <a:gd name="T9" fmla="*/ 115 h 115"/>
              <a:gd name="T10" fmla="*/ 0 w 494"/>
              <a:gd name="T11" fmla="*/ 115 h 115"/>
              <a:gd name="T12" fmla="*/ 115 w 494"/>
              <a:gd name="T13" fmla="*/ 0 h 115"/>
              <a:gd name="T14" fmla="*/ 379 w 494"/>
              <a:gd name="T15" fmla="*/ 0 h 115"/>
              <a:gd name="T16" fmla="*/ 494 w 494"/>
              <a:gd name="T17" fmla="*/ 115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4" h="115">
                <a:moveTo>
                  <a:pt x="494" y="115"/>
                </a:moveTo>
                <a:cubicBezTo>
                  <a:pt x="458" y="115"/>
                  <a:pt x="458" y="115"/>
                  <a:pt x="458" y="115"/>
                </a:cubicBezTo>
                <a:cubicBezTo>
                  <a:pt x="458" y="72"/>
                  <a:pt x="422" y="37"/>
                  <a:pt x="379" y="37"/>
                </a:cubicBezTo>
                <a:cubicBezTo>
                  <a:pt x="115" y="37"/>
                  <a:pt x="115" y="37"/>
                  <a:pt x="115" y="37"/>
                </a:cubicBezTo>
                <a:cubicBezTo>
                  <a:pt x="72" y="37"/>
                  <a:pt x="36" y="72"/>
                  <a:pt x="36" y="115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52"/>
                  <a:pt x="52" y="0"/>
                  <a:pt x="115" y="0"/>
                </a:cubicBezTo>
                <a:cubicBezTo>
                  <a:pt x="379" y="0"/>
                  <a:pt x="379" y="0"/>
                  <a:pt x="379" y="0"/>
                </a:cubicBezTo>
                <a:cubicBezTo>
                  <a:pt x="442" y="0"/>
                  <a:pt x="494" y="52"/>
                  <a:pt x="494" y="115"/>
                </a:cubicBezTo>
                <a:close/>
              </a:path>
            </a:pathLst>
          </a:custGeom>
          <a:solidFill>
            <a:srgbClr val="0712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6" name="iŝ1îďè">
            <a:extLst>
              <a:ext uri="{FF2B5EF4-FFF2-40B4-BE49-F238E27FC236}">
                <a16:creationId xmlns:a16="http://schemas.microsoft.com/office/drawing/2014/main" id="{5CE5281B-51FA-4C4E-9B50-4FC29F936B09}"/>
              </a:ext>
            </a:extLst>
          </p:cNvPr>
          <p:cNvSpPr/>
          <p:nvPr/>
        </p:nvSpPr>
        <p:spPr bwMode="auto">
          <a:xfrm>
            <a:off x="1360687" y="5694216"/>
            <a:ext cx="127094" cy="82376"/>
          </a:xfrm>
          <a:prstGeom prst="rect">
            <a:avLst/>
          </a:prstGeom>
          <a:solidFill>
            <a:srgbClr val="0712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7" name="íSḷiḓe">
            <a:extLst>
              <a:ext uri="{FF2B5EF4-FFF2-40B4-BE49-F238E27FC236}">
                <a16:creationId xmlns:a16="http://schemas.microsoft.com/office/drawing/2014/main" id="{465D5EE9-5E1C-426C-9681-2E3BA4EB4A72}"/>
              </a:ext>
            </a:extLst>
          </p:cNvPr>
          <p:cNvSpPr/>
          <p:nvPr/>
        </p:nvSpPr>
        <p:spPr bwMode="auto">
          <a:xfrm>
            <a:off x="1033538" y="5955464"/>
            <a:ext cx="89436" cy="89436"/>
          </a:xfrm>
          <a:prstGeom prst="ellipse">
            <a:avLst/>
          </a:prstGeom>
          <a:solidFill>
            <a:srgbClr val="0712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8" name="îṡḻiḍè">
            <a:extLst>
              <a:ext uri="{FF2B5EF4-FFF2-40B4-BE49-F238E27FC236}">
                <a16:creationId xmlns:a16="http://schemas.microsoft.com/office/drawing/2014/main" id="{D8B34FB2-B089-4099-AD1D-FC0B37D490EF}"/>
              </a:ext>
            </a:extLst>
          </p:cNvPr>
          <p:cNvSpPr/>
          <p:nvPr/>
        </p:nvSpPr>
        <p:spPr bwMode="auto">
          <a:xfrm>
            <a:off x="1019417" y="5923691"/>
            <a:ext cx="123563" cy="74138"/>
          </a:xfrm>
          <a:custGeom>
            <a:avLst/>
            <a:gdLst>
              <a:gd name="T0" fmla="*/ 82 w 82"/>
              <a:gd name="T1" fmla="*/ 49 h 49"/>
              <a:gd name="T2" fmla="*/ 0 w 82"/>
              <a:gd name="T3" fmla="*/ 49 h 49"/>
              <a:gd name="T4" fmla="*/ 0 w 82"/>
              <a:gd name="T5" fmla="*/ 27 h 49"/>
              <a:gd name="T6" fmla="*/ 27 w 82"/>
              <a:gd name="T7" fmla="*/ 0 h 49"/>
              <a:gd name="T8" fmla="*/ 55 w 82"/>
              <a:gd name="T9" fmla="*/ 0 h 49"/>
              <a:gd name="T10" fmla="*/ 82 w 82"/>
              <a:gd name="T11" fmla="*/ 27 h 49"/>
              <a:gd name="T12" fmla="*/ 82 w 82"/>
              <a:gd name="T13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2" h="49">
                <a:moveTo>
                  <a:pt x="82" y="49"/>
                </a:moveTo>
                <a:cubicBezTo>
                  <a:pt x="0" y="49"/>
                  <a:pt x="0" y="49"/>
                  <a:pt x="0" y="49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70" y="0"/>
                  <a:pt x="82" y="12"/>
                  <a:pt x="82" y="27"/>
                </a:cubicBezTo>
                <a:lnTo>
                  <a:pt x="82" y="49"/>
                </a:lnTo>
                <a:close/>
              </a:path>
            </a:pathLst>
          </a:custGeom>
          <a:solidFill>
            <a:srgbClr val="2D3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9" name="í$1îde">
            <a:extLst>
              <a:ext uri="{FF2B5EF4-FFF2-40B4-BE49-F238E27FC236}">
                <a16:creationId xmlns:a16="http://schemas.microsoft.com/office/drawing/2014/main" id="{AE960CB2-BE9C-4A1C-8448-BC46DFCBB3E8}"/>
              </a:ext>
            </a:extLst>
          </p:cNvPr>
          <p:cNvSpPr/>
          <p:nvPr/>
        </p:nvSpPr>
        <p:spPr bwMode="auto">
          <a:xfrm>
            <a:off x="1723139" y="5955464"/>
            <a:ext cx="89436" cy="89436"/>
          </a:xfrm>
          <a:prstGeom prst="ellipse">
            <a:avLst/>
          </a:prstGeom>
          <a:solidFill>
            <a:srgbClr val="0712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0" name="íš1idé">
            <a:extLst>
              <a:ext uri="{FF2B5EF4-FFF2-40B4-BE49-F238E27FC236}">
                <a16:creationId xmlns:a16="http://schemas.microsoft.com/office/drawing/2014/main" id="{5C296782-6CA3-44BE-ABF8-D42719603CCE}"/>
              </a:ext>
            </a:extLst>
          </p:cNvPr>
          <p:cNvSpPr/>
          <p:nvPr/>
        </p:nvSpPr>
        <p:spPr bwMode="auto">
          <a:xfrm>
            <a:off x="1709017" y="5923691"/>
            <a:ext cx="124740" cy="74138"/>
          </a:xfrm>
          <a:custGeom>
            <a:avLst/>
            <a:gdLst>
              <a:gd name="T0" fmla="*/ 83 w 83"/>
              <a:gd name="T1" fmla="*/ 49 h 49"/>
              <a:gd name="T2" fmla="*/ 0 w 83"/>
              <a:gd name="T3" fmla="*/ 49 h 49"/>
              <a:gd name="T4" fmla="*/ 0 w 83"/>
              <a:gd name="T5" fmla="*/ 27 h 49"/>
              <a:gd name="T6" fmla="*/ 27 w 83"/>
              <a:gd name="T7" fmla="*/ 0 h 49"/>
              <a:gd name="T8" fmla="*/ 56 w 83"/>
              <a:gd name="T9" fmla="*/ 0 h 49"/>
              <a:gd name="T10" fmla="*/ 83 w 83"/>
              <a:gd name="T11" fmla="*/ 27 h 49"/>
              <a:gd name="T12" fmla="*/ 83 w 83"/>
              <a:gd name="T13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9">
                <a:moveTo>
                  <a:pt x="83" y="49"/>
                </a:moveTo>
                <a:cubicBezTo>
                  <a:pt x="0" y="49"/>
                  <a:pt x="0" y="49"/>
                  <a:pt x="0" y="49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71" y="0"/>
                  <a:pt x="83" y="12"/>
                  <a:pt x="83" y="27"/>
                </a:cubicBezTo>
                <a:lnTo>
                  <a:pt x="83" y="49"/>
                </a:lnTo>
                <a:close/>
              </a:path>
            </a:pathLst>
          </a:custGeom>
          <a:solidFill>
            <a:srgbClr val="2D3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1" name="iŝ1ïḍê">
            <a:extLst>
              <a:ext uri="{FF2B5EF4-FFF2-40B4-BE49-F238E27FC236}">
                <a16:creationId xmlns:a16="http://schemas.microsoft.com/office/drawing/2014/main" id="{AE52C6AC-6DE5-4D86-8511-C9C0A14917CD}"/>
              </a:ext>
            </a:extLst>
          </p:cNvPr>
          <p:cNvSpPr/>
          <p:nvPr/>
        </p:nvSpPr>
        <p:spPr bwMode="auto">
          <a:xfrm>
            <a:off x="1390106" y="5793067"/>
            <a:ext cx="71784" cy="162397"/>
          </a:xfrm>
          <a:prstGeom prst="rect">
            <a:avLst/>
          </a:prstGeom>
          <a:solidFill>
            <a:srgbClr val="0712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2" name="íslíḓé">
            <a:extLst>
              <a:ext uri="{FF2B5EF4-FFF2-40B4-BE49-F238E27FC236}">
                <a16:creationId xmlns:a16="http://schemas.microsoft.com/office/drawing/2014/main" id="{EE189129-CCB5-49D4-8593-5F2D87CD1F63}"/>
              </a:ext>
            </a:extLst>
          </p:cNvPr>
          <p:cNvSpPr/>
          <p:nvPr/>
        </p:nvSpPr>
        <p:spPr bwMode="auto">
          <a:xfrm>
            <a:off x="1383046" y="5955464"/>
            <a:ext cx="90613" cy="89436"/>
          </a:xfrm>
          <a:prstGeom prst="ellipse">
            <a:avLst/>
          </a:prstGeom>
          <a:solidFill>
            <a:srgbClr val="0712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3" name="îšļiḓê">
            <a:extLst>
              <a:ext uri="{FF2B5EF4-FFF2-40B4-BE49-F238E27FC236}">
                <a16:creationId xmlns:a16="http://schemas.microsoft.com/office/drawing/2014/main" id="{11A80363-7D19-43C3-A2E0-7AA71DA9C76D}"/>
              </a:ext>
            </a:extLst>
          </p:cNvPr>
          <p:cNvSpPr/>
          <p:nvPr/>
        </p:nvSpPr>
        <p:spPr bwMode="auto">
          <a:xfrm>
            <a:off x="1370101" y="5923691"/>
            <a:ext cx="123563" cy="74138"/>
          </a:xfrm>
          <a:custGeom>
            <a:avLst/>
            <a:gdLst>
              <a:gd name="T0" fmla="*/ 82 w 82"/>
              <a:gd name="T1" fmla="*/ 49 h 49"/>
              <a:gd name="T2" fmla="*/ 0 w 82"/>
              <a:gd name="T3" fmla="*/ 49 h 49"/>
              <a:gd name="T4" fmla="*/ 0 w 82"/>
              <a:gd name="T5" fmla="*/ 27 h 49"/>
              <a:gd name="T6" fmla="*/ 27 w 82"/>
              <a:gd name="T7" fmla="*/ 0 h 49"/>
              <a:gd name="T8" fmla="*/ 55 w 82"/>
              <a:gd name="T9" fmla="*/ 0 h 49"/>
              <a:gd name="T10" fmla="*/ 82 w 82"/>
              <a:gd name="T11" fmla="*/ 27 h 49"/>
              <a:gd name="T12" fmla="*/ 82 w 82"/>
              <a:gd name="T13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2" h="49">
                <a:moveTo>
                  <a:pt x="82" y="49"/>
                </a:moveTo>
                <a:cubicBezTo>
                  <a:pt x="0" y="49"/>
                  <a:pt x="0" y="49"/>
                  <a:pt x="0" y="49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70" y="0"/>
                  <a:pt x="82" y="12"/>
                  <a:pt x="82" y="27"/>
                </a:cubicBezTo>
                <a:lnTo>
                  <a:pt x="82" y="49"/>
                </a:lnTo>
                <a:close/>
              </a:path>
            </a:pathLst>
          </a:custGeom>
          <a:solidFill>
            <a:srgbClr val="2D3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4" name="işlîďé">
            <a:extLst>
              <a:ext uri="{FF2B5EF4-FFF2-40B4-BE49-F238E27FC236}">
                <a16:creationId xmlns:a16="http://schemas.microsoft.com/office/drawing/2014/main" id="{1CF9AA77-FD30-4C96-B38C-85399FE6D3B3}"/>
              </a:ext>
            </a:extLst>
          </p:cNvPr>
          <p:cNvSpPr/>
          <p:nvPr/>
        </p:nvSpPr>
        <p:spPr bwMode="auto">
          <a:xfrm>
            <a:off x="1993801" y="5862498"/>
            <a:ext cx="376574" cy="136508"/>
          </a:xfrm>
          <a:custGeom>
            <a:avLst/>
            <a:gdLst>
              <a:gd name="T0" fmla="*/ 3 w 251"/>
              <a:gd name="T1" fmla="*/ 91 h 91"/>
              <a:gd name="T2" fmla="*/ 227 w 251"/>
              <a:gd name="T3" fmla="*/ 83 h 91"/>
              <a:gd name="T4" fmla="*/ 251 w 251"/>
              <a:gd name="T5" fmla="*/ 57 h 91"/>
              <a:gd name="T6" fmla="*/ 234 w 251"/>
              <a:gd name="T7" fmla="*/ 35 h 91"/>
              <a:gd name="T8" fmla="*/ 121 w 251"/>
              <a:gd name="T9" fmla="*/ 0 h 91"/>
              <a:gd name="T10" fmla="*/ 0 w 251"/>
              <a:gd name="T11" fmla="*/ 8 h 91"/>
              <a:gd name="T12" fmla="*/ 3 w 251"/>
              <a:gd name="T13" fmla="*/ 9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1" h="91">
                <a:moveTo>
                  <a:pt x="3" y="91"/>
                </a:moveTo>
                <a:cubicBezTo>
                  <a:pt x="227" y="83"/>
                  <a:pt x="227" y="83"/>
                  <a:pt x="227" y="83"/>
                </a:cubicBezTo>
                <a:cubicBezTo>
                  <a:pt x="241" y="82"/>
                  <a:pt x="251" y="71"/>
                  <a:pt x="251" y="57"/>
                </a:cubicBezTo>
                <a:cubicBezTo>
                  <a:pt x="250" y="47"/>
                  <a:pt x="244" y="38"/>
                  <a:pt x="234" y="35"/>
                </a:cubicBezTo>
                <a:cubicBezTo>
                  <a:pt x="121" y="0"/>
                  <a:pt x="121" y="0"/>
                  <a:pt x="121" y="0"/>
                </a:cubicBezTo>
                <a:cubicBezTo>
                  <a:pt x="0" y="8"/>
                  <a:pt x="0" y="8"/>
                  <a:pt x="0" y="8"/>
                </a:cubicBezTo>
                <a:lnTo>
                  <a:pt x="3" y="91"/>
                </a:lnTo>
                <a:close/>
              </a:path>
            </a:pathLst>
          </a:custGeom>
          <a:solidFill>
            <a:srgbClr val="AA68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5" name="îṩļïḋe">
            <a:extLst>
              <a:ext uri="{FF2B5EF4-FFF2-40B4-BE49-F238E27FC236}">
                <a16:creationId xmlns:a16="http://schemas.microsoft.com/office/drawing/2014/main" id="{A20CFAC5-82E4-4060-BB9E-049B6360B68D}"/>
              </a:ext>
            </a:extLst>
          </p:cNvPr>
          <p:cNvSpPr/>
          <p:nvPr/>
        </p:nvSpPr>
        <p:spPr bwMode="auto">
          <a:xfrm>
            <a:off x="2000862" y="5970763"/>
            <a:ext cx="364806" cy="40011"/>
          </a:xfrm>
          <a:custGeom>
            <a:avLst/>
            <a:gdLst>
              <a:gd name="T0" fmla="*/ 233 w 244"/>
              <a:gd name="T1" fmla="*/ 16 h 27"/>
              <a:gd name="T2" fmla="*/ 1 w 244"/>
              <a:gd name="T3" fmla="*/ 27 h 27"/>
              <a:gd name="T4" fmla="*/ 0 w 244"/>
              <a:gd name="T5" fmla="*/ 11 h 27"/>
              <a:gd name="T6" fmla="*/ 244 w 244"/>
              <a:gd name="T7" fmla="*/ 0 h 27"/>
              <a:gd name="T8" fmla="*/ 244 w 244"/>
              <a:gd name="T9" fmla="*/ 5 h 27"/>
              <a:gd name="T10" fmla="*/ 233 w 244"/>
              <a:gd name="T11" fmla="*/ 16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4" h="27">
                <a:moveTo>
                  <a:pt x="233" y="16"/>
                </a:moveTo>
                <a:cubicBezTo>
                  <a:pt x="1" y="27"/>
                  <a:pt x="1" y="27"/>
                  <a:pt x="1" y="27"/>
                </a:cubicBezTo>
                <a:cubicBezTo>
                  <a:pt x="0" y="11"/>
                  <a:pt x="0" y="11"/>
                  <a:pt x="0" y="11"/>
                </a:cubicBezTo>
                <a:cubicBezTo>
                  <a:pt x="244" y="0"/>
                  <a:pt x="244" y="0"/>
                  <a:pt x="244" y="0"/>
                </a:cubicBezTo>
                <a:cubicBezTo>
                  <a:pt x="244" y="5"/>
                  <a:pt x="244" y="5"/>
                  <a:pt x="244" y="5"/>
                </a:cubicBezTo>
                <a:cubicBezTo>
                  <a:pt x="244" y="11"/>
                  <a:pt x="240" y="16"/>
                  <a:pt x="233" y="16"/>
                </a:cubicBezTo>
                <a:close/>
              </a:path>
            </a:pathLst>
          </a:custGeom>
          <a:solidFill>
            <a:srgbClr val="0712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6" name="íSḻïďe">
            <a:extLst>
              <a:ext uri="{FF2B5EF4-FFF2-40B4-BE49-F238E27FC236}">
                <a16:creationId xmlns:a16="http://schemas.microsoft.com/office/drawing/2014/main" id="{47030A85-2597-4394-8E1C-6890DC68B799}"/>
              </a:ext>
            </a:extLst>
          </p:cNvPr>
          <p:cNvSpPr/>
          <p:nvPr/>
        </p:nvSpPr>
        <p:spPr bwMode="auto">
          <a:xfrm>
            <a:off x="1174753" y="4762196"/>
            <a:ext cx="582513" cy="309497"/>
          </a:xfrm>
          <a:custGeom>
            <a:avLst/>
            <a:gdLst>
              <a:gd name="T0" fmla="*/ 375 w 389"/>
              <a:gd name="T1" fmla="*/ 105 h 207"/>
              <a:gd name="T2" fmla="*/ 352 w 389"/>
              <a:gd name="T3" fmla="*/ 170 h 207"/>
              <a:gd name="T4" fmla="*/ 274 w 389"/>
              <a:gd name="T5" fmla="*/ 207 h 207"/>
              <a:gd name="T6" fmla="*/ 103 w 389"/>
              <a:gd name="T7" fmla="*/ 207 h 207"/>
              <a:gd name="T8" fmla="*/ 88 w 389"/>
              <a:gd name="T9" fmla="*/ 206 h 207"/>
              <a:gd name="T10" fmla="*/ 53 w 389"/>
              <a:gd name="T11" fmla="*/ 194 h 207"/>
              <a:gd name="T12" fmla="*/ 48 w 389"/>
              <a:gd name="T13" fmla="*/ 190 h 207"/>
              <a:gd name="T14" fmla="*/ 1 w 389"/>
              <a:gd name="T15" fmla="*/ 105 h 207"/>
              <a:gd name="T16" fmla="*/ 0 w 389"/>
              <a:gd name="T17" fmla="*/ 55 h 207"/>
              <a:gd name="T18" fmla="*/ 389 w 389"/>
              <a:gd name="T19" fmla="*/ 0 h 207"/>
              <a:gd name="T20" fmla="*/ 375 w 389"/>
              <a:gd name="T21" fmla="*/ 105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9" h="207">
                <a:moveTo>
                  <a:pt x="375" y="105"/>
                </a:moveTo>
                <a:cubicBezTo>
                  <a:pt x="375" y="130"/>
                  <a:pt x="366" y="152"/>
                  <a:pt x="352" y="170"/>
                </a:cubicBezTo>
                <a:cubicBezTo>
                  <a:pt x="333" y="192"/>
                  <a:pt x="305" y="207"/>
                  <a:pt x="274" y="207"/>
                </a:cubicBezTo>
                <a:cubicBezTo>
                  <a:pt x="103" y="207"/>
                  <a:pt x="103" y="207"/>
                  <a:pt x="103" y="207"/>
                </a:cubicBezTo>
                <a:cubicBezTo>
                  <a:pt x="98" y="207"/>
                  <a:pt x="93" y="206"/>
                  <a:pt x="88" y="206"/>
                </a:cubicBezTo>
                <a:cubicBezTo>
                  <a:pt x="76" y="204"/>
                  <a:pt x="64" y="200"/>
                  <a:pt x="53" y="194"/>
                </a:cubicBezTo>
                <a:cubicBezTo>
                  <a:pt x="51" y="193"/>
                  <a:pt x="49" y="192"/>
                  <a:pt x="48" y="190"/>
                </a:cubicBezTo>
                <a:cubicBezTo>
                  <a:pt x="20" y="172"/>
                  <a:pt x="1" y="141"/>
                  <a:pt x="1" y="105"/>
                </a:cubicBezTo>
                <a:cubicBezTo>
                  <a:pt x="0" y="55"/>
                  <a:pt x="0" y="55"/>
                  <a:pt x="0" y="55"/>
                </a:cubicBezTo>
                <a:cubicBezTo>
                  <a:pt x="389" y="0"/>
                  <a:pt x="389" y="0"/>
                  <a:pt x="389" y="0"/>
                </a:cubicBezTo>
                <a:lnTo>
                  <a:pt x="375" y="105"/>
                </a:lnTo>
                <a:close/>
              </a:path>
            </a:pathLst>
          </a:custGeom>
          <a:solidFill>
            <a:srgbClr val="1D1D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7" name="iṧḻiḓe">
            <a:extLst>
              <a:ext uri="{FF2B5EF4-FFF2-40B4-BE49-F238E27FC236}">
                <a16:creationId xmlns:a16="http://schemas.microsoft.com/office/drawing/2014/main" id="{ADD247AC-60F9-4DC7-867A-27FC444D45BC}"/>
              </a:ext>
            </a:extLst>
          </p:cNvPr>
          <p:cNvSpPr/>
          <p:nvPr/>
        </p:nvSpPr>
        <p:spPr bwMode="auto">
          <a:xfrm>
            <a:off x="2170320" y="5863674"/>
            <a:ext cx="45895" cy="52956"/>
          </a:xfrm>
          <a:custGeom>
            <a:avLst/>
            <a:gdLst>
              <a:gd name="T0" fmla="*/ 5 w 31"/>
              <a:gd name="T1" fmla="*/ 34 h 35"/>
              <a:gd name="T2" fmla="*/ 30 w 31"/>
              <a:gd name="T3" fmla="*/ 5 h 35"/>
              <a:gd name="T4" fmla="*/ 30 w 31"/>
              <a:gd name="T5" fmla="*/ 1 h 35"/>
              <a:gd name="T6" fmla="*/ 26 w 31"/>
              <a:gd name="T7" fmla="*/ 1 h 35"/>
              <a:gd name="T8" fmla="*/ 1 w 31"/>
              <a:gd name="T9" fmla="*/ 31 h 35"/>
              <a:gd name="T10" fmla="*/ 1 w 31"/>
              <a:gd name="T11" fmla="*/ 35 h 35"/>
              <a:gd name="T12" fmla="*/ 5 w 31"/>
              <a:gd name="T13" fmla="*/ 34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35">
                <a:moveTo>
                  <a:pt x="5" y="34"/>
                </a:moveTo>
                <a:cubicBezTo>
                  <a:pt x="30" y="5"/>
                  <a:pt x="30" y="5"/>
                  <a:pt x="30" y="5"/>
                </a:cubicBezTo>
                <a:cubicBezTo>
                  <a:pt x="31" y="4"/>
                  <a:pt x="31" y="2"/>
                  <a:pt x="30" y="1"/>
                </a:cubicBezTo>
                <a:cubicBezTo>
                  <a:pt x="29" y="0"/>
                  <a:pt x="27" y="0"/>
                  <a:pt x="26" y="1"/>
                </a:cubicBezTo>
                <a:cubicBezTo>
                  <a:pt x="1" y="31"/>
                  <a:pt x="1" y="31"/>
                  <a:pt x="1" y="31"/>
                </a:cubicBezTo>
                <a:cubicBezTo>
                  <a:pt x="0" y="32"/>
                  <a:pt x="0" y="34"/>
                  <a:pt x="1" y="35"/>
                </a:cubicBezTo>
                <a:cubicBezTo>
                  <a:pt x="2" y="35"/>
                  <a:pt x="4" y="35"/>
                  <a:pt x="5" y="34"/>
                </a:cubicBezTo>
              </a:path>
            </a:pathLst>
          </a:custGeom>
          <a:solidFill>
            <a:srgbClr val="0712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8" name="işľîḋè">
            <a:extLst>
              <a:ext uri="{FF2B5EF4-FFF2-40B4-BE49-F238E27FC236}">
                <a16:creationId xmlns:a16="http://schemas.microsoft.com/office/drawing/2014/main" id="{4CA47B2C-02D3-455D-980C-FEB94BE80394}"/>
              </a:ext>
            </a:extLst>
          </p:cNvPr>
          <p:cNvSpPr/>
          <p:nvPr/>
        </p:nvSpPr>
        <p:spPr bwMode="auto">
          <a:xfrm>
            <a:off x="2198563" y="5874266"/>
            <a:ext cx="48249" cy="54132"/>
          </a:xfrm>
          <a:custGeom>
            <a:avLst/>
            <a:gdLst>
              <a:gd name="T0" fmla="*/ 6 w 32"/>
              <a:gd name="T1" fmla="*/ 34 h 36"/>
              <a:gd name="T2" fmla="*/ 31 w 32"/>
              <a:gd name="T3" fmla="*/ 5 h 36"/>
              <a:gd name="T4" fmla="*/ 30 w 32"/>
              <a:gd name="T5" fmla="*/ 1 h 36"/>
              <a:gd name="T6" fmla="*/ 27 w 32"/>
              <a:gd name="T7" fmla="*/ 2 h 36"/>
              <a:gd name="T8" fmla="*/ 1 w 32"/>
              <a:gd name="T9" fmla="*/ 31 h 36"/>
              <a:gd name="T10" fmla="*/ 2 w 32"/>
              <a:gd name="T11" fmla="*/ 35 h 36"/>
              <a:gd name="T12" fmla="*/ 6 w 32"/>
              <a:gd name="T13" fmla="*/ 3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36">
                <a:moveTo>
                  <a:pt x="6" y="34"/>
                </a:moveTo>
                <a:cubicBezTo>
                  <a:pt x="31" y="5"/>
                  <a:pt x="31" y="5"/>
                  <a:pt x="31" y="5"/>
                </a:cubicBezTo>
                <a:cubicBezTo>
                  <a:pt x="32" y="4"/>
                  <a:pt x="31" y="2"/>
                  <a:pt x="30" y="1"/>
                </a:cubicBezTo>
                <a:cubicBezTo>
                  <a:pt x="29" y="0"/>
                  <a:pt x="28" y="0"/>
                  <a:pt x="27" y="2"/>
                </a:cubicBezTo>
                <a:cubicBezTo>
                  <a:pt x="1" y="31"/>
                  <a:pt x="1" y="31"/>
                  <a:pt x="1" y="31"/>
                </a:cubicBezTo>
                <a:cubicBezTo>
                  <a:pt x="0" y="32"/>
                  <a:pt x="1" y="34"/>
                  <a:pt x="2" y="35"/>
                </a:cubicBezTo>
                <a:cubicBezTo>
                  <a:pt x="3" y="36"/>
                  <a:pt x="5" y="36"/>
                  <a:pt x="6" y="34"/>
                </a:cubicBezTo>
              </a:path>
            </a:pathLst>
          </a:custGeom>
          <a:solidFill>
            <a:srgbClr val="0712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9" name="îS1ide">
            <a:extLst>
              <a:ext uri="{FF2B5EF4-FFF2-40B4-BE49-F238E27FC236}">
                <a16:creationId xmlns:a16="http://schemas.microsoft.com/office/drawing/2014/main" id="{0FC8141E-7995-4DCC-80C3-BF33CC2C7643}"/>
              </a:ext>
            </a:extLst>
          </p:cNvPr>
          <p:cNvSpPr/>
          <p:nvPr/>
        </p:nvSpPr>
        <p:spPr bwMode="auto">
          <a:xfrm>
            <a:off x="2226806" y="5883680"/>
            <a:ext cx="52956" cy="60016"/>
          </a:xfrm>
          <a:custGeom>
            <a:avLst/>
            <a:gdLst>
              <a:gd name="T0" fmla="*/ 6 w 35"/>
              <a:gd name="T1" fmla="*/ 39 h 40"/>
              <a:gd name="T2" fmla="*/ 34 w 35"/>
              <a:gd name="T3" fmla="*/ 5 h 40"/>
              <a:gd name="T4" fmla="*/ 33 w 35"/>
              <a:gd name="T5" fmla="*/ 1 h 40"/>
              <a:gd name="T6" fmla="*/ 30 w 35"/>
              <a:gd name="T7" fmla="*/ 2 h 40"/>
              <a:gd name="T8" fmla="*/ 1 w 35"/>
              <a:gd name="T9" fmla="*/ 35 h 40"/>
              <a:gd name="T10" fmla="*/ 2 w 35"/>
              <a:gd name="T11" fmla="*/ 39 h 40"/>
              <a:gd name="T12" fmla="*/ 6 w 35"/>
              <a:gd name="T13" fmla="*/ 39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6" y="39"/>
                </a:moveTo>
                <a:cubicBezTo>
                  <a:pt x="34" y="5"/>
                  <a:pt x="34" y="5"/>
                  <a:pt x="34" y="5"/>
                </a:cubicBezTo>
                <a:cubicBezTo>
                  <a:pt x="35" y="4"/>
                  <a:pt x="35" y="2"/>
                  <a:pt x="33" y="1"/>
                </a:cubicBezTo>
                <a:cubicBezTo>
                  <a:pt x="32" y="0"/>
                  <a:pt x="31" y="1"/>
                  <a:pt x="30" y="2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6"/>
                  <a:pt x="1" y="38"/>
                  <a:pt x="2" y="39"/>
                </a:cubicBezTo>
                <a:cubicBezTo>
                  <a:pt x="3" y="40"/>
                  <a:pt x="5" y="40"/>
                  <a:pt x="6" y="39"/>
                </a:cubicBezTo>
              </a:path>
            </a:pathLst>
          </a:custGeom>
          <a:solidFill>
            <a:srgbClr val="0712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0" name="íṣḻíḋe">
            <a:extLst>
              <a:ext uri="{FF2B5EF4-FFF2-40B4-BE49-F238E27FC236}">
                <a16:creationId xmlns:a16="http://schemas.microsoft.com/office/drawing/2014/main" id="{6E7F7D83-FCD4-4422-9F83-367C2B75A7A6}"/>
              </a:ext>
            </a:extLst>
          </p:cNvPr>
          <p:cNvSpPr/>
          <p:nvPr/>
        </p:nvSpPr>
        <p:spPr bwMode="auto">
          <a:xfrm>
            <a:off x="1667830" y="4790439"/>
            <a:ext cx="542502" cy="1085003"/>
          </a:xfrm>
          <a:custGeom>
            <a:avLst/>
            <a:gdLst>
              <a:gd name="T0" fmla="*/ 325 w 362"/>
              <a:gd name="T1" fmla="*/ 193 h 725"/>
              <a:gd name="T2" fmla="*/ 33 w 362"/>
              <a:gd name="T3" fmla="*/ 0 h 725"/>
              <a:gd name="T4" fmla="*/ 0 w 362"/>
              <a:gd name="T5" fmla="*/ 74 h 725"/>
              <a:gd name="T6" fmla="*/ 251 w 362"/>
              <a:gd name="T7" fmla="*/ 227 h 725"/>
              <a:gd name="T8" fmla="*/ 270 w 362"/>
              <a:gd name="T9" fmla="*/ 725 h 725"/>
              <a:gd name="T10" fmla="*/ 342 w 362"/>
              <a:gd name="T11" fmla="*/ 721 h 725"/>
              <a:gd name="T12" fmla="*/ 353 w 362"/>
              <a:gd name="T13" fmla="*/ 512 h 725"/>
              <a:gd name="T14" fmla="*/ 325 w 362"/>
              <a:gd name="T15" fmla="*/ 193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2" h="725">
                <a:moveTo>
                  <a:pt x="325" y="193"/>
                </a:moveTo>
                <a:cubicBezTo>
                  <a:pt x="280" y="116"/>
                  <a:pt x="106" y="32"/>
                  <a:pt x="33" y="0"/>
                </a:cubicBezTo>
                <a:cubicBezTo>
                  <a:pt x="0" y="74"/>
                  <a:pt x="0" y="74"/>
                  <a:pt x="0" y="74"/>
                </a:cubicBezTo>
                <a:cubicBezTo>
                  <a:pt x="77" y="104"/>
                  <a:pt x="228" y="171"/>
                  <a:pt x="251" y="227"/>
                </a:cubicBezTo>
                <a:cubicBezTo>
                  <a:pt x="280" y="301"/>
                  <a:pt x="271" y="700"/>
                  <a:pt x="270" y="725"/>
                </a:cubicBezTo>
                <a:cubicBezTo>
                  <a:pt x="342" y="721"/>
                  <a:pt x="342" y="721"/>
                  <a:pt x="342" y="721"/>
                </a:cubicBezTo>
                <a:cubicBezTo>
                  <a:pt x="342" y="721"/>
                  <a:pt x="348" y="630"/>
                  <a:pt x="353" y="512"/>
                </a:cubicBezTo>
                <a:cubicBezTo>
                  <a:pt x="362" y="289"/>
                  <a:pt x="343" y="225"/>
                  <a:pt x="325" y="193"/>
                </a:cubicBezTo>
                <a:close/>
              </a:path>
            </a:pathLst>
          </a:custGeom>
          <a:solidFill>
            <a:srgbClr val="1D1D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1" name="íṡḻidé">
            <a:extLst>
              <a:ext uri="{FF2B5EF4-FFF2-40B4-BE49-F238E27FC236}">
                <a16:creationId xmlns:a16="http://schemas.microsoft.com/office/drawing/2014/main" id="{65E1034C-5069-4EDE-AC76-DC9B54D43D61}"/>
              </a:ext>
            </a:extLst>
          </p:cNvPr>
          <p:cNvSpPr/>
          <p:nvPr/>
        </p:nvSpPr>
        <p:spPr bwMode="auto">
          <a:xfrm>
            <a:off x="1630172" y="4901058"/>
            <a:ext cx="456596" cy="977915"/>
          </a:xfrm>
          <a:custGeom>
            <a:avLst/>
            <a:gdLst>
              <a:gd name="T0" fmla="*/ 276 w 305"/>
              <a:gd name="T1" fmla="*/ 153 h 653"/>
              <a:gd name="T2" fmla="*/ 25 w 305"/>
              <a:gd name="T3" fmla="*/ 0 h 653"/>
              <a:gd name="T4" fmla="*/ 0 w 305"/>
              <a:gd name="T5" fmla="*/ 56 h 653"/>
              <a:gd name="T6" fmla="*/ 226 w 305"/>
              <a:gd name="T7" fmla="*/ 190 h 653"/>
              <a:gd name="T8" fmla="*/ 234 w 305"/>
              <a:gd name="T9" fmla="*/ 653 h 653"/>
              <a:gd name="T10" fmla="*/ 295 w 305"/>
              <a:gd name="T11" fmla="*/ 651 h 653"/>
              <a:gd name="T12" fmla="*/ 276 w 305"/>
              <a:gd name="T13" fmla="*/ 153 h 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5" h="653">
                <a:moveTo>
                  <a:pt x="276" y="153"/>
                </a:moveTo>
                <a:cubicBezTo>
                  <a:pt x="253" y="97"/>
                  <a:pt x="102" y="30"/>
                  <a:pt x="25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104" y="102"/>
                  <a:pt x="209" y="165"/>
                  <a:pt x="226" y="190"/>
                </a:cubicBezTo>
                <a:cubicBezTo>
                  <a:pt x="243" y="231"/>
                  <a:pt x="247" y="434"/>
                  <a:pt x="234" y="653"/>
                </a:cubicBezTo>
                <a:cubicBezTo>
                  <a:pt x="295" y="651"/>
                  <a:pt x="295" y="651"/>
                  <a:pt x="295" y="651"/>
                </a:cubicBezTo>
                <a:cubicBezTo>
                  <a:pt x="296" y="626"/>
                  <a:pt x="305" y="227"/>
                  <a:pt x="276" y="153"/>
                </a:cubicBezTo>
                <a:close/>
              </a:path>
            </a:pathLst>
          </a:custGeom>
          <a:solidFill>
            <a:srgbClr val="1616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2" name="îṥḻídê">
            <a:extLst>
              <a:ext uri="{FF2B5EF4-FFF2-40B4-BE49-F238E27FC236}">
                <a16:creationId xmlns:a16="http://schemas.microsoft.com/office/drawing/2014/main" id="{CA33F629-8041-48D5-8B63-70E886BCB408}"/>
              </a:ext>
            </a:extLst>
          </p:cNvPr>
          <p:cNvSpPr/>
          <p:nvPr/>
        </p:nvSpPr>
        <p:spPr bwMode="auto">
          <a:xfrm>
            <a:off x="1577217" y="5824840"/>
            <a:ext cx="367159" cy="242419"/>
          </a:xfrm>
          <a:custGeom>
            <a:avLst/>
            <a:gdLst>
              <a:gd name="T0" fmla="*/ 0 w 245"/>
              <a:gd name="T1" fmla="*/ 77 h 162"/>
              <a:gd name="T2" fmla="*/ 210 w 245"/>
              <a:gd name="T3" fmla="*/ 157 h 162"/>
              <a:gd name="T4" fmla="*/ 242 w 245"/>
              <a:gd name="T5" fmla="*/ 143 h 162"/>
              <a:gd name="T6" fmla="*/ 235 w 245"/>
              <a:gd name="T7" fmla="*/ 116 h 162"/>
              <a:gd name="T8" fmla="*/ 144 w 245"/>
              <a:gd name="T9" fmla="*/ 40 h 162"/>
              <a:gd name="T10" fmla="*/ 30 w 245"/>
              <a:gd name="T11" fmla="*/ 0 h 162"/>
              <a:gd name="T12" fmla="*/ 0 w 245"/>
              <a:gd name="T13" fmla="*/ 77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5" h="162">
                <a:moveTo>
                  <a:pt x="0" y="77"/>
                </a:moveTo>
                <a:cubicBezTo>
                  <a:pt x="210" y="157"/>
                  <a:pt x="210" y="157"/>
                  <a:pt x="210" y="157"/>
                </a:cubicBezTo>
                <a:cubicBezTo>
                  <a:pt x="223" y="162"/>
                  <a:pt x="237" y="155"/>
                  <a:pt x="242" y="143"/>
                </a:cubicBezTo>
                <a:cubicBezTo>
                  <a:pt x="245" y="133"/>
                  <a:pt x="242" y="122"/>
                  <a:pt x="235" y="116"/>
                </a:cubicBezTo>
                <a:cubicBezTo>
                  <a:pt x="144" y="40"/>
                  <a:pt x="144" y="40"/>
                  <a:pt x="144" y="40"/>
                </a:cubicBezTo>
                <a:cubicBezTo>
                  <a:pt x="30" y="0"/>
                  <a:pt x="30" y="0"/>
                  <a:pt x="30" y="0"/>
                </a:cubicBezTo>
                <a:lnTo>
                  <a:pt x="0" y="77"/>
                </a:lnTo>
                <a:close/>
              </a:path>
            </a:pathLst>
          </a:custGeom>
          <a:solidFill>
            <a:srgbClr val="AA68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3" name="ï$liḋê">
            <a:extLst>
              <a:ext uri="{FF2B5EF4-FFF2-40B4-BE49-F238E27FC236}">
                <a16:creationId xmlns:a16="http://schemas.microsoft.com/office/drawing/2014/main" id="{CB286B95-8668-41C2-9C00-908C27823934}"/>
              </a:ext>
            </a:extLst>
          </p:cNvPr>
          <p:cNvSpPr/>
          <p:nvPr/>
        </p:nvSpPr>
        <p:spPr bwMode="auto">
          <a:xfrm>
            <a:off x="1576040" y="5929575"/>
            <a:ext cx="350684" cy="147099"/>
          </a:xfrm>
          <a:custGeom>
            <a:avLst/>
            <a:gdLst>
              <a:gd name="T0" fmla="*/ 218 w 234"/>
              <a:gd name="T1" fmla="*/ 96 h 98"/>
              <a:gd name="T2" fmla="*/ 0 w 234"/>
              <a:gd name="T3" fmla="*/ 15 h 98"/>
              <a:gd name="T4" fmla="*/ 6 w 234"/>
              <a:gd name="T5" fmla="*/ 0 h 98"/>
              <a:gd name="T6" fmla="*/ 234 w 234"/>
              <a:gd name="T7" fmla="*/ 85 h 98"/>
              <a:gd name="T8" fmla="*/ 233 w 234"/>
              <a:gd name="T9" fmla="*/ 90 h 98"/>
              <a:gd name="T10" fmla="*/ 218 w 234"/>
              <a:gd name="T11" fmla="*/ 96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4" h="98">
                <a:moveTo>
                  <a:pt x="218" y="96"/>
                </a:moveTo>
                <a:cubicBezTo>
                  <a:pt x="0" y="15"/>
                  <a:pt x="0" y="15"/>
                  <a:pt x="0" y="15"/>
                </a:cubicBezTo>
                <a:cubicBezTo>
                  <a:pt x="6" y="0"/>
                  <a:pt x="6" y="0"/>
                  <a:pt x="6" y="0"/>
                </a:cubicBezTo>
                <a:cubicBezTo>
                  <a:pt x="234" y="85"/>
                  <a:pt x="234" y="85"/>
                  <a:pt x="234" y="85"/>
                </a:cubicBezTo>
                <a:cubicBezTo>
                  <a:pt x="233" y="90"/>
                  <a:pt x="233" y="90"/>
                  <a:pt x="233" y="90"/>
                </a:cubicBezTo>
                <a:cubicBezTo>
                  <a:pt x="230" y="95"/>
                  <a:pt x="224" y="98"/>
                  <a:pt x="218" y="96"/>
                </a:cubicBezTo>
                <a:close/>
              </a:path>
            </a:pathLst>
          </a:custGeom>
          <a:solidFill>
            <a:srgbClr val="0712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4" name="işliḍe">
            <a:extLst>
              <a:ext uri="{FF2B5EF4-FFF2-40B4-BE49-F238E27FC236}">
                <a16:creationId xmlns:a16="http://schemas.microsoft.com/office/drawing/2014/main" id="{C3CC2648-CB4D-4A49-B0CD-18F44C3019B8}"/>
              </a:ext>
            </a:extLst>
          </p:cNvPr>
          <p:cNvSpPr/>
          <p:nvPr/>
        </p:nvSpPr>
        <p:spPr bwMode="auto">
          <a:xfrm>
            <a:off x="1246538" y="4863400"/>
            <a:ext cx="598988" cy="1022633"/>
          </a:xfrm>
          <a:custGeom>
            <a:avLst/>
            <a:gdLst>
              <a:gd name="T0" fmla="*/ 394 w 400"/>
              <a:gd name="T1" fmla="*/ 456 h 683"/>
              <a:gd name="T2" fmla="*/ 381 w 400"/>
              <a:gd name="T3" fmla="*/ 683 h 683"/>
              <a:gd name="T4" fmla="*/ 305 w 400"/>
              <a:gd name="T5" fmla="*/ 675 h 683"/>
              <a:gd name="T6" fmla="*/ 239 w 400"/>
              <a:gd name="T7" fmla="*/ 669 h 683"/>
              <a:gd name="T8" fmla="*/ 237 w 400"/>
              <a:gd name="T9" fmla="*/ 229 h 683"/>
              <a:gd name="T10" fmla="*/ 40 w 400"/>
              <a:gd name="T11" fmla="*/ 138 h 683"/>
              <a:gd name="T12" fmla="*/ 7 w 400"/>
              <a:gd name="T13" fmla="*/ 124 h 683"/>
              <a:gd name="T14" fmla="*/ 2 w 400"/>
              <a:gd name="T15" fmla="*/ 120 h 683"/>
              <a:gd name="T16" fmla="*/ 0 w 400"/>
              <a:gd name="T17" fmla="*/ 122 h 683"/>
              <a:gd name="T18" fmla="*/ 216 w 400"/>
              <a:gd name="T19" fmla="*/ 42 h 683"/>
              <a:gd name="T20" fmla="*/ 304 w 400"/>
              <a:gd name="T21" fmla="*/ 102 h 683"/>
              <a:gd name="T22" fmla="*/ 345 w 400"/>
              <a:gd name="T23" fmla="*/ 136 h 683"/>
              <a:gd name="T24" fmla="*/ 394 w 400"/>
              <a:gd name="T25" fmla="*/ 456 h 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0" h="683">
                <a:moveTo>
                  <a:pt x="394" y="456"/>
                </a:moveTo>
                <a:cubicBezTo>
                  <a:pt x="391" y="572"/>
                  <a:pt x="381" y="678"/>
                  <a:pt x="381" y="683"/>
                </a:cubicBezTo>
                <a:cubicBezTo>
                  <a:pt x="305" y="675"/>
                  <a:pt x="305" y="675"/>
                  <a:pt x="305" y="675"/>
                </a:cubicBezTo>
                <a:cubicBezTo>
                  <a:pt x="239" y="669"/>
                  <a:pt x="239" y="669"/>
                  <a:pt x="239" y="669"/>
                </a:cubicBezTo>
                <a:cubicBezTo>
                  <a:pt x="258" y="471"/>
                  <a:pt x="257" y="272"/>
                  <a:pt x="237" y="229"/>
                </a:cubicBezTo>
                <a:cubicBezTo>
                  <a:pt x="214" y="207"/>
                  <a:pt x="124" y="168"/>
                  <a:pt x="40" y="138"/>
                </a:cubicBezTo>
                <a:cubicBezTo>
                  <a:pt x="28" y="133"/>
                  <a:pt x="19" y="127"/>
                  <a:pt x="7" y="124"/>
                </a:cubicBezTo>
                <a:cubicBezTo>
                  <a:pt x="5" y="123"/>
                  <a:pt x="4" y="121"/>
                  <a:pt x="2" y="120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2"/>
                  <a:pt x="69" y="0"/>
                  <a:pt x="216" y="42"/>
                </a:cubicBezTo>
                <a:cubicBezTo>
                  <a:pt x="247" y="51"/>
                  <a:pt x="272" y="80"/>
                  <a:pt x="304" y="102"/>
                </a:cubicBezTo>
                <a:cubicBezTo>
                  <a:pt x="320" y="113"/>
                  <a:pt x="334" y="124"/>
                  <a:pt x="345" y="136"/>
                </a:cubicBezTo>
                <a:cubicBezTo>
                  <a:pt x="374" y="168"/>
                  <a:pt x="400" y="229"/>
                  <a:pt x="394" y="456"/>
                </a:cubicBezTo>
                <a:close/>
              </a:path>
            </a:pathLst>
          </a:custGeom>
          <a:solidFill>
            <a:srgbClr val="1D1D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5" name="ïs1ïḑè">
            <a:extLst>
              <a:ext uri="{FF2B5EF4-FFF2-40B4-BE49-F238E27FC236}">
                <a16:creationId xmlns:a16="http://schemas.microsoft.com/office/drawing/2014/main" id="{DFDD4ED8-26FB-4121-9585-05E64D65E09F}"/>
              </a:ext>
            </a:extLst>
          </p:cNvPr>
          <p:cNvSpPr/>
          <p:nvPr/>
        </p:nvSpPr>
        <p:spPr bwMode="auto">
          <a:xfrm>
            <a:off x="1757266" y="5889564"/>
            <a:ext cx="61193" cy="34127"/>
          </a:xfrm>
          <a:custGeom>
            <a:avLst/>
            <a:gdLst>
              <a:gd name="T0" fmla="*/ 4 w 41"/>
              <a:gd name="T1" fmla="*/ 22 h 23"/>
              <a:gd name="T2" fmla="*/ 39 w 41"/>
              <a:gd name="T3" fmla="*/ 6 h 23"/>
              <a:gd name="T4" fmla="*/ 41 w 41"/>
              <a:gd name="T5" fmla="*/ 2 h 23"/>
              <a:gd name="T6" fmla="*/ 37 w 41"/>
              <a:gd name="T7" fmla="*/ 1 h 23"/>
              <a:gd name="T8" fmla="*/ 2 w 41"/>
              <a:gd name="T9" fmla="*/ 17 h 23"/>
              <a:gd name="T10" fmla="*/ 1 w 41"/>
              <a:gd name="T11" fmla="*/ 21 h 23"/>
              <a:gd name="T12" fmla="*/ 4 w 41"/>
              <a:gd name="T13" fmla="*/ 22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23">
                <a:moveTo>
                  <a:pt x="4" y="22"/>
                </a:moveTo>
                <a:cubicBezTo>
                  <a:pt x="39" y="6"/>
                  <a:pt x="39" y="6"/>
                  <a:pt x="39" y="6"/>
                </a:cubicBezTo>
                <a:cubicBezTo>
                  <a:pt x="41" y="5"/>
                  <a:pt x="41" y="4"/>
                  <a:pt x="41" y="2"/>
                </a:cubicBezTo>
                <a:cubicBezTo>
                  <a:pt x="40" y="1"/>
                  <a:pt x="38" y="0"/>
                  <a:pt x="37" y="1"/>
                </a:cubicBezTo>
                <a:cubicBezTo>
                  <a:pt x="2" y="17"/>
                  <a:pt x="2" y="17"/>
                  <a:pt x="2" y="17"/>
                </a:cubicBezTo>
                <a:cubicBezTo>
                  <a:pt x="1" y="18"/>
                  <a:pt x="0" y="19"/>
                  <a:pt x="1" y="21"/>
                </a:cubicBezTo>
                <a:cubicBezTo>
                  <a:pt x="1" y="22"/>
                  <a:pt x="3" y="23"/>
                  <a:pt x="4" y="22"/>
                </a:cubicBezTo>
              </a:path>
            </a:pathLst>
          </a:custGeom>
          <a:solidFill>
            <a:srgbClr val="0712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6" name="iṧľïḑè">
            <a:extLst>
              <a:ext uri="{FF2B5EF4-FFF2-40B4-BE49-F238E27FC236}">
                <a16:creationId xmlns:a16="http://schemas.microsoft.com/office/drawing/2014/main" id="{08C96FE1-E89D-41B6-9A80-A3958EDCB73F}"/>
              </a:ext>
            </a:extLst>
          </p:cNvPr>
          <p:cNvSpPr/>
          <p:nvPr/>
        </p:nvSpPr>
        <p:spPr bwMode="auto">
          <a:xfrm>
            <a:off x="1779625" y="5911923"/>
            <a:ext cx="62370" cy="34127"/>
          </a:xfrm>
          <a:custGeom>
            <a:avLst/>
            <a:gdLst>
              <a:gd name="T0" fmla="*/ 4 w 41"/>
              <a:gd name="T1" fmla="*/ 22 h 23"/>
              <a:gd name="T2" fmla="*/ 39 w 41"/>
              <a:gd name="T3" fmla="*/ 6 h 23"/>
              <a:gd name="T4" fmla="*/ 40 w 41"/>
              <a:gd name="T5" fmla="*/ 2 h 23"/>
              <a:gd name="T6" fmla="*/ 37 w 41"/>
              <a:gd name="T7" fmla="*/ 1 h 23"/>
              <a:gd name="T8" fmla="*/ 2 w 41"/>
              <a:gd name="T9" fmla="*/ 17 h 23"/>
              <a:gd name="T10" fmla="*/ 0 w 41"/>
              <a:gd name="T11" fmla="*/ 21 h 23"/>
              <a:gd name="T12" fmla="*/ 4 w 41"/>
              <a:gd name="T13" fmla="*/ 22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23">
                <a:moveTo>
                  <a:pt x="4" y="22"/>
                </a:moveTo>
                <a:cubicBezTo>
                  <a:pt x="39" y="6"/>
                  <a:pt x="39" y="6"/>
                  <a:pt x="39" y="6"/>
                </a:cubicBezTo>
                <a:cubicBezTo>
                  <a:pt x="40" y="5"/>
                  <a:pt x="41" y="4"/>
                  <a:pt x="40" y="2"/>
                </a:cubicBezTo>
                <a:cubicBezTo>
                  <a:pt x="40" y="1"/>
                  <a:pt x="38" y="0"/>
                  <a:pt x="37" y="1"/>
                </a:cubicBezTo>
                <a:cubicBezTo>
                  <a:pt x="2" y="17"/>
                  <a:pt x="2" y="17"/>
                  <a:pt x="2" y="17"/>
                </a:cubicBezTo>
                <a:cubicBezTo>
                  <a:pt x="0" y="18"/>
                  <a:pt x="0" y="19"/>
                  <a:pt x="0" y="21"/>
                </a:cubicBezTo>
                <a:cubicBezTo>
                  <a:pt x="1" y="22"/>
                  <a:pt x="3" y="23"/>
                  <a:pt x="4" y="22"/>
                </a:cubicBezTo>
              </a:path>
            </a:pathLst>
          </a:custGeom>
          <a:solidFill>
            <a:srgbClr val="0712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7" name="íSḻïďé">
            <a:extLst>
              <a:ext uri="{FF2B5EF4-FFF2-40B4-BE49-F238E27FC236}">
                <a16:creationId xmlns:a16="http://schemas.microsoft.com/office/drawing/2014/main" id="{F71FE012-0F43-4BE6-8170-90A34A62D10C}"/>
              </a:ext>
            </a:extLst>
          </p:cNvPr>
          <p:cNvSpPr/>
          <p:nvPr/>
        </p:nvSpPr>
        <p:spPr bwMode="auto">
          <a:xfrm>
            <a:off x="1799630" y="5934282"/>
            <a:ext cx="68254" cy="37657"/>
          </a:xfrm>
          <a:custGeom>
            <a:avLst/>
            <a:gdLst>
              <a:gd name="T0" fmla="*/ 4 w 46"/>
              <a:gd name="T1" fmla="*/ 24 h 25"/>
              <a:gd name="T2" fmla="*/ 44 w 46"/>
              <a:gd name="T3" fmla="*/ 6 h 25"/>
              <a:gd name="T4" fmla="*/ 45 w 46"/>
              <a:gd name="T5" fmla="*/ 2 h 25"/>
              <a:gd name="T6" fmla="*/ 41 w 46"/>
              <a:gd name="T7" fmla="*/ 1 h 25"/>
              <a:gd name="T8" fmla="*/ 2 w 46"/>
              <a:gd name="T9" fmla="*/ 19 h 25"/>
              <a:gd name="T10" fmla="*/ 0 w 46"/>
              <a:gd name="T11" fmla="*/ 23 h 25"/>
              <a:gd name="T12" fmla="*/ 4 w 46"/>
              <a:gd name="T13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25">
                <a:moveTo>
                  <a:pt x="4" y="24"/>
                </a:moveTo>
                <a:cubicBezTo>
                  <a:pt x="44" y="6"/>
                  <a:pt x="44" y="6"/>
                  <a:pt x="44" y="6"/>
                </a:cubicBezTo>
                <a:cubicBezTo>
                  <a:pt x="45" y="5"/>
                  <a:pt x="46" y="3"/>
                  <a:pt x="45" y="2"/>
                </a:cubicBezTo>
                <a:cubicBezTo>
                  <a:pt x="44" y="1"/>
                  <a:pt x="43" y="0"/>
                  <a:pt x="41" y="1"/>
                </a:cubicBezTo>
                <a:cubicBezTo>
                  <a:pt x="2" y="19"/>
                  <a:pt x="2" y="19"/>
                  <a:pt x="2" y="19"/>
                </a:cubicBezTo>
                <a:cubicBezTo>
                  <a:pt x="0" y="20"/>
                  <a:pt x="0" y="21"/>
                  <a:pt x="0" y="23"/>
                </a:cubicBezTo>
                <a:cubicBezTo>
                  <a:pt x="1" y="24"/>
                  <a:pt x="3" y="25"/>
                  <a:pt x="4" y="24"/>
                </a:cubicBezTo>
              </a:path>
            </a:pathLst>
          </a:custGeom>
          <a:solidFill>
            <a:srgbClr val="0712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8" name="ísḻiḋê">
            <a:extLst>
              <a:ext uri="{FF2B5EF4-FFF2-40B4-BE49-F238E27FC236}">
                <a16:creationId xmlns:a16="http://schemas.microsoft.com/office/drawing/2014/main" id="{A51A53BF-B6B3-4E50-B141-6D86E8E11D6F}"/>
              </a:ext>
            </a:extLst>
          </p:cNvPr>
          <p:cNvSpPr/>
          <p:nvPr/>
        </p:nvSpPr>
        <p:spPr bwMode="auto">
          <a:xfrm>
            <a:off x="1175930" y="4838688"/>
            <a:ext cx="560153" cy="1035578"/>
          </a:xfrm>
          <a:custGeom>
            <a:avLst/>
            <a:gdLst>
              <a:gd name="T0" fmla="*/ 352 w 374"/>
              <a:gd name="T1" fmla="*/ 692 h 692"/>
              <a:gd name="T2" fmla="*/ 286 w 374"/>
              <a:gd name="T3" fmla="*/ 686 h 692"/>
              <a:gd name="T4" fmla="*/ 284 w 374"/>
              <a:gd name="T5" fmla="*/ 246 h 692"/>
              <a:gd name="T6" fmla="*/ 87 w 374"/>
              <a:gd name="T7" fmla="*/ 155 h 692"/>
              <a:gd name="T8" fmla="*/ 47 w 374"/>
              <a:gd name="T9" fmla="*/ 139 h 692"/>
              <a:gd name="T10" fmla="*/ 0 w 374"/>
              <a:gd name="T11" fmla="*/ 54 h 692"/>
              <a:gd name="T12" fmla="*/ 4 w 374"/>
              <a:gd name="T13" fmla="*/ 0 h 692"/>
              <a:gd name="T14" fmla="*/ 62 w 374"/>
              <a:gd name="T15" fmla="*/ 8 h 692"/>
              <a:gd name="T16" fmla="*/ 67 w 374"/>
              <a:gd name="T17" fmla="*/ 79 h 692"/>
              <a:gd name="T18" fmla="*/ 86 w 374"/>
              <a:gd name="T19" fmla="*/ 95 h 692"/>
              <a:gd name="T20" fmla="*/ 265 w 374"/>
              <a:gd name="T21" fmla="*/ 156 h 692"/>
              <a:gd name="T22" fmla="*/ 356 w 374"/>
              <a:gd name="T23" fmla="*/ 228 h 692"/>
              <a:gd name="T24" fmla="*/ 352 w 374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74" h="692">
                <a:moveTo>
                  <a:pt x="352" y="692"/>
                </a:moveTo>
                <a:cubicBezTo>
                  <a:pt x="286" y="686"/>
                  <a:pt x="286" y="686"/>
                  <a:pt x="286" y="686"/>
                </a:cubicBezTo>
                <a:cubicBezTo>
                  <a:pt x="305" y="488"/>
                  <a:pt x="304" y="289"/>
                  <a:pt x="284" y="246"/>
                </a:cubicBezTo>
                <a:cubicBezTo>
                  <a:pt x="261" y="224"/>
                  <a:pt x="171" y="185"/>
                  <a:pt x="87" y="155"/>
                </a:cubicBezTo>
                <a:cubicBezTo>
                  <a:pt x="75" y="153"/>
                  <a:pt x="47" y="139"/>
                  <a:pt x="47" y="139"/>
                </a:cubicBezTo>
                <a:cubicBezTo>
                  <a:pt x="19" y="121"/>
                  <a:pt x="0" y="90"/>
                  <a:pt x="0" y="54"/>
                </a:cubicBezTo>
                <a:cubicBezTo>
                  <a:pt x="4" y="0"/>
                  <a:pt x="4" y="0"/>
                  <a:pt x="4" y="0"/>
                </a:cubicBezTo>
                <a:cubicBezTo>
                  <a:pt x="62" y="8"/>
                  <a:pt x="62" y="8"/>
                  <a:pt x="62" y="8"/>
                </a:cubicBezTo>
                <a:cubicBezTo>
                  <a:pt x="61" y="12"/>
                  <a:pt x="53" y="54"/>
                  <a:pt x="67" y="79"/>
                </a:cubicBezTo>
                <a:cubicBezTo>
                  <a:pt x="71" y="86"/>
                  <a:pt x="77" y="91"/>
                  <a:pt x="86" y="95"/>
                </a:cubicBezTo>
                <a:cubicBezTo>
                  <a:pt x="109" y="103"/>
                  <a:pt x="196" y="125"/>
                  <a:pt x="265" y="156"/>
                </a:cubicBezTo>
                <a:cubicBezTo>
                  <a:pt x="310" y="176"/>
                  <a:pt x="348" y="200"/>
                  <a:pt x="356" y="228"/>
                </a:cubicBezTo>
                <a:cubicBezTo>
                  <a:pt x="374" y="292"/>
                  <a:pt x="355" y="639"/>
                  <a:pt x="352" y="692"/>
                </a:cubicBezTo>
                <a:close/>
              </a:path>
            </a:pathLst>
          </a:custGeom>
          <a:solidFill>
            <a:srgbClr val="1616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9" name="ïślïdè">
            <a:extLst>
              <a:ext uri="{FF2B5EF4-FFF2-40B4-BE49-F238E27FC236}">
                <a16:creationId xmlns:a16="http://schemas.microsoft.com/office/drawing/2014/main" id="{1EE731C9-F0F3-41BC-BBB6-207D6F532314}"/>
              </a:ext>
            </a:extLst>
          </p:cNvPr>
          <p:cNvSpPr/>
          <p:nvPr/>
        </p:nvSpPr>
        <p:spPr bwMode="auto">
          <a:xfrm>
            <a:off x="1411289" y="3493613"/>
            <a:ext cx="175342" cy="323618"/>
          </a:xfrm>
          <a:custGeom>
            <a:avLst/>
            <a:gdLst>
              <a:gd name="T0" fmla="*/ 86 w 117"/>
              <a:gd name="T1" fmla="*/ 216 h 216"/>
              <a:gd name="T2" fmla="*/ 31 w 117"/>
              <a:gd name="T3" fmla="*/ 216 h 216"/>
              <a:gd name="T4" fmla="*/ 0 w 117"/>
              <a:gd name="T5" fmla="*/ 185 h 216"/>
              <a:gd name="T6" fmla="*/ 0 w 117"/>
              <a:gd name="T7" fmla="*/ 30 h 216"/>
              <a:gd name="T8" fmla="*/ 31 w 117"/>
              <a:gd name="T9" fmla="*/ 0 h 216"/>
              <a:gd name="T10" fmla="*/ 86 w 117"/>
              <a:gd name="T11" fmla="*/ 0 h 216"/>
              <a:gd name="T12" fmla="*/ 117 w 117"/>
              <a:gd name="T13" fmla="*/ 30 h 216"/>
              <a:gd name="T14" fmla="*/ 117 w 117"/>
              <a:gd name="T15" fmla="*/ 185 h 216"/>
              <a:gd name="T16" fmla="*/ 86 w 117"/>
              <a:gd name="T17" fmla="*/ 216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7" h="216">
                <a:moveTo>
                  <a:pt x="86" y="216"/>
                </a:moveTo>
                <a:cubicBezTo>
                  <a:pt x="31" y="216"/>
                  <a:pt x="31" y="216"/>
                  <a:pt x="31" y="216"/>
                </a:cubicBezTo>
                <a:cubicBezTo>
                  <a:pt x="14" y="216"/>
                  <a:pt x="0" y="202"/>
                  <a:pt x="0" y="185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14"/>
                  <a:pt x="14" y="0"/>
                  <a:pt x="31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103" y="0"/>
                  <a:pt x="117" y="14"/>
                  <a:pt x="117" y="30"/>
                </a:cubicBezTo>
                <a:cubicBezTo>
                  <a:pt x="117" y="185"/>
                  <a:pt x="117" y="185"/>
                  <a:pt x="117" y="185"/>
                </a:cubicBezTo>
                <a:cubicBezTo>
                  <a:pt x="117" y="202"/>
                  <a:pt x="103" y="216"/>
                  <a:pt x="86" y="216"/>
                </a:cubicBezTo>
                <a:close/>
              </a:path>
            </a:pathLst>
          </a:custGeom>
          <a:solidFill>
            <a:srgbClr val="F6AF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0" name="ïsḻîḋê">
            <a:extLst>
              <a:ext uri="{FF2B5EF4-FFF2-40B4-BE49-F238E27FC236}">
                <a16:creationId xmlns:a16="http://schemas.microsoft.com/office/drawing/2014/main" id="{C4CEC518-E892-4E61-8FD4-593363E39D57}"/>
              </a:ext>
            </a:extLst>
          </p:cNvPr>
          <p:cNvSpPr/>
          <p:nvPr/>
        </p:nvSpPr>
        <p:spPr bwMode="auto">
          <a:xfrm>
            <a:off x="1295963" y="3026426"/>
            <a:ext cx="554269" cy="561330"/>
          </a:xfrm>
          <a:custGeom>
            <a:avLst/>
            <a:gdLst>
              <a:gd name="T0" fmla="*/ 369 w 370"/>
              <a:gd name="T1" fmla="*/ 199 h 375"/>
              <a:gd name="T2" fmla="*/ 368 w 370"/>
              <a:gd name="T3" fmla="*/ 207 h 375"/>
              <a:gd name="T4" fmla="*/ 359 w 370"/>
              <a:gd name="T5" fmla="*/ 245 h 375"/>
              <a:gd name="T6" fmla="*/ 253 w 370"/>
              <a:gd name="T7" fmla="*/ 357 h 375"/>
              <a:gd name="T8" fmla="*/ 173 w 370"/>
              <a:gd name="T9" fmla="*/ 369 h 375"/>
              <a:gd name="T10" fmla="*/ 133 w 370"/>
              <a:gd name="T11" fmla="*/ 370 h 375"/>
              <a:gd name="T12" fmla="*/ 57 w 370"/>
              <a:gd name="T13" fmla="*/ 354 h 375"/>
              <a:gd name="T14" fmla="*/ 32 w 370"/>
              <a:gd name="T15" fmla="*/ 322 h 375"/>
              <a:gd name="T16" fmla="*/ 24 w 370"/>
              <a:gd name="T17" fmla="*/ 308 h 375"/>
              <a:gd name="T18" fmla="*/ 2 w 370"/>
              <a:gd name="T19" fmla="*/ 173 h 375"/>
              <a:gd name="T20" fmla="*/ 190 w 370"/>
              <a:gd name="T21" fmla="*/ 3 h 375"/>
              <a:gd name="T22" fmla="*/ 198 w 370"/>
              <a:gd name="T23" fmla="*/ 3 h 375"/>
              <a:gd name="T24" fmla="*/ 342 w 370"/>
              <a:gd name="T25" fmla="*/ 91 h 375"/>
              <a:gd name="T26" fmla="*/ 342 w 370"/>
              <a:gd name="T27" fmla="*/ 91 h 375"/>
              <a:gd name="T28" fmla="*/ 363 w 370"/>
              <a:gd name="T29" fmla="*/ 137 h 375"/>
              <a:gd name="T30" fmla="*/ 369 w 370"/>
              <a:gd name="T31" fmla="*/ 199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0" h="375">
                <a:moveTo>
                  <a:pt x="369" y="199"/>
                </a:moveTo>
                <a:cubicBezTo>
                  <a:pt x="368" y="202"/>
                  <a:pt x="368" y="205"/>
                  <a:pt x="368" y="207"/>
                </a:cubicBezTo>
                <a:cubicBezTo>
                  <a:pt x="366" y="220"/>
                  <a:pt x="364" y="233"/>
                  <a:pt x="359" y="245"/>
                </a:cubicBezTo>
                <a:cubicBezTo>
                  <a:pt x="342" y="297"/>
                  <a:pt x="303" y="337"/>
                  <a:pt x="253" y="357"/>
                </a:cubicBezTo>
                <a:cubicBezTo>
                  <a:pt x="228" y="367"/>
                  <a:pt x="201" y="371"/>
                  <a:pt x="173" y="369"/>
                </a:cubicBezTo>
                <a:cubicBezTo>
                  <a:pt x="159" y="368"/>
                  <a:pt x="145" y="369"/>
                  <a:pt x="133" y="370"/>
                </a:cubicBezTo>
                <a:cubicBezTo>
                  <a:pt x="104" y="373"/>
                  <a:pt x="78" y="375"/>
                  <a:pt x="57" y="354"/>
                </a:cubicBezTo>
                <a:cubicBezTo>
                  <a:pt x="48" y="344"/>
                  <a:pt x="39" y="334"/>
                  <a:pt x="32" y="322"/>
                </a:cubicBezTo>
                <a:cubicBezTo>
                  <a:pt x="29" y="317"/>
                  <a:pt x="26" y="313"/>
                  <a:pt x="24" y="308"/>
                </a:cubicBezTo>
                <a:cubicBezTo>
                  <a:pt x="9" y="279"/>
                  <a:pt x="0" y="208"/>
                  <a:pt x="2" y="173"/>
                </a:cubicBezTo>
                <a:cubicBezTo>
                  <a:pt x="9" y="75"/>
                  <a:pt x="92" y="0"/>
                  <a:pt x="190" y="3"/>
                </a:cubicBezTo>
                <a:cubicBezTo>
                  <a:pt x="193" y="3"/>
                  <a:pt x="196" y="3"/>
                  <a:pt x="198" y="3"/>
                </a:cubicBezTo>
                <a:cubicBezTo>
                  <a:pt x="260" y="7"/>
                  <a:pt x="312" y="42"/>
                  <a:pt x="342" y="91"/>
                </a:cubicBezTo>
                <a:cubicBezTo>
                  <a:pt x="342" y="91"/>
                  <a:pt x="342" y="91"/>
                  <a:pt x="342" y="91"/>
                </a:cubicBezTo>
                <a:cubicBezTo>
                  <a:pt x="351" y="105"/>
                  <a:pt x="358" y="121"/>
                  <a:pt x="363" y="137"/>
                </a:cubicBezTo>
                <a:cubicBezTo>
                  <a:pt x="368" y="157"/>
                  <a:pt x="370" y="178"/>
                  <a:pt x="369" y="199"/>
                </a:cubicBezTo>
              </a:path>
            </a:pathLst>
          </a:custGeom>
          <a:solidFill>
            <a:srgbClr val="C15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1" name="îṧ1íḋè">
            <a:extLst>
              <a:ext uri="{FF2B5EF4-FFF2-40B4-BE49-F238E27FC236}">
                <a16:creationId xmlns:a16="http://schemas.microsoft.com/office/drawing/2014/main" id="{3C0583A0-76B0-43A6-B6E3-7554257331B2}"/>
              </a:ext>
            </a:extLst>
          </p:cNvPr>
          <p:cNvSpPr/>
          <p:nvPr/>
        </p:nvSpPr>
        <p:spPr bwMode="auto">
          <a:xfrm>
            <a:off x="1378339" y="3327685"/>
            <a:ext cx="103558" cy="102381"/>
          </a:xfrm>
          <a:custGeom>
            <a:avLst/>
            <a:gdLst>
              <a:gd name="T0" fmla="*/ 69 w 69"/>
              <a:gd name="T1" fmla="*/ 36 h 69"/>
              <a:gd name="T2" fmla="*/ 66 w 69"/>
              <a:gd name="T3" fmla="*/ 47 h 69"/>
              <a:gd name="T4" fmla="*/ 58 w 69"/>
              <a:gd name="T5" fmla="*/ 59 h 69"/>
              <a:gd name="T6" fmla="*/ 35 w 69"/>
              <a:gd name="T7" fmla="*/ 68 h 69"/>
              <a:gd name="T8" fmla="*/ 15 w 69"/>
              <a:gd name="T9" fmla="*/ 67 h 69"/>
              <a:gd name="T10" fmla="*/ 0 w 69"/>
              <a:gd name="T11" fmla="*/ 66 h 69"/>
              <a:gd name="T12" fmla="*/ 2 w 69"/>
              <a:gd name="T13" fmla="*/ 22 h 69"/>
              <a:gd name="T14" fmla="*/ 2 w 69"/>
              <a:gd name="T15" fmla="*/ 22 h 69"/>
              <a:gd name="T16" fmla="*/ 3 w 69"/>
              <a:gd name="T17" fmla="*/ 14 h 69"/>
              <a:gd name="T18" fmla="*/ 3 w 69"/>
              <a:gd name="T19" fmla="*/ 7 h 69"/>
              <a:gd name="T20" fmla="*/ 3 w 69"/>
              <a:gd name="T21" fmla="*/ 1 h 69"/>
              <a:gd name="T22" fmla="*/ 3 w 69"/>
              <a:gd name="T23" fmla="*/ 0 h 69"/>
              <a:gd name="T24" fmla="*/ 4 w 69"/>
              <a:gd name="T25" fmla="*/ 0 h 69"/>
              <a:gd name="T26" fmla="*/ 38 w 69"/>
              <a:gd name="T27" fmla="*/ 2 h 69"/>
              <a:gd name="T28" fmla="*/ 60 w 69"/>
              <a:gd name="T29" fmla="*/ 12 h 69"/>
              <a:gd name="T30" fmla="*/ 67 w 69"/>
              <a:gd name="T31" fmla="*/ 24 h 69"/>
              <a:gd name="T32" fmla="*/ 69 w 69"/>
              <a:gd name="T33" fmla="*/ 36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9" h="69">
                <a:moveTo>
                  <a:pt x="69" y="36"/>
                </a:moveTo>
                <a:cubicBezTo>
                  <a:pt x="69" y="40"/>
                  <a:pt x="68" y="44"/>
                  <a:pt x="66" y="47"/>
                </a:cubicBezTo>
                <a:cubicBezTo>
                  <a:pt x="65" y="51"/>
                  <a:pt x="62" y="56"/>
                  <a:pt x="58" y="59"/>
                </a:cubicBezTo>
                <a:cubicBezTo>
                  <a:pt x="52" y="65"/>
                  <a:pt x="44" y="69"/>
                  <a:pt x="35" y="68"/>
                </a:cubicBezTo>
                <a:cubicBezTo>
                  <a:pt x="15" y="67"/>
                  <a:pt x="15" y="67"/>
                  <a:pt x="15" y="67"/>
                </a:cubicBezTo>
                <a:cubicBezTo>
                  <a:pt x="0" y="66"/>
                  <a:pt x="0" y="66"/>
                  <a:pt x="0" y="66"/>
                </a:cubicBezTo>
                <a:cubicBezTo>
                  <a:pt x="2" y="22"/>
                  <a:pt x="2" y="22"/>
                  <a:pt x="2" y="22"/>
                </a:cubicBezTo>
                <a:cubicBezTo>
                  <a:pt x="2" y="22"/>
                  <a:pt x="2" y="22"/>
                  <a:pt x="2" y="22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7"/>
                  <a:pt x="3" y="7"/>
                  <a:pt x="3" y="7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3" y="0"/>
                </a:cubicBezTo>
                <a:cubicBezTo>
                  <a:pt x="4" y="0"/>
                  <a:pt x="4" y="0"/>
                  <a:pt x="4" y="0"/>
                </a:cubicBezTo>
                <a:cubicBezTo>
                  <a:pt x="38" y="2"/>
                  <a:pt x="38" y="2"/>
                  <a:pt x="38" y="2"/>
                </a:cubicBezTo>
                <a:cubicBezTo>
                  <a:pt x="47" y="2"/>
                  <a:pt x="54" y="6"/>
                  <a:pt x="60" y="12"/>
                </a:cubicBezTo>
                <a:cubicBezTo>
                  <a:pt x="63" y="15"/>
                  <a:pt x="66" y="20"/>
                  <a:pt x="67" y="24"/>
                </a:cubicBezTo>
                <a:cubicBezTo>
                  <a:pt x="69" y="28"/>
                  <a:pt x="69" y="32"/>
                  <a:pt x="69" y="36"/>
                </a:cubicBezTo>
                <a:close/>
              </a:path>
            </a:pathLst>
          </a:custGeom>
          <a:solidFill>
            <a:srgbClr val="FFCB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2" name="íšļïḓe">
            <a:extLst>
              <a:ext uri="{FF2B5EF4-FFF2-40B4-BE49-F238E27FC236}">
                <a16:creationId xmlns:a16="http://schemas.microsoft.com/office/drawing/2014/main" id="{7086C59C-F44E-4A38-B8E1-BBAB7EA1FC2E}"/>
              </a:ext>
            </a:extLst>
          </p:cNvPr>
          <p:cNvSpPr/>
          <p:nvPr/>
        </p:nvSpPr>
        <p:spPr bwMode="auto">
          <a:xfrm>
            <a:off x="1377162" y="3114685"/>
            <a:ext cx="460126" cy="574275"/>
          </a:xfrm>
          <a:custGeom>
            <a:avLst/>
            <a:gdLst>
              <a:gd name="T0" fmla="*/ 307 w 307"/>
              <a:gd name="T1" fmla="*/ 159 h 384"/>
              <a:gd name="T2" fmla="*/ 303 w 307"/>
              <a:gd name="T3" fmla="*/ 231 h 384"/>
              <a:gd name="T4" fmla="*/ 303 w 307"/>
              <a:gd name="T5" fmla="*/ 241 h 384"/>
              <a:gd name="T6" fmla="*/ 300 w 307"/>
              <a:gd name="T7" fmla="*/ 262 h 384"/>
              <a:gd name="T8" fmla="*/ 171 w 307"/>
              <a:gd name="T9" fmla="*/ 382 h 384"/>
              <a:gd name="T10" fmla="*/ 165 w 307"/>
              <a:gd name="T11" fmla="*/ 383 h 384"/>
              <a:gd name="T12" fmla="*/ 144 w 307"/>
              <a:gd name="T13" fmla="*/ 383 h 384"/>
              <a:gd name="T14" fmla="*/ 124 w 307"/>
              <a:gd name="T15" fmla="*/ 381 h 384"/>
              <a:gd name="T16" fmla="*/ 87 w 307"/>
              <a:gd name="T17" fmla="*/ 369 h 384"/>
              <a:gd name="T18" fmla="*/ 87 w 307"/>
              <a:gd name="T19" fmla="*/ 369 h 384"/>
              <a:gd name="T20" fmla="*/ 0 w 307"/>
              <a:gd name="T21" fmla="*/ 238 h 384"/>
              <a:gd name="T22" fmla="*/ 0 w 307"/>
              <a:gd name="T23" fmla="*/ 233 h 384"/>
              <a:gd name="T24" fmla="*/ 0 w 307"/>
              <a:gd name="T25" fmla="*/ 227 h 384"/>
              <a:gd name="T26" fmla="*/ 0 w 307"/>
              <a:gd name="T27" fmla="*/ 226 h 384"/>
              <a:gd name="T28" fmla="*/ 0 w 307"/>
              <a:gd name="T29" fmla="*/ 221 h 384"/>
              <a:gd name="T30" fmla="*/ 1 w 307"/>
              <a:gd name="T31" fmla="*/ 208 h 384"/>
              <a:gd name="T32" fmla="*/ 3 w 307"/>
              <a:gd name="T33" fmla="*/ 164 h 384"/>
              <a:gd name="T34" fmla="*/ 3 w 307"/>
              <a:gd name="T35" fmla="*/ 164 h 384"/>
              <a:gd name="T36" fmla="*/ 3 w 307"/>
              <a:gd name="T37" fmla="*/ 164 h 384"/>
              <a:gd name="T38" fmla="*/ 4 w 307"/>
              <a:gd name="T39" fmla="*/ 156 h 384"/>
              <a:gd name="T40" fmla="*/ 4 w 307"/>
              <a:gd name="T41" fmla="*/ 149 h 384"/>
              <a:gd name="T42" fmla="*/ 4 w 307"/>
              <a:gd name="T43" fmla="*/ 143 h 384"/>
              <a:gd name="T44" fmla="*/ 5 w 307"/>
              <a:gd name="T45" fmla="*/ 142 h 384"/>
              <a:gd name="T46" fmla="*/ 10 w 307"/>
              <a:gd name="T47" fmla="*/ 113 h 384"/>
              <a:gd name="T48" fmla="*/ 17 w 307"/>
              <a:gd name="T49" fmla="*/ 93 h 384"/>
              <a:gd name="T50" fmla="*/ 19 w 307"/>
              <a:gd name="T51" fmla="*/ 91 h 384"/>
              <a:gd name="T52" fmla="*/ 26 w 307"/>
              <a:gd name="T53" fmla="*/ 76 h 384"/>
              <a:gd name="T54" fmla="*/ 26 w 307"/>
              <a:gd name="T55" fmla="*/ 76 h 384"/>
              <a:gd name="T56" fmla="*/ 69 w 307"/>
              <a:gd name="T57" fmla="*/ 30 h 384"/>
              <a:gd name="T58" fmla="*/ 80 w 307"/>
              <a:gd name="T59" fmla="*/ 23 h 384"/>
              <a:gd name="T60" fmla="*/ 166 w 307"/>
              <a:gd name="T61" fmla="*/ 2 h 384"/>
              <a:gd name="T62" fmla="*/ 271 w 307"/>
              <a:gd name="T63" fmla="*/ 51 h 384"/>
              <a:gd name="T64" fmla="*/ 301 w 307"/>
              <a:gd name="T65" fmla="*/ 104 h 384"/>
              <a:gd name="T66" fmla="*/ 306 w 307"/>
              <a:gd name="T67" fmla="*/ 127 h 384"/>
              <a:gd name="T68" fmla="*/ 307 w 307"/>
              <a:gd name="T69" fmla="*/ 159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07" h="384">
                <a:moveTo>
                  <a:pt x="307" y="159"/>
                </a:moveTo>
                <a:cubicBezTo>
                  <a:pt x="303" y="231"/>
                  <a:pt x="303" y="231"/>
                  <a:pt x="303" y="231"/>
                </a:cubicBezTo>
                <a:cubicBezTo>
                  <a:pt x="303" y="241"/>
                  <a:pt x="303" y="241"/>
                  <a:pt x="303" y="241"/>
                </a:cubicBezTo>
                <a:cubicBezTo>
                  <a:pt x="302" y="249"/>
                  <a:pt x="301" y="256"/>
                  <a:pt x="300" y="262"/>
                </a:cubicBezTo>
                <a:cubicBezTo>
                  <a:pt x="288" y="326"/>
                  <a:pt x="235" y="374"/>
                  <a:pt x="171" y="382"/>
                </a:cubicBezTo>
                <a:cubicBezTo>
                  <a:pt x="169" y="383"/>
                  <a:pt x="167" y="383"/>
                  <a:pt x="165" y="383"/>
                </a:cubicBezTo>
                <a:cubicBezTo>
                  <a:pt x="158" y="384"/>
                  <a:pt x="151" y="384"/>
                  <a:pt x="144" y="383"/>
                </a:cubicBezTo>
                <a:cubicBezTo>
                  <a:pt x="137" y="383"/>
                  <a:pt x="130" y="382"/>
                  <a:pt x="124" y="381"/>
                </a:cubicBezTo>
                <a:cubicBezTo>
                  <a:pt x="111" y="378"/>
                  <a:pt x="98" y="374"/>
                  <a:pt x="87" y="369"/>
                </a:cubicBezTo>
                <a:cubicBezTo>
                  <a:pt x="87" y="369"/>
                  <a:pt x="87" y="369"/>
                  <a:pt x="87" y="369"/>
                </a:cubicBezTo>
                <a:cubicBezTo>
                  <a:pt x="37" y="345"/>
                  <a:pt x="2" y="295"/>
                  <a:pt x="0" y="238"/>
                </a:cubicBezTo>
                <a:cubicBezTo>
                  <a:pt x="0" y="236"/>
                  <a:pt x="0" y="235"/>
                  <a:pt x="0" y="233"/>
                </a:cubicBezTo>
                <a:cubicBezTo>
                  <a:pt x="0" y="231"/>
                  <a:pt x="0" y="229"/>
                  <a:pt x="0" y="227"/>
                </a:cubicBezTo>
                <a:cubicBezTo>
                  <a:pt x="0" y="226"/>
                  <a:pt x="0" y="226"/>
                  <a:pt x="0" y="226"/>
                </a:cubicBezTo>
                <a:cubicBezTo>
                  <a:pt x="0" y="221"/>
                  <a:pt x="0" y="221"/>
                  <a:pt x="0" y="221"/>
                </a:cubicBezTo>
                <a:cubicBezTo>
                  <a:pt x="1" y="208"/>
                  <a:pt x="1" y="208"/>
                  <a:pt x="1" y="208"/>
                </a:cubicBezTo>
                <a:cubicBezTo>
                  <a:pt x="3" y="164"/>
                  <a:pt x="3" y="164"/>
                  <a:pt x="3" y="164"/>
                </a:cubicBezTo>
                <a:cubicBezTo>
                  <a:pt x="3" y="164"/>
                  <a:pt x="3" y="164"/>
                  <a:pt x="3" y="164"/>
                </a:cubicBezTo>
                <a:cubicBezTo>
                  <a:pt x="3" y="164"/>
                  <a:pt x="3" y="164"/>
                  <a:pt x="3" y="164"/>
                </a:cubicBezTo>
                <a:cubicBezTo>
                  <a:pt x="4" y="156"/>
                  <a:pt x="4" y="156"/>
                  <a:pt x="4" y="156"/>
                </a:cubicBezTo>
                <a:cubicBezTo>
                  <a:pt x="4" y="149"/>
                  <a:pt x="4" y="149"/>
                  <a:pt x="4" y="149"/>
                </a:cubicBezTo>
                <a:cubicBezTo>
                  <a:pt x="4" y="143"/>
                  <a:pt x="4" y="143"/>
                  <a:pt x="4" y="143"/>
                </a:cubicBezTo>
                <a:cubicBezTo>
                  <a:pt x="5" y="142"/>
                  <a:pt x="5" y="142"/>
                  <a:pt x="5" y="142"/>
                </a:cubicBezTo>
                <a:cubicBezTo>
                  <a:pt x="5" y="132"/>
                  <a:pt x="7" y="122"/>
                  <a:pt x="10" y="113"/>
                </a:cubicBezTo>
                <a:cubicBezTo>
                  <a:pt x="12" y="106"/>
                  <a:pt x="15" y="100"/>
                  <a:pt x="17" y="93"/>
                </a:cubicBezTo>
                <a:cubicBezTo>
                  <a:pt x="18" y="92"/>
                  <a:pt x="18" y="92"/>
                  <a:pt x="19" y="91"/>
                </a:cubicBezTo>
                <a:cubicBezTo>
                  <a:pt x="21" y="86"/>
                  <a:pt x="23" y="81"/>
                  <a:pt x="26" y="76"/>
                </a:cubicBezTo>
                <a:cubicBezTo>
                  <a:pt x="26" y="76"/>
                  <a:pt x="26" y="76"/>
                  <a:pt x="26" y="76"/>
                </a:cubicBezTo>
                <a:cubicBezTo>
                  <a:pt x="37" y="58"/>
                  <a:pt x="52" y="42"/>
                  <a:pt x="69" y="30"/>
                </a:cubicBezTo>
                <a:cubicBezTo>
                  <a:pt x="73" y="27"/>
                  <a:pt x="76" y="25"/>
                  <a:pt x="80" y="23"/>
                </a:cubicBezTo>
                <a:cubicBezTo>
                  <a:pt x="105" y="8"/>
                  <a:pt x="135" y="0"/>
                  <a:pt x="166" y="2"/>
                </a:cubicBezTo>
                <a:cubicBezTo>
                  <a:pt x="207" y="4"/>
                  <a:pt x="245" y="23"/>
                  <a:pt x="271" y="51"/>
                </a:cubicBezTo>
                <a:cubicBezTo>
                  <a:pt x="285" y="66"/>
                  <a:pt x="294" y="84"/>
                  <a:pt x="301" y="104"/>
                </a:cubicBezTo>
                <a:cubicBezTo>
                  <a:pt x="303" y="112"/>
                  <a:pt x="305" y="119"/>
                  <a:pt x="306" y="127"/>
                </a:cubicBezTo>
                <a:cubicBezTo>
                  <a:pt x="307" y="138"/>
                  <a:pt x="307" y="148"/>
                  <a:pt x="307" y="159"/>
                </a:cubicBezTo>
              </a:path>
            </a:pathLst>
          </a:custGeom>
          <a:solidFill>
            <a:srgbClr val="FFC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3" name="iṡ1îďè">
            <a:extLst>
              <a:ext uri="{FF2B5EF4-FFF2-40B4-BE49-F238E27FC236}">
                <a16:creationId xmlns:a16="http://schemas.microsoft.com/office/drawing/2014/main" id="{E7973DDB-4144-4910-A7D4-0378D5BDF12C}"/>
              </a:ext>
            </a:extLst>
          </p:cNvPr>
          <p:cNvSpPr/>
          <p:nvPr/>
        </p:nvSpPr>
        <p:spPr bwMode="auto">
          <a:xfrm>
            <a:off x="1325383" y="3360635"/>
            <a:ext cx="77668" cy="111795"/>
          </a:xfrm>
          <a:custGeom>
            <a:avLst/>
            <a:gdLst>
              <a:gd name="T0" fmla="*/ 52 w 52"/>
              <a:gd name="T1" fmla="*/ 0 h 75"/>
              <a:gd name="T2" fmla="*/ 50 w 52"/>
              <a:gd name="T3" fmla="*/ 45 h 75"/>
              <a:gd name="T4" fmla="*/ 49 w 52"/>
              <a:gd name="T5" fmla="*/ 75 h 75"/>
              <a:gd name="T6" fmla="*/ 37 w 52"/>
              <a:gd name="T7" fmla="*/ 74 h 75"/>
              <a:gd name="T8" fmla="*/ 34 w 52"/>
              <a:gd name="T9" fmla="*/ 74 h 75"/>
              <a:gd name="T10" fmla="*/ 1 w 52"/>
              <a:gd name="T11" fmla="*/ 34 h 75"/>
              <a:gd name="T12" fmla="*/ 13 w 52"/>
              <a:gd name="T13" fmla="*/ 9 h 75"/>
              <a:gd name="T14" fmla="*/ 37 w 52"/>
              <a:gd name="T15" fmla="*/ 0 h 75"/>
              <a:gd name="T16" fmla="*/ 37 w 52"/>
              <a:gd name="T17" fmla="*/ 0 h 75"/>
              <a:gd name="T18" fmla="*/ 40 w 52"/>
              <a:gd name="T19" fmla="*/ 0 h 75"/>
              <a:gd name="T20" fmla="*/ 52 w 52"/>
              <a:gd name="T21" fmla="*/ 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2" h="75">
                <a:moveTo>
                  <a:pt x="52" y="0"/>
                </a:moveTo>
                <a:cubicBezTo>
                  <a:pt x="50" y="45"/>
                  <a:pt x="50" y="45"/>
                  <a:pt x="50" y="45"/>
                </a:cubicBezTo>
                <a:cubicBezTo>
                  <a:pt x="49" y="75"/>
                  <a:pt x="49" y="75"/>
                  <a:pt x="49" y="75"/>
                </a:cubicBezTo>
                <a:cubicBezTo>
                  <a:pt x="37" y="74"/>
                  <a:pt x="37" y="74"/>
                  <a:pt x="37" y="74"/>
                </a:cubicBezTo>
                <a:cubicBezTo>
                  <a:pt x="36" y="74"/>
                  <a:pt x="35" y="74"/>
                  <a:pt x="34" y="74"/>
                </a:cubicBezTo>
                <a:cubicBezTo>
                  <a:pt x="14" y="72"/>
                  <a:pt x="0" y="54"/>
                  <a:pt x="1" y="34"/>
                </a:cubicBezTo>
                <a:cubicBezTo>
                  <a:pt x="1" y="24"/>
                  <a:pt x="6" y="15"/>
                  <a:pt x="13" y="9"/>
                </a:cubicBezTo>
                <a:cubicBezTo>
                  <a:pt x="20" y="3"/>
                  <a:pt x="28" y="0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0"/>
                  <a:pt x="39" y="0"/>
                  <a:pt x="40" y="0"/>
                </a:cubicBezTo>
                <a:lnTo>
                  <a:pt x="52" y="0"/>
                </a:lnTo>
                <a:close/>
              </a:path>
            </a:pathLst>
          </a:custGeom>
          <a:solidFill>
            <a:srgbClr val="FFCB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4" name="iṣḷiďe">
            <a:extLst>
              <a:ext uri="{FF2B5EF4-FFF2-40B4-BE49-F238E27FC236}">
                <a16:creationId xmlns:a16="http://schemas.microsoft.com/office/drawing/2014/main" id="{567F61F5-0A3A-49A5-8171-2CBEDD8F1856}"/>
              </a:ext>
            </a:extLst>
          </p:cNvPr>
          <p:cNvSpPr/>
          <p:nvPr/>
        </p:nvSpPr>
        <p:spPr bwMode="auto">
          <a:xfrm>
            <a:off x="1745498" y="3390055"/>
            <a:ext cx="20005" cy="52956"/>
          </a:xfrm>
          <a:custGeom>
            <a:avLst/>
            <a:gdLst>
              <a:gd name="T0" fmla="*/ 9 w 13"/>
              <a:gd name="T1" fmla="*/ 35 h 35"/>
              <a:gd name="T2" fmla="*/ 4 w 13"/>
              <a:gd name="T3" fmla="*/ 35 h 35"/>
              <a:gd name="T4" fmla="*/ 0 w 13"/>
              <a:gd name="T5" fmla="*/ 30 h 35"/>
              <a:gd name="T6" fmla="*/ 0 w 13"/>
              <a:gd name="T7" fmla="*/ 5 h 35"/>
              <a:gd name="T8" fmla="*/ 4 w 13"/>
              <a:gd name="T9" fmla="*/ 0 h 35"/>
              <a:gd name="T10" fmla="*/ 9 w 13"/>
              <a:gd name="T11" fmla="*/ 0 h 35"/>
              <a:gd name="T12" fmla="*/ 13 w 13"/>
              <a:gd name="T13" fmla="*/ 5 h 35"/>
              <a:gd name="T14" fmla="*/ 13 w 13"/>
              <a:gd name="T15" fmla="*/ 30 h 35"/>
              <a:gd name="T16" fmla="*/ 9 w 13"/>
              <a:gd name="T17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35">
                <a:moveTo>
                  <a:pt x="9" y="35"/>
                </a:moveTo>
                <a:cubicBezTo>
                  <a:pt x="4" y="35"/>
                  <a:pt x="4" y="35"/>
                  <a:pt x="4" y="35"/>
                </a:cubicBezTo>
                <a:cubicBezTo>
                  <a:pt x="2" y="35"/>
                  <a:pt x="0" y="33"/>
                  <a:pt x="0" y="30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4" y="0"/>
                </a:cubicBezTo>
                <a:cubicBezTo>
                  <a:pt x="9" y="0"/>
                  <a:pt x="9" y="0"/>
                  <a:pt x="9" y="0"/>
                </a:cubicBezTo>
                <a:cubicBezTo>
                  <a:pt x="11" y="0"/>
                  <a:pt x="13" y="2"/>
                  <a:pt x="13" y="5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33"/>
                  <a:pt x="11" y="35"/>
                  <a:pt x="9" y="35"/>
                </a:cubicBezTo>
                <a:close/>
              </a:path>
            </a:pathLst>
          </a:custGeom>
          <a:solidFill>
            <a:srgbClr val="0712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5" name="iṡḷiḋé">
            <a:extLst>
              <a:ext uri="{FF2B5EF4-FFF2-40B4-BE49-F238E27FC236}">
                <a16:creationId xmlns:a16="http://schemas.microsoft.com/office/drawing/2014/main" id="{F317D0E2-ECCF-478A-B849-822E68E9CD6F}"/>
              </a:ext>
            </a:extLst>
          </p:cNvPr>
          <p:cNvSpPr/>
          <p:nvPr/>
        </p:nvSpPr>
        <p:spPr bwMode="auto">
          <a:xfrm>
            <a:off x="1597222" y="3390055"/>
            <a:ext cx="18829" cy="52956"/>
          </a:xfrm>
          <a:custGeom>
            <a:avLst/>
            <a:gdLst>
              <a:gd name="T0" fmla="*/ 9 w 13"/>
              <a:gd name="T1" fmla="*/ 35 h 35"/>
              <a:gd name="T2" fmla="*/ 4 w 13"/>
              <a:gd name="T3" fmla="*/ 35 h 35"/>
              <a:gd name="T4" fmla="*/ 0 w 13"/>
              <a:gd name="T5" fmla="*/ 30 h 35"/>
              <a:gd name="T6" fmla="*/ 0 w 13"/>
              <a:gd name="T7" fmla="*/ 5 h 35"/>
              <a:gd name="T8" fmla="*/ 4 w 13"/>
              <a:gd name="T9" fmla="*/ 0 h 35"/>
              <a:gd name="T10" fmla="*/ 9 w 13"/>
              <a:gd name="T11" fmla="*/ 0 h 35"/>
              <a:gd name="T12" fmla="*/ 13 w 13"/>
              <a:gd name="T13" fmla="*/ 5 h 35"/>
              <a:gd name="T14" fmla="*/ 13 w 13"/>
              <a:gd name="T15" fmla="*/ 30 h 35"/>
              <a:gd name="T16" fmla="*/ 9 w 13"/>
              <a:gd name="T17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35">
                <a:moveTo>
                  <a:pt x="9" y="35"/>
                </a:moveTo>
                <a:cubicBezTo>
                  <a:pt x="4" y="35"/>
                  <a:pt x="4" y="35"/>
                  <a:pt x="4" y="35"/>
                </a:cubicBezTo>
                <a:cubicBezTo>
                  <a:pt x="2" y="35"/>
                  <a:pt x="0" y="33"/>
                  <a:pt x="0" y="30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4" y="0"/>
                </a:cubicBezTo>
                <a:cubicBezTo>
                  <a:pt x="9" y="0"/>
                  <a:pt x="9" y="0"/>
                  <a:pt x="9" y="0"/>
                </a:cubicBezTo>
                <a:cubicBezTo>
                  <a:pt x="11" y="0"/>
                  <a:pt x="13" y="2"/>
                  <a:pt x="13" y="5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33"/>
                  <a:pt x="11" y="35"/>
                  <a:pt x="9" y="35"/>
                </a:cubicBezTo>
              </a:path>
            </a:pathLst>
          </a:custGeom>
          <a:solidFill>
            <a:srgbClr val="0712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6" name="íṣḷïde">
            <a:extLst>
              <a:ext uri="{FF2B5EF4-FFF2-40B4-BE49-F238E27FC236}">
                <a16:creationId xmlns:a16="http://schemas.microsoft.com/office/drawing/2014/main" id="{E6788EDA-DBEF-4D51-B003-28F343C25779}"/>
              </a:ext>
            </a:extLst>
          </p:cNvPr>
          <p:cNvSpPr/>
          <p:nvPr/>
        </p:nvSpPr>
        <p:spPr bwMode="auto">
          <a:xfrm>
            <a:off x="1325383" y="3262961"/>
            <a:ext cx="261248" cy="428353"/>
          </a:xfrm>
          <a:custGeom>
            <a:avLst/>
            <a:gdLst>
              <a:gd name="T0" fmla="*/ 174 w 174"/>
              <a:gd name="T1" fmla="*/ 284 h 286"/>
              <a:gd name="T2" fmla="*/ 121 w 174"/>
              <a:gd name="T3" fmla="*/ 270 h 286"/>
              <a:gd name="T4" fmla="*/ 121 w 174"/>
              <a:gd name="T5" fmla="*/ 270 h 286"/>
              <a:gd name="T6" fmla="*/ 34 w 174"/>
              <a:gd name="T7" fmla="*/ 139 h 286"/>
              <a:gd name="T8" fmla="*/ 1 w 174"/>
              <a:gd name="T9" fmla="*/ 99 h 286"/>
              <a:gd name="T10" fmla="*/ 13 w 174"/>
              <a:gd name="T11" fmla="*/ 74 h 286"/>
              <a:gd name="T12" fmla="*/ 37 w 174"/>
              <a:gd name="T13" fmla="*/ 65 h 286"/>
              <a:gd name="T14" fmla="*/ 37 w 174"/>
              <a:gd name="T15" fmla="*/ 65 h 286"/>
              <a:gd name="T16" fmla="*/ 38 w 174"/>
              <a:gd name="T17" fmla="*/ 57 h 286"/>
              <a:gd name="T18" fmla="*/ 38 w 174"/>
              <a:gd name="T19" fmla="*/ 50 h 286"/>
              <a:gd name="T20" fmla="*/ 38 w 174"/>
              <a:gd name="T21" fmla="*/ 44 h 286"/>
              <a:gd name="T22" fmla="*/ 38 w 174"/>
              <a:gd name="T23" fmla="*/ 43 h 286"/>
              <a:gd name="T24" fmla="*/ 39 w 174"/>
              <a:gd name="T25" fmla="*/ 43 h 286"/>
              <a:gd name="T26" fmla="*/ 44 w 174"/>
              <a:gd name="T27" fmla="*/ 14 h 286"/>
              <a:gd name="T28" fmla="*/ 97 w 174"/>
              <a:gd name="T29" fmla="*/ 26 h 286"/>
              <a:gd name="T30" fmla="*/ 95 w 174"/>
              <a:gd name="T31" fmla="*/ 55 h 286"/>
              <a:gd name="T32" fmla="*/ 93 w 174"/>
              <a:gd name="T33" fmla="*/ 102 h 286"/>
              <a:gd name="T34" fmla="*/ 104 w 174"/>
              <a:gd name="T35" fmla="*/ 203 h 286"/>
              <a:gd name="T36" fmla="*/ 174 w 174"/>
              <a:gd name="T37" fmla="*/ 284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74" h="286">
                <a:moveTo>
                  <a:pt x="174" y="284"/>
                </a:moveTo>
                <a:cubicBezTo>
                  <a:pt x="174" y="284"/>
                  <a:pt x="147" y="286"/>
                  <a:pt x="121" y="270"/>
                </a:cubicBezTo>
                <a:cubicBezTo>
                  <a:pt x="121" y="270"/>
                  <a:pt x="121" y="270"/>
                  <a:pt x="121" y="270"/>
                </a:cubicBezTo>
                <a:cubicBezTo>
                  <a:pt x="71" y="246"/>
                  <a:pt x="36" y="196"/>
                  <a:pt x="34" y="139"/>
                </a:cubicBezTo>
                <a:cubicBezTo>
                  <a:pt x="14" y="137"/>
                  <a:pt x="0" y="119"/>
                  <a:pt x="1" y="99"/>
                </a:cubicBezTo>
                <a:cubicBezTo>
                  <a:pt x="1" y="89"/>
                  <a:pt x="6" y="80"/>
                  <a:pt x="13" y="74"/>
                </a:cubicBezTo>
                <a:cubicBezTo>
                  <a:pt x="20" y="68"/>
                  <a:pt x="28" y="65"/>
                  <a:pt x="37" y="65"/>
                </a:cubicBezTo>
                <a:cubicBezTo>
                  <a:pt x="37" y="65"/>
                  <a:pt x="37" y="65"/>
                  <a:pt x="37" y="65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44"/>
                  <a:pt x="38" y="44"/>
                  <a:pt x="38" y="44"/>
                </a:cubicBezTo>
                <a:cubicBezTo>
                  <a:pt x="38" y="43"/>
                  <a:pt x="38" y="43"/>
                  <a:pt x="38" y="43"/>
                </a:cubicBezTo>
                <a:cubicBezTo>
                  <a:pt x="39" y="43"/>
                  <a:pt x="39" y="43"/>
                  <a:pt x="39" y="43"/>
                </a:cubicBezTo>
                <a:cubicBezTo>
                  <a:pt x="39" y="33"/>
                  <a:pt x="41" y="23"/>
                  <a:pt x="44" y="14"/>
                </a:cubicBezTo>
                <a:cubicBezTo>
                  <a:pt x="65" y="2"/>
                  <a:pt x="85" y="0"/>
                  <a:pt x="97" y="26"/>
                </a:cubicBezTo>
                <a:cubicBezTo>
                  <a:pt x="97" y="26"/>
                  <a:pt x="96" y="37"/>
                  <a:pt x="95" y="55"/>
                </a:cubicBezTo>
                <a:cubicBezTo>
                  <a:pt x="94" y="68"/>
                  <a:pt x="93" y="84"/>
                  <a:pt x="93" y="102"/>
                </a:cubicBezTo>
                <a:cubicBezTo>
                  <a:pt x="93" y="138"/>
                  <a:pt x="95" y="178"/>
                  <a:pt x="104" y="203"/>
                </a:cubicBezTo>
                <a:cubicBezTo>
                  <a:pt x="124" y="255"/>
                  <a:pt x="174" y="284"/>
                  <a:pt x="174" y="284"/>
                </a:cubicBezTo>
                <a:close/>
              </a:path>
            </a:pathLst>
          </a:custGeom>
          <a:solidFill>
            <a:srgbClr val="F6AF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7" name="îšḻîḓè">
            <a:extLst>
              <a:ext uri="{FF2B5EF4-FFF2-40B4-BE49-F238E27FC236}">
                <a16:creationId xmlns:a16="http://schemas.microsoft.com/office/drawing/2014/main" id="{706DFA02-37FB-4018-87AF-CF2FEEF1ABC1}"/>
              </a:ext>
            </a:extLst>
          </p:cNvPr>
          <p:cNvSpPr/>
          <p:nvPr/>
        </p:nvSpPr>
        <p:spPr bwMode="auto">
          <a:xfrm>
            <a:off x="1436001" y="3109978"/>
            <a:ext cx="453065" cy="87083"/>
          </a:xfrm>
          <a:custGeom>
            <a:avLst/>
            <a:gdLst>
              <a:gd name="T0" fmla="*/ 282 w 302"/>
              <a:gd name="T1" fmla="*/ 58 h 58"/>
              <a:gd name="T2" fmla="*/ 20 w 302"/>
              <a:gd name="T3" fmla="*/ 58 h 58"/>
              <a:gd name="T4" fmla="*/ 0 w 302"/>
              <a:gd name="T5" fmla="*/ 38 h 58"/>
              <a:gd name="T6" fmla="*/ 0 w 302"/>
              <a:gd name="T7" fmla="*/ 20 h 58"/>
              <a:gd name="T8" fmla="*/ 20 w 302"/>
              <a:gd name="T9" fmla="*/ 0 h 58"/>
              <a:gd name="T10" fmla="*/ 282 w 302"/>
              <a:gd name="T11" fmla="*/ 0 h 58"/>
              <a:gd name="T12" fmla="*/ 302 w 302"/>
              <a:gd name="T13" fmla="*/ 20 h 58"/>
              <a:gd name="T14" fmla="*/ 302 w 302"/>
              <a:gd name="T15" fmla="*/ 38 h 58"/>
              <a:gd name="T16" fmla="*/ 282 w 302"/>
              <a:gd name="T17" fmla="*/ 58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2" h="58">
                <a:moveTo>
                  <a:pt x="282" y="58"/>
                </a:moveTo>
                <a:cubicBezTo>
                  <a:pt x="20" y="58"/>
                  <a:pt x="20" y="58"/>
                  <a:pt x="20" y="58"/>
                </a:cubicBezTo>
                <a:cubicBezTo>
                  <a:pt x="9" y="58"/>
                  <a:pt x="0" y="49"/>
                  <a:pt x="0" y="38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282" y="0"/>
                  <a:pt x="282" y="0"/>
                  <a:pt x="282" y="0"/>
                </a:cubicBezTo>
                <a:cubicBezTo>
                  <a:pt x="293" y="0"/>
                  <a:pt x="302" y="9"/>
                  <a:pt x="302" y="20"/>
                </a:cubicBezTo>
                <a:cubicBezTo>
                  <a:pt x="302" y="38"/>
                  <a:pt x="302" y="38"/>
                  <a:pt x="302" y="38"/>
                </a:cubicBezTo>
                <a:cubicBezTo>
                  <a:pt x="302" y="49"/>
                  <a:pt x="293" y="58"/>
                  <a:pt x="282" y="58"/>
                </a:cubicBezTo>
                <a:close/>
              </a:path>
            </a:pathLst>
          </a:custGeom>
          <a:solidFill>
            <a:srgbClr val="C15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8" name="íSļiḓé">
            <a:extLst>
              <a:ext uri="{FF2B5EF4-FFF2-40B4-BE49-F238E27FC236}">
                <a16:creationId xmlns:a16="http://schemas.microsoft.com/office/drawing/2014/main" id="{07EA8919-8487-47A3-81D9-D65CF880497E}"/>
              </a:ext>
            </a:extLst>
          </p:cNvPr>
          <p:cNvSpPr/>
          <p:nvPr/>
        </p:nvSpPr>
        <p:spPr bwMode="auto">
          <a:xfrm>
            <a:off x="1367747" y="3185293"/>
            <a:ext cx="560153" cy="287138"/>
          </a:xfrm>
          <a:custGeom>
            <a:avLst/>
            <a:gdLst>
              <a:gd name="T0" fmla="*/ 372 w 374"/>
              <a:gd name="T1" fmla="*/ 32 h 192"/>
              <a:gd name="T2" fmla="*/ 361 w 374"/>
              <a:gd name="T3" fmla="*/ 65 h 192"/>
              <a:gd name="T4" fmla="*/ 334 w 374"/>
              <a:gd name="T5" fmla="*/ 77 h 192"/>
              <a:gd name="T6" fmla="*/ 112 w 374"/>
              <a:gd name="T7" fmla="*/ 77 h 192"/>
              <a:gd name="T8" fmla="*/ 55 w 374"/>
              <a:gd name="T9" fmla="*/ 134 h 192"/>
              <a:gd name="T10" fmla="*/ 55 w 374"/>
              <a:gd name="T11" fmla="*/ 170 h 192"/>
              <a:gd name="T12" fmla="*/ 33 w 374"/>
              <a:gd name="T13" fmla="*/ 192 h 192"/>
              <a:gd name="T14" fmla="*/ 28 w 374"/>
              <a:gd name="T15" fmla="*/ 192 h 192"/>
              <a:gd name="T16" fmla="*/ 6 w 374"/>
              <a:gd name="T17" fmla="*/ 170 h 192"/>
              <a:gd name="T18" fmla="*/ 6 w 374"/>
              <a:gd name="T19" fmla="*/ 62 h 192"/>
              <a:gd name="T20" fmla="*/ 6 w 374"/>
              <a:gd name="T21" fmla="*/ 60 h 192"/>
              <a:gd name="T22" fmla="*/ 0 w 374"/>
              <a:gd name="T23" fmla="*/ 38 h 192"/>
              <a:gd name="T24" fmla="*/ 11 w 374"/>
              <a:gd name="T25" fmla="*/ 11 h 192"/>
              <a:gd name="T26" fmla="*/ 38 w 374"/>
              <a:gd name="T27" fmla="*/ 0 h 192"/>
              <a:gd name="T28" fmla="*/ 333 w 374"/>
              <a:gd name="T29" fmla="*/ 0 h 192"/>
              <a:gd name="T30" fmla="*/ 372 w 374"/>
              <a:gd name="T31" fmla="*/ 3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4" h="192">
                <a:moveTo>
                  <a:pt x="372" y="32"/>
                </a:moveTo>
                <a:cubicBezTo>
                  <a:pt x="374" y="45"/>
                  <a:pt x="370" y="57"/>
                  <a:pt x="361" y="65"/>
                </a:cubicBezTo>
                <a:cubicBezTo>
                  <a:pt x="354" y="72"/>
                  <a:pt x="345" y="77"/>
                  <a:pt x="334" y="77"/>
                </a:cubicBezTo>
                <a:cubicBezTo>
                  <a:pt x="112" y="77"/>
                  <a:pt x="112" y="77"/>
                  <a:pt x="112" y="77"/>
                </a:cubicBezTo>
                <a:cubicBezTo>
                  <a:pt x="80" y="77"/>
                  <a:pt x="55" y="102"/>
                  <a:pt x="55" y="134"/>
                </a:cubicBezTo>
                <a:cubicBezTo>
                  <a:pt x="55" y="170"/>
                  <a:pt x="55" y="170"/>
                  <a:pt x="55" y="170"/>
                </a:cubicBezTo>
                <a:cubicBezTo>
                  <a:pt x="55" y="182"/>
                  <a:pt x="45" y="192"/>
                  <a:pt x="33" y="192"/>
                </a:cubicBezTo>
                <a:cubicBezTo>
                  <a:pt x="28" y="192"/>
                  <a:pt x="28" y="192"/>
                  <a:pt x="28" y="192"/>
                </a:cubicBezTo>
                <a:cubicBezTo>
                  <a:pt x="16" y="192"/>
                  <a:pt x="6" y="182"/>
                  <a:pt x="6" y="170"/>
                </a:cubicBezTo>
                <a:cubicBezTo>
                  <a:pt x="6" y="62"/>
                  <a:pt x="6" y="62"/>
                  <a:pt x="6" y="62"/>
                </a:cubicBezTo>
                <a:cubicBezTo>
                  <a:pt x="6" y="61"/>
                  <a:pt x="6" y="60"/>
                  <a:pt x="6" y="60"/>
                </a:cubicBezTo>
                <a:cubicBezTo>
                  <a:pt x="2" y="54"/>
                  <a:pt x="0" y="46"/>
                  <a:pt x="0" y="38"/>
                </a:cubicBezTo>
                <a:cubicBezTo>
                  <a:pt x="0" y="28"/>
                  <a:pt x="4" y="18"/>
                  <a:pt x="11" y="11"/>
                </a:cubicBezTo>
                <a:cubicBezTo>
                  <a:pt x="18" y="4"/>
                  <a:pt x="28" y="0"/>
                  <a:pt x="38" y="0"/>
                </a:cubicBezTo>
                <a:cubicBezTo>
                  <a:pt x="333" y="0"/>
                  <a:pt x="333" y="0"/>
                  <a:pt x="333" y="0"/>
                </a:cubicBezTo>
                <a:cubicBezTo>
                  <a:pt x="351" y="0"/>
                  <a:pt x="368" y="13"/>
                  <a:pt x="372" y="32"/>
                </a:cubicBezTo>
                <a:close/>
              </a:path>
            </a:pathLst>
          </a:custGeom>
          <a:solidFill>
            <a:srgbClr val="C15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9" name="í$lîḍé">
            <a:extLst>
              <a:ext uri="{FF2B5EF4-FFF2-40B4-BE49-F238E27FC236}">
                <a16:creationId xmlns:a16="http://schemas.microsoft.com/office/drawing/2014/main" id="{5914A1AF-256E-44C7-8AF1-C7F472367412}"/>
              </a:ext>
            </a:extLst>
          </p:cNvPr>
          <p:cNvSpPr/>
          <p:nvPr/>
        </p:nvSpPr>
        <p:spPr bwMode="auto">
          <a:xfrm>
            <a:off x="1727846" y="3334746"/>
            <a:ext cx="96497" cy="25889"/>
          </a:xfrm>
          <a:custGeom>
            <a:avLst/>
            <a:gdLst>
              <a:gd name="T0" fmla="*/ 59 w 65"/>
              <a:gd name="T1" fmla="*/ 17 h 17"/>
              <a:gd name="T2" fmla="*/ 6 w 65"/>
              <a:gd name="T3" fmla="*/ 17 h 17"/>
              <a:gd name="T4" fmla="*/ 0 w 65"/>
              <a:gd name="T5" fmla="*/ 11 h 17"/>
              <a:gd name="T6" fmla="*/ 0 w 65"/>
              <a:gd name="T7" fmla="*/ 6 h 17"/>
              <a:gd name="T8" fmla="*/ 6 w 65"/>
              <a:gd name="T9" fmla="*/ 0 h 17"/>
              <a:gd name="T10" fmla="*/ 59 w 65"/>
              <a:gd name="T11" fmla="*/ 0 h 17"/>
              <a:gd name="T12" fmla="*/ 65 w 65"/>
              <a:gd name="T13" fmla="*/ 6 h 17"/>
              <a:gd name="T14" fmla="*/ 65 w 65"/>
              <a:gd name="T15" fmla="*/ 11 h 17"/>
              <a:gd name="T16" fmla="*/ 59 w 65"/>
              <a:gd name="T17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17">
                <a:moveTo>
                  <a:pt x="59" y="17"/>
                </a:moveTo>
                <a:cubicBezTo>
                  <a:pt x="6" y="17"/>
                  <a:pt x="6" y="17"/>
                  <a:pt x="6" y="17"/>
                </a:cubicBezTo>
                <a:cubicBezTo>
                  <a:pt x="3" y="17"/>
                  <a:pt x="0" y="15"/>
                  <a:pt x="0" y="11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62" y="0"/>
                  <a:pt x="65" y="3"/>
                  <a:pt x="65" y="6"/>
                </a:cubicBezTo>
                <a:cubicBezTo>
                  <a:pt x="65" y="11"/>
                  <a:pt x="65" y="11"/>
                  <a:pt x="65" y="11"/>
                </a:cubicBezTo>
                <a:cubicBezTo>
                  <a:pt x="65" y="15"/>
                  <a:pt x="62" y="17"/>
                  <a:pt x="59" y="17"/>
                </a:cubicBezTo>
                <a:close/>
              </a:path>
            </a:pathLst>
          </a:custGeom>
          <a:solidFill>
            <a:srgbClr val="C15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0" name="iṩḻïḍê">
            <a:extLst>
              <a:ext uri="{FF2B5EF4-FFF2-40B4-BE49-F238E27FC236}">
                <a16:creationId xmlns:a16="http://schemas.microsoft.com/office/drawing/2014/main" id="{EBFABD40-1226-47D9-914F-D63885B32219}"/>
              </a:ext>
            </a:extLst>
          </p:cNvPr>
          <p:cNvSpPr/>
          <p:nvPr/>
        </p:nvSpPr>
        <p:spPr bwMode="auto">
          <a:xfrm>
            <a:off x="1553681" y="3334746"/>
            <a:ext cx="97674" cy="25889"/>
          </a:xfrm>
          <a:custGeom>
            <a:avLst/>
            <a:gdLst>
              <a:gd name="T0" fmla="*/ 59 w 65"/>
              <a:gd name="T1" fmla="*/ 17 h 17"/>
              <a:gd name="T2" fmla="*/ 6 w 65"/>
              <a:gd name="T3" fmla="*/ 17 h 17"/>
              <a:gd name="T4" fmla="*/ 0 w 65"/>
              <a:gd name="T5" fmla="*/ 11 h 17"/>
              <a:gd name="T6" fmla="*/ 0 w 65"/>
              <a:gd name="T7" fmla="*/ 6 h 17"/>
              <a:gd name="T8" fmla="*/ 6 w 65"/>
              <a:gd name="T9" fmla="*/ 0 h 17"/>
              <a:gd name="T10" fmla="*/ 59 w 65"/>
              <a:gd name="T11" fmla="*/ 0 h 17"/>
              <a:gd name="T12" fmla="*/ 65 w 65"/>
              <a:gd name="T13" fmla="*/ 6 h 17"/>
              <a:gd name="T14" fmla="*/ 65 w 65"/>
              <a:gd name="T15" fmla="*/ 11 h 17"/>
              <a:gd name="T16" fmla="*/ 59 w 65"/>
              <a:gd name="T17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17">
                <a:moveTo>
                  <a:pt x="59" y="17"/>
                </a:moveTo>
                <a:cubicBezTo>
                  <a:pt x="6" y="17"/>
                  <a:pt x="6" y="17"/>
                  <a:pt x="6" y="17"/>
                </a:cubicBezTo>
                <a:cubicBezTo>
                  <a:pt x="3" y="17"/>
                  <a:pt x="0" y="15"/>
                  <a:pt x="0" y="11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62" y="0"/>
                  <a:pt x="65" y="3"/>
                  <a:pt x="65" y="6"/>
                </a:cubicBezTo>
                <a:cubicBezTo>
                  <a:pt x="65" y="11"/>
                  <a:pt x="65" y="11"/>
                  <a:pt x="65" y="11"/>
                </a:cubicBezTo>
                <a:cubicBezTo>
                  <a:pt x="65" y="15"/>
                  <a:pt x="62" y="17"/>
                  <a:pt x="59" y="17"/>
                </a:cubicBezTo>
                <a:close/>
              </a:path>
            </a:pathLst>
          </a:custGeom>
          <a:solidFill>
            <a:srgbClr val="C15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1" name="îṩḷïḍe">
            <a:extLst>
              <a:ext uri="{FF2B5EF4-FFF2-40B4-BE49-F238E27FC236}">
                <a16:creationId xmlns:a16="http://schemas.microsoft.com/office/drawing/2014/main" id="{5A58267F-550D-4E07-AD47-06285D213FA1}"/>
              </a:ext>
            </a:extLst>
          </p:cNvPr>
          <p:cNvSpPr/>
          <p:nvPr/>
        </p:nvSpPr>
        <p:spPr bwMode="auto">
          <a:xfrm>
            <a:off x="1613697" y="3385348"/>
            <a:ext cx="58840" cy="65900"/>
          </a:xfrm>
          <a:custGeom>
            <a:avLst/>
            <a:gdLst>
              <a:gd name="T0" fmla="*/ 20 w 50"/>
              <a:gd name="T1" fmla="*/ 0 h 56"/>
              <a:gd name="T2" fmla="*/ 0 w 50"/>
              <a:gd name="T3" fmla="*/ 0 h 56"/>
              <a:gd name="T4" fmla="*/ 28 w 50"/>
              <a:gd name="T5" fmla="*/ 56 h 56"/>
              <a:gd name="T6" fmla="*/ 50 w 50"/>
              <a:gd name="T7" fmla="*/ 55 h 56"/>
              <a:gd name="T8" fmla="*/ 20 w 50"/>
              <a:gd name="T9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" h="56">
                <a:moveTo>
                  <a:pt x="20" y="0"/>
                </a:moveTo>
                <a:lnTo>
                  <a:pt x="0" y="0"/>
                </a:lnTo>
                <a:lnTo>
                  <a:pt x="28" y="56"/>
                </a:lnTo>
                <a:lnTo>
                  <a:pt x="50" y="55"/>
                </a:lnTo>
                <a:lnTo>
                  <a:pt x="20" y="0"/>
                </a:lnTo>
                <a:close/>
              </a:path>
            </a:pathLst>
          </a:custGeom>
          <a:solidFill>
            <a:srgbClr val="FFE6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2" name="îslïďê">
            <a:extLst>
              <a:ext uri="{FF2B5EF4-FFF2-40B4-BE49-F238E27FC236}">
                <a16:creationId xmlns:a16="http://schemas.microsoft.com/office/drawing/2014/main" id="{11C68A9A-0DB5-42D9-BDAB-45161D4DB37C}"/>
              </a:ext>
            </a:extLst>
          </p:cNvPr>
          <p:cNvSpPr/>
          <p:nvPr/>
        </p:nvSpPr>
        <p:spPr bwMode="auto">
          <a:xfrm>
            <a:off x="1613697" y="3385348"/>
            <a:ext cx="58840" cy="65900"/>
          </a:xfrm>
          <a:custGeom>
            <a:avLst/>
            <a:gdLst>
              <a:gd name="T0" fmla="*/ 20 w 50"/>
              <a:gd name="T1" fmla="*/ 0 h 56"/>
              <a:gd name="T2" fmla="*/ 0 w 50"/>
              <a:gd name="T3" fmla="*/ 0 h 56"/>
              <a:gd name="T4" fmla="*/ 28 w 50"/>
              <a:gd name="T5" fmla="*/ 56 h 56"/>
              <a:gd name="T6" fmla="*/ 50 w 50"/>
              <a:gd name="T7" fmla="*/ 55 h 56"/>
              <a:gd name="T8" fmla="*/ 20 w 50"/>
              <a:gd name="T9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" h="56">
                <a:moveTo>
                  <a:pt x="20" y="0"/>
                </a:moveTo>
                <a:lnTo>
                  <a:pt x="0" y="0"/>
                </a:lnTo>
                <a:lnTo>
                  <a:pt x="28" y="56"/>
                </a:lnTo>
                <a:lnTo>
                  <a:pt x="50" y="55"/>
                </a:lnTo>
                <a:lnTo>
                  <a:pt x="2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3" name="íṥḻíďê">
            <a:extLst>
              <a:ext uri="{FF2B5EF4-FFF2-40B4-BE49-F238E27FC236}">
                <a16:creationId xmlns:a16="http://schemas.microsoft.com/office/drawing/2014/main" id="{C5C6BD63-B7C9-4524-A358-C26CBCE2BE33}"/>
              </a:ext>
            </a:extLst>
          </p:cNvPr>
          <p:cNvSpPr/>
          <p:nvPr/>
        </p:nvSpPr>
        <p:spPr bwMode="auto">
          <a:xfrm>
            <a:off x="1771387" y="3385348"/>
            <a:ext cx="57663" cy="65900"/>
          </a:xfrm>
          <a:custGeom>
            <a:avLst/>
            <a:gdLst>
              <a:gd name="T0" fmla="*/ 20 w 49"/>
              <a:gd name="T1" fmla="*/ 0 h 56"/>
              <a:gd name="T2" fmla="*/ 0 w 49"/>
              <a:gd name="T3" fmla="*/ 0 h 56"/>
              <a:gd name="T4" fmla="*/ 28 w 49"/>
              <a:gd name="T5" fmla="*/ 56 h 56"/>
              <a:gd name="T6" fmla="*/ 49 w 49"/>
              <a:gd name="T7" fmla="*/ 55 h 56"/>
              <a:gd name="T8" fmla="*/ 20 w 49"/>
              <a:gd name="T9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56">
                <a:moveTo>
                  <a:pt x="20" y="0"/>
                </a:moveTo>
                <a:lnTo>
                  <a:pt x="0" y="0"/>
                </a:lnTo>
                <a:lnTo>
                  <a:pt x="28" y="56"/>
                </a:lnTo>
                <a:lnTo>
                  <a:pt x="49" y="55"/>
                </a:lnTo>
                <a:lnTo>
                  <a:pt x="20" y="0"/>
                </a:lnTo>
                <a:close/>
              </a:path>
            </a:pathLst>
          </a:custGeom>
          <a:solidFill>
            <a:srgbClr val="FFE6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4" name="îSļïḓê">
            <a:extLst>
              <a:ext uri="{FF2B5EF4-FFF2-40B4-BE49-F238E27FC236}">
                <a16:creationId xmlns:a16="http://schemas.microsoft.com/office/drawing/2014/main" id="{0E193889-D3F6-4E3E-B153-E12529B61D46}"/>
              </a:ext>
            </a:extLst>
          </p:cNvPr>
          <p:cNvSpPr/>
          <p:nvPr/>
        </p:nvSpPr>
        <p:spPr bwMode="auto">
          <a:xfrm>
            <a:off x="1771387" y="3385348"/>
            <a:ext cx="57663" cy="65900"/>
          </a:xfrm>
          <a:custGeom>
            <a:avLst/>
            <a:gdLst>
              <a:gd name="T0" fmla="*/ 20 w 49"/>
              <a:gd name="T1" fmla="*/ 0 h 56"/>
              <a:gd name="T2" fmla="*/ 0 w 49"/>
              <a:gd name="T3" fmla="*/ 0 h 56"/>
              <a:gd name="T4" fmla="*/ 28 w 49"/>
              <a:gd name="T5" fmla="*/ 56 h 56"/>
              <a:gd name="T6" fmla="*/ 49 w 49"/>
              <a:gd name="T7" fmla="*/ 55 h 56"/>
              <a:gd name="T8" fmla="*/ 20 w 49"/>
              <a:gd name="T9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56">
                <a:moveTo>
                  <a:pt x="20" y="0"/>
                </a:moveTo>
                <a:lnTo>
                  <a:pt x="0" y="0"/>
                </a:lnTo>
                <a:lnTo>
                  <a:pt x="28" y="56"/>
                </a:lnTo>
                <a:lnTo>
                  <a:pt x="49" y="55"/>
                </a:lnTo>
                <a:lnTo>
                  <a:pt x="2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5" name="íšliďé">
            <a:extLst>
              <a:ext uri="{FF2B5EF4-FFF2-40B4-BE49-F238E27FC236}">
                <a16:creationId xmlns:a16="http://schemas.microsoft.com/office/drawing/2014/main" id="{D19FAFCB-1C47-486D-B8B9-4415E4C3C964}"/>
              </a:ext>
            </a:extLst>
          </p:cNvPr>
          <p:cNvSpPr/>
          <p:nvPr/>
        </p:nvSpPr>
        <p:spPr bwMode="auto">
          <a:xfrm>
            <a:off x="1718432" y="3379464"/>
            <a:ext cx="114149" cy="80022"/>
          </a:xfrm>
          <a:custGeom>
            <a:avLst/>
            <a:gdLst>
              <a:gd name="T0" fmla="*/ 66 w 76"/>
              <a:gd name="T1" fmla="*/ 51 h 53"/>
              <a:gd name="T2" fmla="*/ 66 w 76"/>
              <a:gd name="T3" fmla="*/ 48 h 53"/>
              <a:gd name="T4" fmla="*/ 9 w 76"/>
              <a:gd name="T5" fmla="*/ 48 h 53"/>
              <a:gd name="T6" fmla="*/ 4 w 76"/>
              <a:gd name="T7" fmla="*/ 44 h 53"/>
              <a:gd name="T8" fmla="*/ 4 w 76"/>
              <a:gd name="T9" fmla="*/ 9 h 53"/>
              <a:gd name="T10" fmla="*/ 9 w 76"/>
              <a:gd name="T11" fmla="*/ 5 h 53"/>
              <a:gd name="T12" fmla="*/ 66 w 76"/>
              <a:gd name="T13" fmla="*/ 5 h 53"/>
              <a:gd name="T14" fmla="*/ 71 w 76"/>
              <a:gd name="T15" fmla="*/ 9 h 53"/>
              <a:gd name="T16" fmla="*/ 71 w 76"/>
              <a:gd name="T17" fmla="*/ 44 h 53"/>
              <a:gd name="T18" fmla="*/ 66 w 76"/>
              <a:gd name="T19" fmla="*/ 48 h 53"/>
              <a:gd name="T20" fmla="*/ 66 w 76"/>
              <a:gd name="T21" fmla="*/ 51 h 53"/>
              <a:gd name="T22" fmla="*/ 66 w 76"/>
              <a:gd name="T23" fmla="*/ 53 h 53"/>
              <a:gd name="T24" fmla="*/ 76 w 76"/>
              <a:gd name="T25" fmla="*/ 44 h 53"/>
              <a:gd name="T26" fmla="*/ 76 w 76"/>
              <a:gd name="T27" fmla="*/ 9 h 53"/>
              <a:gd name="T28" fmla="*/ 66 w 76"/>
              <a:gd name="T29" fmla="*/ 0 h 53"/>
              <a:gd name="T30" fmla="*/ 9 w 76"/>
              <a:gd name="T31" fmla="*/ 0 h 53"/>
              <a:gd name="T32" fmla="*/ 0 w 76"/>
              <a:gd name="T33" fmla="*/ 9 h 53"/>
              <a:gd name="T34" fmla="*/ 0 w 76"/>
              <a:gd name="T35" fmla="*/ 44 h 53"/>
              <a:gd name="T36" fmla="*/ 9 w 76"/>
              <a:gd name="T37" fmla="*/ 53 h 53"/>
              <a:gd name="T38" fmla="*/ 66 w 76"/>
              <a:gd name="T39" fmla="*/ 53 h 53"/>
              <a:gd name="T40" fmla="*/ 66 w 76"/>
              <a:gd name="T41" fmla="*/ 51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6" h="53">
                <a:moveTo>
                  <a:pt x="66" y="51"/>
                </a:moveTo>
                <a:cubicBezTo>
                  <a:pt x="66" y="48"/>
                  <a:pt x="66" y="48"/>
                  <a:pt x="66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6" y="48"/>
                  <a:pt x="4" y="46"/>
                  <a:pt x="4" y="44"/>
                </a:cubicBezTo>
                <a:cubicBezTo>
                  <a:pt x="4" y="9"/>
                  <a:pt x="4" y="9"/>
                  <a:pt x="4" y="9"/>
                </a:cubicBezTo>
                <a:cubicBezTo>
                  <a:pt x="4" y="7"/>
                  <a:pt x="6" y="5"/>
                  <a:pt x="9" y="5"/>
                </a:cubicBezTo>
                <a:cubicBezTo>
                  <a:pt x="66" y="5"/>
                  <a:pt x="66" y="5"/>
                  <a:pt x="66" y="5"/>
                </a:cubicBezTo>
                <a:cubicBezTo>
                  <a:pt x="69" y="5"/>
                  <a:pt x="71" y="7"/>
                  <a:pt x="71" y="9"/>
                </a:cubicBezTo>
                <a:cubicBezTo>
                  <a:pt x="71" y="44"/>
                  <a:pt x="71" y="44"/>
                  <a:pt x="71" y="44"/>
                </a:cubicBezTo>
                <a:cubicBezTo>
                  <a:pt x="71" y="46"/>
                  <a:pt x="69" y="48"/>
                  <a:pt x="66" y="48"/>
                </a:cubicBezTo>
                <a:cubicBezTo>
                  <a:pt x="66" y="51"/>
                  <a:pt x="66" y="51"/>
                  <a:pt x="66" y="51"/>
                </a:cubicBezTo>
                <a:cubicBezTo>
                  <a:pt x="66" y="53"/>
                  <a:pt x="66" y="53"/>
                  <a:pt x="66" y="53"/>
                </a:cubicBezTo>
                <a:cubicBezTo>
                  <a:pt x="72" y="53"/>
                  <a:pt x="76" y="49"/>
                  <a:pt x="76" y="44"/>
                </a:cubicBezTo>
                <a:cubicBezTo>
                  <a:pt x="76" y="9"/>
                  <a:pt x="76" y="9"/>
                  <a:pt x="76" y="9"/>
                </a:cubicBezTo>
                <a:cubicBezTo>
                  <a:pt x="76" y="4"/>
                  <a:pt x="72" y="0"/>
                  <a:pt x="66" y="0"/>
                </a:cubicBez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9"/>
                  <a:pt x="4" y="53"/>
                  <a:pt x="9" y="53"/>
                </a:cubicBezTo>
                <a:cubicBezTo>
                  <a:pt x="66" y="53"/>
                  <a:pt x="66" y="53"/>
                  <a:pt x="66" y="53"/>
                </a:cubicBezTo>
                <a:lnTo>
                  <a:pt x="66" y="51"/>
                </a:lnTo>
                <a:close/>
              </a:path>
            </a:pathLst>
          </a:custGeom>
          <a:solidFill>
            <a:srgbClr val="0712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6" name="íšľidè">
            <a:extLst>
              <a:ext uri="{FF2B5EF4-FFF2-40B4-BE49-F238E27FC236}">
                <a16:creationId xmlns:a16="http://schemas.microsoft.com/office/drawing/2014/main" id="{454E596B-8C60-4C1B-B8C2-04A70BE73343}"/>
              </a:ext>
            </a:extLst>
          </p:cNvPr>
          <p:cNvSpPr/>
          <p:nvPr/>
        </p:nvSpPr>
        <p:spPr bwMode="auto">
          <a:xfrm>
            <a:off x="1560741" y="3379464"/>
            <a:ext cx="123563" cy="80022"/>
          </a:xfrm>
          <a:custGeom>
            <a:avLst/>
            <a:gdLst>
              <a:gd name="T0" fmla="*/ 72 w 82"/>
              <a:gd name="T1" fmla="*/ 51 h 53"/>
              <a:gd name="T2" fmla="*/ 72 w 82"/>
              <a:gd name="T3" fmla="*/ 48 h 53"/>
              <a:gd name="T4" fmla="*/ 10 w 82"/>
              <a:gd name="T5" fmla="*/ 48 h 53"/>
              <a:gd name="T6" fmla="*/ 6 w 82"/>
              <a:gd name="T7" fmla="*/ 47 h 53"/>
              <a:gd name="T8" fmla="*/ 5 w 82"/>
              <a:gd name="T9" fmla="*/ 43 h 53"/>
              <a:gd name="T10" fmla="*/ 5 w 82"/>
              <a:gd name="T11" fmla="*/ 9 h 53"/>
              <a:gd name="T12" fmla="*/ 6 w 82"/>
              <a:gd name="T13" fmla="*/ 6 h 53"/>
              <a:gd name="T14" fmla="*/ 10 w 82"/>
              <a:gd name="T15" fmla="*/ 5 h 53"/>
              <a:gd name="T16" fmla="*/ 72 w 82"/>
              <a:gd name="T17" fmla="*/ 5 h 53"/>
              <a:gd name="T18" fmla="*/ 76 w 82"/>
              <a:gd name="T19" fmla="*/ 6 h 53"/>
              <a:gd name="T20" fmla="*/ 77 w 82"/>
              <a:gd name="T21" fmla="*/ 9 h 53"/>
              <a:gd name="T22" fmla="*/ 77 w 82"/>
              <a:gd name="T23" fmla="*/ 43 h 53"/>
              <a:gd name="T24" fmla="*/ 76 w 82"/>
              <a:gd name="T25" fmla="*/ 47 h 53"/>
              <a:gd name="T26" fmla="*/ 72 w 82"/>
              <a:gd name="T27" fmla="*/ 48 h 53"/>
              <a:gd name="T28" fmla="*/ 72 w 82"/>
              <a:gd name="T29" fmla="*/ 51 h 53"/>
              <a:gd name="T30" fmla="*/ 72 w 82"/>
              <a:gd name="T31" fmla="*/ 53 h 53"/>
              <a:gd name="T32" fmla="*/ 82 w 82"/>
              <a:gd name="T33" fmla="*/ 43 h 53"/>
              <a:gd name="T34" fmla="*/ 82 w 82"/>
              <a:gd name="T35" fmla="*/ 9 h 53"/>
              <a:gd name="T36" fmla="*/ 72 w 82"/>
              <a:gd name="T37" fmla="*/ 0 h 53"/>
              <a:gd name="T38" fmla="*/ 10 w 82"/>
              <a:gd name="T39" fmla="*/ 0 h 53"/>
              <a:gd name="T40" fmla="*/ 0 w 82"/>
              <a:gd name="T41" fmla="*/ 9 h 53"/>
              <a:gd name="T42" fmla="*/ 0 w 82"/>
              <a:gd name="T43" fmla="*/ 43 h 53"/>
              <a:gd name="T44" fmla="*/ 10 w 82"/>
              <a:gd name="T45" fmla="*/ 53 h 53"/>
              <a:gd name="T46" fmla="*/ 72 w 82"/>
              <a:gd name="T47" fmla="*/ 53 h 53"/>
              <a:gd name="T48" fmla="*/ 72 w 82"/>
              <a:gd name="T49" fmla="*/ 51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2" h="53">
                <a:moveTo>
                  <a:pt x="72" y="51"/>
                </a:moveTo>
                <a:cubicBezTo>
                  <a:pt x="72" y="48"/>
                  <a:pt x="72" y="48"/>
                  <a:pt x="72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8" y="48"/>
                  <a:pt x="7" y="48"/>
                  <a:pt x="6" y="47"/>
                </a:cubicBezTo>
                <a:cubicBezTo>
                  <a:pt x="5" y="46"/>
                  <a:pt x="5" y="45"/>
                  <a:pt x="5" y="43"/>
                </a:cubicBezTo>
                <a:cubicBezTo>
                  <a:pt x="5" y="9"/>
                  <a:pt x="5" y="9"/>
                  <a:pt x="5" y="9"/>
                </a:cubicBezTo>
                <a:cubicBezTo>
                  <a:pt x="5" y="8"/>
                  <a:pt x="5" y="7"/>
                  <a:pt x="6" y="6"/>
                </a:cubicBezTo>
                <a:cubicBezTo>
                  <a:pt x="7" y="5"/>
                  <a:pt x="8" y="5"/>
                  <a:pt x="10" y="5"/>
                </a:cubicBezTo>
                <a:cubicBezTo>
                  <a:pt x="72" y="5"/>
                  <a:pt x="72" y="5"/>
                  <a:pt x="72" y="5"/>
                </a:cubicBezTo>
                <a:cubicBezTo>
                  <a:pt x="74" y="5"/>
                  <a:pt x="75" y="5"/>
                  <a:pt x="76" y="6"/>
                </a:cubicBezTo>
                <a:cubicBezTo>
                  <a:pt x="76" y="7"/>
                  <a:pt x="77" y="8"/>
                  <a:pt x="77" y="9"/>
                </a:cubicBezTo>
                <a:cubicBezTo>
                  <a:pt x="77" y="43"/>
                  <a:pt x="77" y="43"/>
                  <a:pt x="77" y="43"/>
                </a:cubicBezTo>
                <a:cubicBezTo>
                  <a:pt x="77" y="45"/>
                  <a:pt x="76" y="46"/>
                  <a:pt x="76" y="47"/>
                </a:cubicBezTo>
                <a:cubicBezTo>
                  <a:pt x="75" y="48"/>
                  <a:pt x="74" y="48"/>
                  <a:pt x="72" y="48"/>
                </a:cubicBezTo>
                <a:cubicBezTo>
                  <a:pt x="72" y="51"/>
                  <a:pt x="72" y="51"/>
                  <a:pt x="72" y="51"/>
                </a:cubicBezTo>
                <a:cubicBezTo>
                  <a:pt x="72" y="53"/>
                  <a:pt x="72" y="53"/>
                  <a:pt x="72" y="53"/>
                </a:cubicBezTo>
                <a:cubicBezTo>
                  <a:pt x="78" y="53"/>
                  <a:pt x="82" y="49"/>
                  <a:pt x="82" y="43"/>
                </a:cubicBezTo>
                <a:cubicBezTo>
                  <a:pt x="82" y="9"/>
                  <a:pt x="82" y="9"/>
                  <a:pt x="82" y="9"/>
                </a:cubicBezTo>
                <a:cubicBezTo>
                  <a:pt x="82" y="4"/>
                  <a:pt x="78" y="0"/>
                  <a:pt x="72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9"/>
                  <a:pt x="4" y="53"/>
                  <a:pt x="10" y="53"/>
                </a:cubicBezTo>
                <a:cubicBezTo>
                  <a:pt x="72" y="53"/>
                  <a:pt x="72" y="53"/>
                  <a:pt x="72" y="53"/>
                </a:cubicBezTo>
                <a:lnTo>
                  <a:pt x="72" y="51"/>
                </a:lnTo>
                <a:close/>
              </a:path>
            </a:pathLst>
          </a:custGeom>
          <a:solidFill>
            <a:srgbClr val="0712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îśļíḑé">
            <a:extLst>
              <a:ext uri="{FF2B5EF4-FFF2-40B4-BE49-F238E27FC236}">
                <a16:creationId xmlns:a16="http://schemas.microsoft.com/office/drawing/2014/main" id="{0FC7E88A-6D19-49E9-8D2C-DB7E51DE5465}"/>
              </a:ext>
            </a:extLst>
          </p:cNvPr>
          <p:cNvSpPr/>
          <p:nvPr/>
        </p:nvSpPr>
        <p:spPr bwMode="auto">
          <a:xfrm>
            <a:off x="1625465" y="3539507"/>
            <a:ext cx="100028" cy="25889"/>
          </a:xfrm>
          <a:custGeom>
            <a:avLst/>
            <a:gdLst>
              <a:gd name="T0" fmla="*/ 63 w 67"/>
              <a:gd name="T1" fmla="*/ 0 h 17"/>
              <a:gd name="T2" fmla="*/ 34 w 67"/>
              <a:gd name="T3" fmla="*/ 12 h 17"/>
              <a:gd name="T4" fmla="*/ 31 w 67"/>
              <a:gd name="T5" fmla="*/ 11 h 17"/>
              <a:gd name="T6" fmla="*/ 4 w 67"/>
              <a:gd name="T7" fmla="*/ 1 h 17"/>
              <a:gd name="T8" fmla="*/ 0 w 67"/>
              <a:gd name="T9" fmla="*/ 4 h 17"/>
              <a:gd name="T10" fmla="*/ 31 w 67"/>
              <a:gd name="T11" fmla="*/ 17 h 17"/>
              <a:gd name="T12" fmla="*/ 34 w 67"/>
              <a:gd name="T13" fmla="*/ 17 h 17"/>
              <a:gd name="T14" fmla="*/ 67 w 67"/>
              <a:gd name="T15" fmla="*/ 4 h 17"/>
              <a:gd name="T16" fmla="*/ 63 w 67"/>
              <a:gd name="T17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7" h="17">
                <a:moveTo>
                  <a:pt x="63" y="0"/>
                </a:moveTo>
                <a:cubicBezTo>
                  <a:pt x="56" y="7"/>
                  <a:pt x="46" y="12"/>
                  <a:pt x="34" y="12"/>
                </a:cubicBezTo>
                <a:cubicBezTo>
                  <a:pt x="33" y="12"/>
                  <a:pt x="32" y="12"/>
                  <a:pt x="31" y="11"/>
                </a:cubicBezTo>
                <a:cubicBezTo>
                  <a:pt x="20" y="11"/>
                  <a:pt x="11" y="7"/>
                  <a:pt x="4" y="1"/>
                </a:cubicBezTo>
                <a:cubicBezTo>
                  <a:pt x="0" y="4"/>
                  <a:pt x="0" y="4"/>
                  <a:pt x="0" y="4"/>
                </a:cubicBezTo>
                <a:cubicBezTo>
                  <a:pt x="8" y="12"/>
                  <a:pt x="19" y="16"/>
                  <a:pt x="31" y="17"/>
                </a:cubicBezTo>
                <a:cubicBezTo>
                  <a:pt x="32" y="17"/>
                  <a:pt x="33" y="17"/>
                  <a:pt x="34" y="17"/>
                </a:cubicBezTo>
                <a:cubicBezTo>
                  <a:pt x="47" y="17"/>
                  <a:pt x="59" y="12"/>
                  <a:pt x="67" y="4"/>
                </a:cubicBezTo>
                <a:cubicBezTo>
                  <a:pt x="63" y="0"/>
                  <a:pt x="63" y="0"/>
                  <a:pt x="63" y="0"/>
                </a:cubicBezTo>
                <a:close/>
              </a:path>
            </a:pathLst>
          </a:custGeom>
          <a:solidFill>
            <a:srgbClr val="E88E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íṩľídê">
            <a:extLst>
              <a:ext uri="{FF2B5EF4-FFF2-40B4-BE49-F238E27FC236}">
                <a16:creationId xmlns:a16="http://schemas.microsoft.com/office/drawing/2014/main" id="{CA7B0CAD-0747-40EE-A1EB-584A9C49A393}"/>
              </a:ext>
            </a:extLst>
          </p:cNvPr>
          <p:cNvSpPr/>
          <p:nvPr/>
        </p:nvSpPr>
        <p:spPr bwMode="auto">
          <a:xfrm>
            <a:off x="1689012" y="3413590"/>
            <a:ext cx="38835" cy="91790"/>
          </a:xfrm>
          <a:custGeom>
            <a:avLst/>
            <a:gdLst>
              <a:gd name="T0" fmla="*/ 26 w 26"/>
              <a:gd name="T1" fmla="*/ 47 h 61"/>
              <a:gd name="T2" fmla="*/ 25 w 26"/>
              <a:gd name="T3" fmla="*/ 47 h 61"/>
              <a:gd name="T4" fmla="*/ 2 w 26"/>
              <a:gd name="T5" fmla="*/ 60 h 61"/>
              <a:gd name="T6" fmla="*/ 0 w 26"/>
              <a:gd name="T7" fmla="*/ 0 h 61"/>
              <a:gd name="T8" fmla="*/ 26 w 26"/>
              <a:gd name="T9" fmla="*/ 47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61">
                <a:moveTo>
                  <a:pt x="26" y="47"/>
                </a:moveTo>
                <a:cubicBezTo>
                  <a:pt x="25" y="47"/>
                  <a:pt x="25" y="47"/>
                  <a:pt x="25" y="47"/>
                </a:cubicBezTo>
                <a:cubicBezTo>
                  <a:pt x="25" y="54"/>
                  <a:pt x="19" y="61"/>
                  <a:pt x="2" y="60"/>
                </a:cubicBezTo>
                <a:cubicBezTo>
                  <a:pt x="0" y="0"/>
                  <a:pt x="0" y="0"/>
                  <a:pt x="0" y="0"/>
                </a:cubicBezTo>
                <a:cubicBezTo>
                  <a:pt x="18" y="22"/>
                  <a:pt x="25" y="34"/>
                  <a:pt x="26" y="47"/>
                </a:cubicBezTo>
                <a:close/>
              </a:path>
            </a:pathLst>
          </a:custGeom>
          <a:solidFill>
            <a:srgbClr val="F6AF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îŝľïdè">
            <a:extLst>
              <a:ext uri="{FF2B5EF4-FFF2-40B4-BE49-F238E27FC236}">
                <a16:creationId xmlns:a16="http://schemas.microsoft.com/office/drawing/2014/main" id="{E022A06E-6A4F-4EF5-8579-D1F0B336A2B9}"/>
              </a:ext>
            </a:extLst>
          </p:cNvPr>
          <p:cNvSpPr/>
          <p:nvPr/>
        </p:nvSpPr>
        <p:spPr bwMode="auto">
          <a:xfrm>
            <a:off x="1680775" y="3415944"/>
            <a:ext cx="43542" cy="8238"/>
          </a:xfrm>
          <a:custGeom>
            <a:avLst/>
            <a:gdLst>
              <a:gd name="T0" fmla="*/ 0 w 37"/>
              <a:gd name="T1" fmla="*/ 6 h 7"/>
              <a:gd name="T2" fmla="*/ 37 w 37"/>
              <a:gd name="T3" fmla="*/ 7 h 7"/>
              <a:gd name="T4" fmla="*/ 37 w 37"/>
              <a:gd name="T5" fmla="*/ 1 h 7"/>
              <a:gd name="T6" fmla="*/ 1 w 37"/>
              <a:gd name="T7" fmla="*/ 0 h 7"/>
              <a:gd name="T8" fmla="*/ 0 w 37"/>
              <a:gd name="T9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7">
                <a:moveTo>
                  <a:pt x="0" y="6"/>
                </a:moveTo>
                <a:lnTo>
                  <a:pt x="37" y="7"/>
                </a:lnTo>
                <a:lnTo>
                  <a:pt x="37" y="1"/>
                </a:lnTo>
                <a:lnTo>
                  <a:pt x="1" y="0"/>
                </a:lnTo>
                <a:lnTo>
                  <a:pt x="0" y="6"/>
                </a:lnTo>
                <a:close/>
              </a:path>
            </a:pathLst>
          </a:custGeom>
          <a:solidFill>
            <a:srgbClr val="0712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íṣḷïḓé">
            <a:extLst>
              <a:ext uri="{FF2B5EF4-FFF2-40B4-BE49-F238E27FC236}">
                <a16:creationId xmlns:a16="http://schemas.microsoft.com/office/drawing/2014/main" id="{F9A4A474-3ED5-4555-9797-251457BFAFB3}"/>
              </a:ext>
            </a:extLst>
          </p:cNvPr>
          <p:cNvSpPr/>
          <p:nvPr/>
        </p:nvSpPr>
        <p:spPr bwMode="auto">
          <a:xfrm>
            <a:off x="1680775" y="3415944"/>
            <a:ext cx="43542" cy="8238"/>
          </a:xfrm>
          <a:custGeom>
            <a:avLst/>
            <a:gdLst>
              <a:gd name="T0" fmla="*/ 0 w 37"/>
              <a:gd name="T1" fmla="*/ 6 h 7"/>
              <a:gd name="T2" fmla="*/ 37 w 37"/>
              <a:gd name="T3" fmla="*/ 7 h 7"/>
              <a:gd name="T4" fmla="*/ 37 w 37"/>
              <a:gd name="T5" fmla="*/ 1 h 7"/>
              <a:gd name="T6" fmla="*/ 1 w 3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" h="7">
                <a:moveTo>
                  <a:pt x="0" y="6"/>
                </a:moveTo>
                <a:lnTo>
                  <a:pt x="37" y="7"/>
                </a:lnTo>
                <a:lnTo>
                  <a:pt x="37" y="1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iṡlîḑe">
            <a:extLst>
              <a:ext uri="{FF2B5EF4-FFF2-40B4-BE49-F238E27FC236}">
                <a16:creationId xmlns:a16="http://schemas.microsoft.com/office/drawing/2014/main" id="{20FF8ED7-61D5-481E-AAE5-57F51A4517A9}"/>
              </a:ext>
            </a:extLst>
          </p:cNvPr>
          <p:cNvSpPr/>
          <p:nvPr/>
        </p:nvSpPr>
        <p:spPr bwMode="auto">
          <a:xfrm>
            <a:off x="1160632" y="3764274"/>
            <a:ext cx="629585" cy="1193268"/>
          </a:xfrm>
          <a:custGeom>
            <a:avLst/>
            <a:gdLst>
              <a:gd name="T0" fmla="*/ 420 w 420"/>
              <a:gd name="T1" fmla="*/ 697 h 797"/>
              <a:gd name="T2" fmla="*/ 140 w 420"/>
              <a:gd name="T3" fmla="*/ 740 h 797"/>
              <a:gd name="T4" fmla="*/ 48 w 420"/>
              <a:gd name="T5" fmla="*/ 773 h 797"/>
              <a:gd name="T6" fmla="*/ 9 w 420"/>
              <a:gd name="T7" fmla="*/ 797 h 797"/>
              <a:gd name="T8" fmla="*/ 0 w 420"/>
              <a:gd name="T9" fmla="*/ 178 h 797"/>
              <a:gd name="T10" fmla="*/ 0 w 420"/>
              <a:gd name="T11" fmla="*/ 169 h 797"/>
              <a:gd name="T12" fmla="*/ 83 w 420"/>
              <a:gd name="T13" fmla="*/ 27 h 797"/>
              <a:gd name="T14" fmla="*/ 147 w 420"/>
              <a:gd name="T15" fmla="*/ 3 h 797"/>
              <a:gd name="T16" fmla="*/ 178 w 420"/>
              <a:gd name="T17" fmla="*/ 0 h 797"/>
              <a:gd name="T18" fmla="*/ 238 w 420"/>
              <a:gd name="T19" fmla="*/ 0 h 797"/>
              <a:gd name="T20" fmla="*/ 416 w 420"/>
              <a:gd name="T21" fmla="*/ 178 h 797"/>
              <a:gd name="T22" fmla="*/ 418 w 420"/>
              <a:gd name="T23" fmla="*/ 446 h 797"/>
              <a:gd name="T24" fmla="*/ 419 w 420"/>
              <a:gd name="T25" fmla="*/ 565 h 797"/>
              <a:gd name="T26" fmla="*/ 420 w 420"/>
              <a:gd name="T27" fmla="*/ 697 h 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0" h="797">
                <a:moveTo>
                  <a:pt x="420" y="697"/>
                </a:moveTo>
                <a:cubicBezTo>
                  <a:pt x="140" y="740"/>
                  <a:pt x="140" y="740"/>
                  <a:pt x="140" y="740"/>
                </a:cubicBezTo>
                <a:cubicBezTo>
                  <a:pt x="107" y="745"/>
                  <a:pt x="76" y="756"/>
                  <a:pt x="48" y="773"/>
                </a:cubicBezTo>
                <a:cubicBezTo>
                  <a:pt x="9" y="797"/>
                  <a:pt x="9" y="797"/>
                  <a:pt x="9" y="797"/>
                </a:cubicBezTo>
                <a:cubicBezTo>
                  <a:pt x="0" y="178"/>
                  <a:pt x="0" y="178"/>
                  <a:pt x="0" y="178"/>
                </a:cubicBezTo>
                <a:cubicBezTo>
                  <a:pt x="0" y="175"/>
                  <a:pt x="0" y="172"/>
                  <a:pt x="0" y="169"/>
                </a:cubicBezTo>
                <a:cubicBezTo>
                  <a:pt x="3" y="109"/>
                  <a:pt x="35" y="57"/>
                  <a:pt x="83" y="27"/>
                </a:cubicBezTo>
                <a:cubicBezTo>
                  <a:pt x="102" y="15"/>
                  <a:pt x="124" y="7"/>
                  <a:pt x="147" y="3"/>
                </a:cubicBezTo>
                <a:cubicBezTo>
                  <a:pt x="157" y="1"/>
                  <a:pt x="167" y="0"/>
                  <a:pt x="178" y="0"/>
                </a:cubicBezTo>
                <a:cubicBezTo>
                  <a:pt x="238" y="0"/>
                  <a:pt x="238" y="0"/>
                  <a:pt x="238" y="0"/>
                </a:cubicBezTo>
                <a:cubicBezTo>
                  <a:pt x="336" y="0"/>
                  <a:pt x="416" y="80"/>
                  <a:pt x="416" y="178"/>
                </a:cubicBezTo>
                <a:cubicBezTo>
                  <a:pt x="418" y="446"/>
                  <a:pt x="418" y="446"/>
                  <a:pt x="418" y="446"/>
                </a:cubicBezTo>
                <a:cubicBezTo>
                  <a:pt x="419" y="565"/>
                  <a:pt x="419" y="565"/>
                  <a:pt x="419" y="565"/>
                </a:cubicBezTo>
                <a:lnTo>
                  <a:pt x="420" y="697"/>
                </a:lnTo>
                <a:close/>
              </a:path>
            </a:pathLst>
          </a:custGeom>
          <a:solidFill>
            <a:srgbClr val="2626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íṩľîḓé">
            <a:extLst>
              <a:ext uri="{FF2B5EF4-FFF2-40B4-BE49-F238E27FC236}">
                <a16:creationId xmlns:a16="http://schemas.microsoft.com/office/drawing/2014/main" id="{A987DFC4-4059-4397-9863-451E6AD09C46}"/>
              </a:ext>
            </a:extLst>
          </p:cNvPr>
          <p:cNvSpPr/>
          <p:nvPr/>
        </p:nvSpPr>
        <p:spPr bwMode="auto">
          <a:xfrm>
            <a:off x="1160632" y="3764274"/>
            <a:ext cx="575452" cy="555446"/>
          </a:xfrm>
          <a:custGeom>
            <a:avLst/>
            <a:gdLst>
              <a:gd name="T0" fmla="*/ 384 w 384"/>
              <a:gd name="T1" fmla="*/ 77 h 371"/>
              <a:gd name="T2" fmla="*/ 308 w 384"/>
              <a:gd name="T3" fmla="*/ 60 h 371"/>
              <a:gd name="T4" fmla="*/ 248 w 384"/>
              <a:gd name="T5" fmla="*/ 60 h 371"/>
              <a:gd name="T6" fmla="*/ 217 w 384"/>
              <a:gd name="T7" fmla="*/ 63 h 371"/>
              <a:gd name="T8" fmla="*/ 146 w 384"/>
              <a:gd name="T9" fmla="*/ 83 h 371"/>
              <a:gd name="T10" fmla="*/ 126 w 384"/>
              <a:gd name="T11" fmla="*/ 156 h 371"/>
              <a:gd name="T12" fmla="*/ 70 w 384"/>
              <a:gd name="T13" fmla="*/ 238 h 371"/>
              <a:gd name="T14" fmla="*/ 71 w 384"/>
              <a:gd name="T15" fmla="*/ 371 h 371"/>
              <a:gd name="T16" fmla="*/ 2 w 384"/>
              <a:gd name="T17" fmla="*/ 237 h 371"/>
              <a:gd name="T18" fmla="*/ 0 w 384"/>
              <a:gd name="T19" fmla="*/ 178 h 371"/>
              <a:gd name="T20" fmla="*/ 0 w 384"/>
              <a:gd name="T21" fmla="*/ 169 h 371"/>
              <a:gd name="T22" fmla="*/ 83 w 384"/>
              <a:gd name="T23" fmla="*/ 27 h 371"/>
              <a:gd name="T24" fmla="*/ 147 w 384"/>
              <a:gd name="T25" fmla="*/ 3 h 371"/>
              <a:gd name="T26" fmla="*/ 178 w 384"/>
              <a:gd name="T27" fmla="*/ 0 h 371"/>
              <a:gd name="T28" fmla="*/ 238 w 384"/>
              <a:gd name="T29" fmla="*/ 0 h 371"/>
              <a:gd name="T30" fmla="*/ 384 w 384"/>
              <a:gd name="T31" fmla="*/ 77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4" h="371">
                <a:moveTo>
                  <a:pt x="384" y="77"/>
                </a:moveTo>
                <a:cubicBezTo>
                  <a:pt x="361" y="66"/>
                  <a:pt x="335" y="60"/>
                  <a:pt x="308" y="60"/>
                </a:cubicBezTo>
                <a:cubicBezTo>
                  <a:pt x="248" y="60"/>
                  <a:pt x="248" y="60"/>
                  <a:pt x="248" y="60"/>
                </a:cubicBezTo>
                <a:cubicBezTo>
                  <a:pt x="237" y="60"/>
                  <a:pt x="227" y="61"/>
                  <a:pt x="217" y="63"/>
                </a:cubicBezTo>
                <a:cubicBezTo>
                  <a:pt x="194" y="67"/>
                  <a:pt x="165" y="72"/>
                  <a:pt x="146" y="83"/>
                </a:cubicBezTo>
                <a:cubicBezTo>
                  <a:pt x="115" y="103"/>
                  <a:pt x="116" y="124"/>
                  <a:pt x="126" y="156"/>
                </a:cubicBezTo>
                <a:cubicBezTo>
                  <a:pt x="126" y="159"/>
                  <a:pt x="70" y="235"/>
                  <a:pt x="70" y="238"/>
                </a:cubicBezTo>
                <a:cubicBezTo>
                  <a:pt x="71" y="371"/>
                  <a:pt x="71" y="371"/>
                  <a:pt x="71" y="371"/>
                </a:cubicBezTo>
                <a:cubicBezTo>
                  <a:pt x="2" y="237"/>
                  <a:pt x="2" y="237"/>
                  <a:pt x="2" y="237"/>
                </a:cubicBezTo>
                <a:cubicBezTo>
                  <a:pt x="0" y="178"/>
                  <a:pt x="0" y="178"/>
                  <a:pt x="0" y="178"/>
                </a:cubicBezTo>
                <a:cubicBezTo>
                  <a:pt x="0" y="175"/>
                  <a:pt x="0" y="172"/>
                  <a:pt x="0" y="169"/>
                </a:cubicBezTo>
                <a:cubicBezTo>
                  <a:pt x="3" y="109"/>
                  <a:pt x="35" y="57"/>
                  <a:pt x="83" y="27"/>
                </a:cubicBezTo>
                <a:cubicBezTo>
                  <a:pt x="102" y="15"/>
                  <a:pt x="124" y="7"/>
                  <a:pt x="147" y="3"/>
                </a:cubicBezTo>
                <a:cubicBezTo>
                  <a:pt x="157" y="1"/>
                  <a:pt x="167" y="0"/>
                  <a:pt x="178" y="0"/>
                </a:cubicBezTo>
                <a:cubicBezTo>
                  <a:pt x="238" y="0"/>
                  <a:pt x="238" y="0"/>
                  <a:pt x="238" y="0"/>
                </a:cubicBezTo>
                <a:cubicBezTo>
                  <a:pt x="299" y="0"/>
                  <a:pt x="352" y="31"/>
                  <a:pt x="384" y="77"/>
                </a:cubicBezTo>
                <a:close/>
              </a:path>
            </a:pathLst>
          </a:custGeom>
          <a:solidFill>
            <a:srgbClr val="3939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íṡľïḑe">
            <a:extLst>
              <a:ext uri="{FF2B5EF4-FFF2-40B4-BE49-F238E27FC236}">
                <a16:creationId xmlns:a16="http://schemas.microsoft.com/office/drawing/2014/main" id="{00E0E507-79B1-4746-B950-B232E1F889A4}"/>
              </a:ext>
            </a:extLst>
          </p:cNvPr>
          <p:cNvSpPr/>
          <p:nvPr/>
        </p:nvSpPr>
        <p:spPr bwMode="auto">
          <a:xfrm>
            <a:off x="1384223" y="3747799"/>
            <a:ext cx="237712" cy="563684"/>
          </a:xfrm>
          <a:custGeom>
            <a:avLst/>
            <a:gdLst>
              <a:gd name="T0" fmla="*/ 148 w 202"/>
              <a:gd name="T1" fmla="*/ 323 h 479"/>
              <a:gd name="T2" fmla="*/ 121 w 202"/>
              <a:gd name="T3" fmla="*/ 479 h 479"/>
              <a:gd name="T4" fmla="*/ 0 w 202"/>
              <a:gd name="T5" fmla="*/ 0 h 479"/>
              <a:gd name="T6" fmla="*/ 202 w 202"/>
              <a:gd name="T7" fmla="*/ 0 h 479"/>
              <a:gd name="T8" fmla="*/ 148 w 202"/>
              <a:gd name="T9" fmla="*/ 32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2" h="479">
                <a:moveTo>
                  <a:pt x="148" y="323"/>
                </a:moveTo>
                <a:lnTo>
                  <a:pt x="121" y="479"/>
                </a:lnTo>
                <a:lnTo>
                  <a:pt x="0" y="0"/>
                </a:lnTo>
                <a:lnTo>
                  <a:pt x="202" y="0"/>
                </a:lnTo>
                <a:lnTo>
                  <a:pt x="148" y="323"/>
                </a:lnTo>
                <a:close/>
              </a:path>
            </a:pathLst>
          </a:custGeom>
          <a:solidFill>
            <a:srgbClr val="EDEF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îşḷíḍe">
            <a:extLst>
              <a:ext uri="{FF2B5EF4-FFF2-40B4-BE49-F238E27FC236}">
                <a16:creationId xmlns:a16="http://schemas.microsoft.com/office/drawing/2014/main" id="{F6F8C695-0F7E-4DDC-8DD3-904748EB47E8}"/>
              </a:ext>
            </a:extLst>
          </p:cNvPr>
          <p:cNvSpPr/>
          <p:nvPr/>
        </p:nvSpPr>
        <p:spPr bwMode="auto">
          <a:xfrm>
            <a:off x="1384223" y="3734854"/>
            <a:ext cx="242419" cy="80022"/>
          </a:xfrm>
          <a:custGeom>
            <a:avLst/>
            <a:gdLst>
              <a:gd name="T0" fmla="*/ 206 w 206"/>
              <a:gd name="T1" fmla="*/ 68 h 68"/>
              <a:gd name="T2" fmla="*/ 111 w 206"/>
              <a:gd name="T3" fmla="*/ 12 h 68"/>
              <a:gd name="T4" fmla="*/ 0 w 206"/>
              <a:gd name="T5" fmla="*/ 68 h 68"/>
              <a:gd name="T6" fmla="*/ 0 w 206"/>
              <a:gd name="T7" fmla="*/ 0 h 68"/>
              <a:gd name="T8" fmla="*/ 206 w 206"/>
              <a:gd name="T9" fmla="*/ 0 h 68"/>
              <a:gd name="T10" fmla="*/ 206 w 206"/>
              <a:gd name="T11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6" h="68">
                <a:moveTo>
                  <a:pt x="206" y="68"/>
                </a:moveTo>
                <a:lnTo>
                  <a:pt x="111" y="12"/>
                </a:lnTo>
                <a:lnTo>
                  <a:pt x="0" y="68"/>
                </a:lnTo>
                <a:lnTo>
                  <a:pt x="0" y="0"/>
                </a:lnTo>
                <a:lnTo>
                  <a:pt x="206" y="0"/>
                </a:lnTo>
                <a:lnTo>
                  <a:pt x="206" y="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íṡḷiḓè">
            <a:extLst>
              <a:ext uri="{FF2B5EF4-FFF2-40B4-BE49-F238E27FC236}">
                <a16:creationId xmlns:a16="http://schemas.microsoft.com/office/drawing/2014/main" id="{257B7AF1-13FD-49F9-9363-D1FA17F87552}"/>
              </a:ext>
            </a:extLst>
          </p:cNvPr>
          <p:cNvSpPr/>
          <p:nvPr/>
        </p:nvSpPr>
        <p:spPr bwMode="auto">
          <a:xfrm>
            <a:off x="1891420" y="4429162"/>
            <a:ext cx="169458" cy="58840"/>
          </a:xfrm>
          <a:custGeom>
            <a:avLst/>
            <a:gdLst>
              <a:gd name="T0" fmla="*/ 14 w 113"/>
              <a:gd name="T1" fmla="*/ 38 h 39"/>
              <a:gd name="T2" fmla="*/ 102 w 113"/>
              <a:gd name="T3" fmla="*/ 24 h 39"/>
              <a:gd name="T4" fmla="*/ 112 w 113"/>
              <a:gd name="T5" fmla="*/ 11 h 39"/>
              <a:gd name="T6" fmla="*/ 112 w 113"/>
              <a:gd name="T7" fmla="*/ 10 h 39"/>
              <a:gd name="T8" fmla="*/ 99 w 113"/>
              <a:gd name="T9" fmla="*/ 1 h 39"/>
              <a:gd name="T10" fmla="*/ 10 w 113"/>
              <a:gd name="T11" fmla="*/ 15 h 39"/>
              <a:gd name="T12" fmla="*/ 1 w 113"/>
              <a:gd name="T13" fmla="*/ 28 h 39"/>
              <a:gd name="T14" fmla="*/ 1 w 113"/>
              <a:gd name="T15" fmla="*/ 28 h 39"/>
              <a:gd name="T16" fmla="*/ 14 w 113"/>
              <a:gd name="T17" fmla="*/ 38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3" h="39">
                <a:moveTo>
                  <a:pt x="14" y="38"/>
                </a:moveTo>
                <a:cubicBezTo>
                  <a:pt x="102" y="24"/>
                  <a:pt x="102" y="24"/>
                  <a:pt x="102" y="24"/>
                </a:cubicBezTo>
                <a:cubicBezTo>
                  <a:pt x="109" y="23"/>
                  <a:pt x="113" y="17"/>
                  <a:pt x="112" y="11"/>
                </a:cubicBezTo>
                <a:cubicBezTo>
                  <a:pt x="112" y="10"/>
                  <a:pt x="112" y="10"/>
                  <a:pt x="112" y="10"/>
                </a:cubicBezTo>
                <a:cubicBezTo>
                  <a:pt x="111" y="4"/>
                  <a:pt x="105" y="0"/>
                  <a:pt x="99" y="1"/>
                </a:cubicBezTo>
                <a:cubicBezTo>
                  <a:pt x="10" y="15"/>
                  <a:pt x="10" y="15"/>
                  <a:pt x="10" y="15"/>
                </a:cubicBezTo>
                <a:cubicBezTo>
                  <a:pt x="4" y="16"/>
                  <a:pt x="0" y="22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2" y="35"/>
                  <a:pt x="8" y="39"/>
                  <a:pt x="14" y="38"/>
                </a:cubicBezTo>
                <a:close/>
              </a:path>
            </a:pathLst>
          </a:custGeom>
          <a:solidFill>
            <a:srgbClr val="F6AF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îšļïḋe">
            <a:extLst>
              <a:ext uri="{FF2B5EF4-FFF2-40B4-BE49-F238E27FC236}">
                <a16:creationId xmlns:a16="http://schemas.microsoft.com/office/drawing/2014/main" id="{FAC3901F-166F-4113-A409-B6AA17F66E79}"/>
              </a:ext>
            </a:extLst>
          </p:cNvPr>
          <p:cNvSpPr/>
          <p:nvPr/>
        </p:nvSpPr>
        <p:spPr bwMode="auto">
          <a:xfrm>
            <a:off x="1931431" y="4467996"/>
            <a:ext cx="145922" cy="55310"/>
          </a:xfrm>
          <a:custGeom>
            <a:avLst/>
            <a:gdLst>
              <a:gd name="T0" fmla="*/ 12 w 97"/>
              <a:gd name="T1" fmla="*/ 36 h 37"/>
              <a:gd name="T2" fmla="*/ 90 w 97"/>
              <a:gd name="T3" fmla="*/ 24 h 37"/>
              <a:gd name="T4" fmla="*/ 96 w 97"/>
              <a:gd name="T5" fmla="*/ 15 h 37"/>
              <a:gd name="T6" fmla="*/ 95 w 97"/>
              <a:gd name="T7" fmla="*/ 7 h 37"/>
              <a:gd name="T8" fmla="*/ 86 w 97"/>
              <a:gd name="T9" fmla="*/ 1 h 37"/>
              <a:gd name="T10" fmla="*/ 8 w 97"/>
              <a:gd name="T11" fmla="*/ 13 h 37"/>
              <a:gd name="T12" fmla="*/ 1 w 97"/>
              <a:gd name="T13" fmla="*/ 22 h 37"/>
              <a:gd name="T14" fmla="*/ 2 w 97"/>
              <a:gd name="T15" fmla="*/ 30 h 37"/>
              <a:gd name="T16" fmla="*/ 12 w 97"/>
              <a:gd name="T17" fmla="*/ 3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7" h="37">
                <a:moveTo>
                  <a:pt x="12" y="36"/>
                </a:moveTo>
                <a:cubicBezTo>
                  <a:pt x="90" y="24"/>
                  <a:pt x="90" y="24"/>
                  <a:pt x="90" y="24"/>
                </a:cubicBezTo>
                <a:cubicBezTo>
                  <a:pt x="94" y="23"/>
                  <a:pt x="97" y="19"/>
                  <a:pt x="96" y="15"/>
                </a:cubicBezTo>
                <a:cubicBezTo>
                  <a:pt x="95" y="7"/>
                  <a:pt x="95" y="7"/>
                  <a:pt x="95" y="7"/>
                </a:cubicBezTo>
                <a:cubicBezTo>
                  <a:pt x="94" y="3"/>
                  <a:pt x="90" y="0"/>
                  <a:pt x="86" y="1"/>
                </a:cubicBezTo>
                <a:cubicBezTo>
                  <a:pt x="8" y="13"/>
                  <a:pt x="8" y="13"/>
                  <a:pt x="8" y="13"/>
                </a:cubicBezTo>
                <a:cubicBezTo>
                  <a:pt x="3" y="14"/>
                  <a:pt x="0" y="18"/>
                  <a:pt x="1" y="22"/>
                </a:cubicBezTo>
                <a:cubicBezTo>
                  <a:pt x="2" y="30"/>
                  <a:pt x="2" y="30"/>
                  <a:pt x="2" y="30"/>
                </a:cubicBezTo>
                <a:cubicBezTo>
                  <a:pt x="3" y="34"/>
                  <a:pt x="7" y="37"/>
                  <a:pt x="12" y="36"/>
                </a:cubicBezTo>
                <a:close/>
              </a:path>
            </a:pathLst>
          </a:custGeom>
          <a:solidFill>
            <a:srgbClr val="F6AF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îšḻíďé">
            <a:extLst>
              <a:ext uri="{FF2B5EF4-FFF2-40B4-BE49-F238E27FC236}">
                <a16:creationId xmlns:a16="http://schemas.microsoft.com/office/drawing/2014/main" id="{ECC0E688-D2EC-4249-B001-5C0EEDDF92A3}"/>
              </a:ext>
            </a:extLst>
          </p:cNvPr>
          <p:cNvSpPr/>
          <p:nvPr/>
        </p:nvSpPr>
        <p:spPr bwMode="auto">
          <a:xfrm>
            <a:off x="1907895" y="4511537"/>
            <a:ext cx="162397" cy="58840"/>
          </a:xfrm>
          <a:custGeom>
            <a:avLst/>
            <a:gdLst>
              <a:gd name="T0" fmla="*/ 15 w 109"/>
              <a:gd name="T1" fmla="*/ 38 h 39"/>
              <a:gd name="T2" fmla="*/ 99 w 109"/>
              <a:gd name="T3" fmla="*/ 24 h 39"/>
              <a:gd name="T4" fmla="*/ 108 w 109"/>
              <a:gd name="T5" fmla="*/ 11 h 39"/>
              <a:gd name="T6" fmla="*/ 108 w 109"/>
              <a:gd name="T7" fmla="*/ 11 h 39"/>
              <a:gd name="T8" fmla="*/ 95 w 109"/>
              <a:gd name="T9" fmla="*/ 1 h 39"/>
              <a:gd name="T10" fmla="*/ 11 w 109"/>
              <a:gd name="T11" fmla="*/ 14 h 39"/>
              <a:gd name="T12" fmla="*/ 1 w 109"/>
              <a:gd name="T13" fmla="*/ 28 h 39"/>
              <a:gd name="T14" fmla="*/ 1 w 109"/>
              <a:gd name="T15" fmla="*/ 28 h 39"/>
              <a:gd name="T16" fmla="*/ 15 w 109"/>
              <a:gd name="T17" fmla="*/ 38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39">
                <a:moveTo>
                  <a:pt x="15" y="38"/>
                </a:moveTo>
                <a:cubicBezTo>
                  <a:pt x="99" y="24"/>
                  <a:pt x="99" y="24"/>
                  <a:pt x="99" y="24"/>
                </a:cubicBezTo>
                <a:cubicBezTo>
                  <a:pt x="105" y="23"/>
                  <a:pt x="109" y="17"/>
                  <a:pt x="108" y="11"/>
                </a:cubicBezTo>
                <a:cubicBezTo>
                  <a:pt x="108" y="11"/>
                  <a:pt x="108" y="11"/>
                  <a:pt x="108" y="11"/>
                </a:cubicBezTo>
                <a:cubicBezTo>
                  <a:pt x="107" y="4"/>
                  <a:pt x="101" y="0"/>
                  <a:pt x="95" y="1"/>
                </a:cubicBezTo>
                <a:cubicBezTo>
                  <a:pt x="11" y="14"/>
                  <a:pt x="11" y="14"/>
                  <a:pt x="11" y="14"/>
                </a:cubicBezTo>
                <a:cubicBezTo>
                  <a:pt x="5" y="15"/>
                  <a:pt x="0" y="21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2" y="34"/>
                  <a:pt x="9" y="39"/>
                  <a:pt x="15" y="38"/>
                </a:cubicBezTo>
                <a:close/>
              </a:path>
            </a:pathLst>
          </a:custGeom>
          <a:solidFill>
            <a:srgbClr val="F6AF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ísḻïḑé">
            <a:extLst>
              <a:ext uri="{FF2B5EF4-FFF2-40B4-BE49-F238E27FC236}">
                <a16:creationId xmlns:a16="http://schemas.microsoft.com/office/drawing/2014/main" id="{9575AA86-74C9-4152-ADC1-BB2D57AC3767}"/>
              </a:ext>
            </a:extLst>
          </p:cNvPr>
          <p:cNvSpPr/>
          <p:nvPr/>
        </p:nvSpPr>
        <p:spPr bwMode="auto">
          <a:xfrm>
            <a:off x="1794923" y="4451521"/>
            <a:ext cx="174165" cy="152983"/>
          </a:xfrm>
          <a:custGeom>
            <a:avLst/>
            <a:gdLst>
              <a:gd name="T0" fmla="*/ 116 w 116"/>
              <a:gd name="T1" fmla="*/ 0 h 102"/>
              <a:gd name="T2" fmla="*/ 93 w 116"/>
              <a:gd name="T3" fmla="*/ 0 h 102"/>
              <a:gd name="T4" fmla="*/ 35 w 116"/>
              <a:gd name="T5" fmla="*/ 13 h 102"/>
              <a:gd name="T6" fmla="*/ 0 w 116"/>
              <a:gd name="T7" fmla="*/ 30 h 102"/>
              <a:gd name="T8" fmla="*/ 23 w 116"/>
              <a:gd name="T9" fmla="*/ 90 h 102"/>
              <a:gd name="T10" fmla="*/ 112 w 116"/>
              <a:gd name="T11" fmla="*/ 71 h 102"/>
              <a:gd name="T12" fmla="*/ 116 w 116"/>
              <a:gd name="T13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" h="102">
                <a:moveTo>
                  <a:pt x="116" y="0"/>
                </a:moveTo>
                <a:cubicBezTo>
                  <a:pt x="115" y="0"/>
                  <a:pt x="105" y="0"/>
                  <a:pt x="93" y="0"/>
                </a:cubicBezTo>
                <a:cubicBezTo>
                  <a:pt x="73" y="0"/>
                  <a:pt x="53" y="4"/>
                  <a:pt x="35" y="13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20" y="89"/>
                  <a:pt x="23" y="90"/>
                </a:cubicBezTo>
                <a:cubicBezTo>
                  <a:pt x="89" y="102"/>
                  <a:pt x="112" y="71"/>
                  <a:pt x="112" y="71"/>
                </a:cubicBezTo>
                <a:lnTo>
                  <a:pt x="116" y="0"/>
                </a:lnTo>
                <a:close/>
              </a:path>
            </a:pathLst>
          </a:custGeom>
          <a:solidFill>
            <a:srgbClr val="F6AF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ïṩ1íḋé">
            <a:extLst>
              <a:ext uri="{FF2B5EF4-FFF2-40B4-BE49-F238E27FC236}">
                <a16:creationId xmlns:a16="http://schemas.microsoft.com/office/drawing/2014/main" id="{20048F8C-55DE-4B4A-BE2A-59AC08FF3B27}"/>
              </a:ext>
            </a:extLst>
          </p:cNvPr>
          <p:cNvSpPr/>
          <p:nvPr/>
        </p:nvSpPr>
        <p:spPr bwMode="auto">
          <a:xfrm>
            <a:off x="1847879" y="4451521"/>
            <a:ext cx="44718" cy="14592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ïŝ1iḋè">
            <a:extLst>
              <a:ext uri="{FF2B5EF4-FFF2-40B4-BE49-F238E27FC236}">
                <a16:creationId xmlns:a16="http://schemas.microsoft.com/office/drawing/2014/main" id="{B66FDAF5-03DC-4A07-8F5C-1F475FC45379}"/>
              </a:ext>
            </a:extLst>
          </p:cNvPr>
          <p:cNvSpPr/>
          <p:nvPr/>
        </p:nvSpPr>
        <p:spPr bwMode="auto">
          <a:xfrm>
            <a:off x="1160632" y="3804285"/>
            <a:ext cx="689601" cy="807280"/>
          </a:xfrm>
          <a:custGeom>
            <a:avLst/>
            <a:gdLst>
              <a:gd name="T0" fmla="*/ 460 w 460"/>
              <a:gd name="T1" fmla="*/ 537 h 539"/>
              <a:gd name="T2" fmla="*/ 419 w 460"/>
              <a:gd name="T3" fmla="*/ 538 h 539"/>
              <a:gd name="T4" fmla="*/ 265 w 460"/>
              <a:gd name="T5" fmla="*/ 539 h 539"/>
              <a:gd name="T6" fmla="*/ 263 w 460"/>
              <a:gd name="T7" fmla="*/ 539 h 539"/>
              <a:gd name="T8" fmla="*/ 100 w 460"/>
              <a:gd name="T9" fmla="*/ 435 h 539"/>
              <a:gd name="T10" fmla="*/ 98 w 460"/>
              <a:gd name="T11" fmla="*/ 431 h 539"/>
              <a:gd name="T12" fmla="*/ 0 w 460"/>
              <a:gd name="T13" fmla="*/ 142 h 539"/>
              <a:gd name="T14" fmla="*/ 83 w 460"/>
              <a:gd name="T15" fmla="*/ 0 h 539"/>
              <a:gd name="T16" fmla="*/ 209 w 460"/>
              <a:gd name="T17" fmla="*/ 387 h 539"/>
              <a:gd name="T18" fmla="*/ 264 w 460"/>
              <a:gd name="T19" fmla="*/ 420 h 539"/>
              <a:gd name="T20" fmla="*/ 418 w 460"/>
              <a:gd name="T21" fmla="*/ 419 h 539"/>
              <a:gd name="T22" fmla="*/ 458 w 460"/>
              <a:gd name="T23" fmla="*/ 418 h 539"/>
              <a:gd name="T24" fmla="*/ 460 w 460"/>
              <a:gd name="T25" fmla="*/ 537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60" h="539">
                <a:moveTo>
                  <a:pt x="460" y="537"/>
                </a:moveTo>
                <a:cubicBezTo>
                  <a:pt x="419" y="538"/>
                  <a:pt x="419" y="538"/>
                  <a:pt x="419" y="538"/>
                </a:cubicBezTo>
                <a:cubicBezTo>
                  <a:pt x="265" y="539"/>
                  <a:pt x="265" y="539"/>
                  <a:pt x="265" y="539"/>
                </a:cubicBezTo>
                <a:cubicBezTo>
                  <a:pt x="263" y="539"/>
                  <a:pt x="263" y="539"/>
                  <a:pt x="263" y="539"/>
                </a:cubicBezTo>
                <a:cubicBezTo>
                  <a:pt x="193" y="539"/>
                  <a:pt x="129" y="498"/>
                  <a:pt x="100" y="435"/>
                </a:cubicBezTo>
                <a:cubicBezTo>
                  <a:pt x="98" y="431"/>
                  <a:pt x="98" y="431"/>
                  <a:pt x="98" y="431"/>
                </a:cubicBezTo>
                <a:cubicBezTo>
                  <a:pt x="0" y="142"/>
                  <a:pt x="0" y="142"/>
                  <a:pt x="0" y="142"/>
                </a:cubicBezTo>
                <a:cubicBezTo>
                  <a:pt x="3" y="82"/>
                  <a:pt x="35" y="30"/>
                  <a:pt x="83" y="0"/>
                </a:cubicBezTo>
                <a:cubicBezTo>
                  <a:pt x="209" y="387"/>
                  <a:pt x="209" y="387"/>
                  <a:pt x="209" y="387"/>
                </a:cubicBezTo>
                <a:cubicBezTo>
                  <a:pt x="220" y="408"/>
                  <a:pt x="241" y="421"/>
                  <a:pt x="264" y="420"/>
                </a:cubicBezTo>
                <a:cubicBezTo>
                  <a:pt x="418" y="419"/>
                  <a:pt x="418" y="419"/>
                  <a:pt x="418" y="419"/>
                </a:cubicBezTo>
                <a:cubicBezTo>
                  <a:pt x="458" y="418"/>
                  <a:pt x="458" y="418"/>
                  <a:pt x="458" y="418"/>
                </a:cubicBezTo>
                <a:lnTo>
                  <a:pt x="460" y="537"/>
                </a:lnTo>
                <a:close/>
              </a:path>
            </a:pathLst>
          </a:custGeom>
          <a:solidFill>
            <a:srgbClr val="3939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iṡḷiďê">
            <a:extLst>
              <a:ext uri="{FF2B5EF4-FFF2-40B4-BE49-F238E27FC236}">
                <a16:creationId xmlns:a16="http://schemas.microsoft.com/office/drawing/2014/main" id="{A61391E0-6DF7-485C-B1FF-6E2F2C0CB639}"/>
              </a:ext>
            </a:extLst>
          </p:cNvPr>
          <p:cNvSpPr/>
          <p:nvPr/>
        </p:nvSpPr>
        <p:spPr bwMode="auto">
          <a:xfrm>
            <a:off x="3178831" y="4478587"/>
            <a:ext cx="349508" cy="103558"/>
          </a:xfrm>
          <a:prstGeom prst="rect">
            <a:avLst/>
          </a:prstGeom>
          <a:solidFill>
            <a:srgbClr val="0712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iṡ1íḋé">
            <a:extLst>
              <a:ext uri="{FF2B5EF4-FFF2-40B4-BE49-F238E27FC236}">
                <a16:creationId xmlns:a16="http://schemas.microsoft.com/office/drawing/2014/main" id="{2E1AA890-F8E5-4261-9223-98A9EEA8225F}"/>
              </a:ext>
            </a:extLst>
          </p:cNvPr>
          <p:cNvSpPr/>
          <p:nvPr/>
        </p:nvSpPr>
        <p:spPr bwMode="auto">
          <a:xfrm>
            <a:off x="3079981" y="4478587"/>
            <a:ext cx="349508" cy="103558"/>
          </a:xfrm>
          <a:prstGeom prst="rect">
            <a:avLst/>
          </a:prstGeom>
          <a:solidFill>
            <a:srgbClr val="506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í$1iďè">
            <a:extLst>
              <a:ext uri="{FF2B5EF4-FFF2-40B4-BE49-F238E27FC236}">
                <a16:creationId xmlns:a16="http://schemas.microsoft.com/office/drawing/2014/main" id="{0A1E8925-238F-49F8-8BC7-66BFE61A3046}"/>
              </a:ext>
            </a:extLst>
          </p:cNvPr>
          <p:cNvSpPr/>
          <p:nvPr/>
        </p:nvSpPr>
        <p:spPr bwMode="auto">
          <a:xfrm>
            <a:off x="2818733" y="4515068"/>
            <a:ext cx="467187" cy="566038"/>
          </a:xfrm>
          <a:custGeom>
            <a:avLst/>
            <a:gdLst>
              <a:gd name="T0" fmla="*/ 0 w 311"/>
              <a:gd name="T1" fmla="*/ 25 h 378"/>
              <a:gd name="T2" fmla="*/ 35 w 311"/>
              <a:gd name="T3" fmla="*/ 26 h 378"/>
              <a:gd name="T4" fmla="*/ 66 w 311"/>
              <a:gd name="T5" fmla="*/ 57 h 378"/>
              <a:gd name="T6" fmla="*/ 71 w 311"/>
              <a:gd name="T7" fmla="*/ 272 h 378"/>
              <a:gd name="T8" fmla="*/ 176 w 311"/>
              <a:gd name="T9" fmla="*/ 378 h 378"/>
              <a:gd name="T10" fmla="*/ 179 w 311"/>
              <a:gd name="T11" fmla="*/ 378 h 378"/>
              <a:gd name="T12" fmla="*/ 287 w 311"/>
              <a:gd name="T13" fmla="*/ 270 h 378"/>
              <a:gd name="T14" fmla="*/ 287 w 311"/>
              <a:gd name="T15" fmla="*/ 267 h 378"/>
              <a:gd name="T16" fmla="*/ 281 w 311"/>
              <a:gd name="T17" fmla="*/ 45 h 378"/>
              <a:gd name="T18" fmla="*/ 281 w 311"/>
              <a:gd name="T19" fmla="*/ 44 h 378"/>
              <a:gd name="T20" fmla="*/ 311 w 311"/>
              <a:gd name="T21" fmla="*/ 13 h 378"/>
              <a:gd name="T22" fmla="*/ 310 w 311"/>
              <a:gd name="T23" fmla="*/ 0 h 378"/>
              <a:gd name="T24" fmla="*/ 269 w 311"/>
              <a:gd name="T25" fmla="*/ 44 h 378"/>
              <a:gd name="T26" fmla="*/ 269 w 311"/>
              <a:gd name="T27" fmla="*/ 46 h 378"/>
              <a:gd name="T28" fmla="*/ 275 w 311"/>
              <a:gd name="T29" fmla="*/ 267 h 378"/>
              <a:gd name="T30" fmla="*/ 275 w 311"/>
              <a:gd name="T31" fmla="*/ 270 h 378"/>
              <a:gd name="T32" fmla="*/ 247 w 311"/>
              <a:gd name="T33" fmla="*/ 338 h 378"/>
              <a:gd name="T34" fmla="*/ 179 w 311"/>
              <a:gd name="T35" fmla="*/ 366 h 378"/>
              <a:gd name="T36" fmla="*/ 176 w 311"/>
              <a:gd name="T37" fmla="*/ 366 h 378"/>
              <a:gd name="T38" fmla="*/ 83 w 311"/>
              <a:gd name="T39" fmla="*/ 272 h 378"/>
              <a:gd name="T40" fmla="*/ 78 w 311"/>
              <a:gd name="T41" fmla="*/ 57 h 378"/>
              <a:gd name="T42" fmla="*/ 36 w 311"/>
              <a:gd name="T43" fmla="*/ 14 h 378"/>
              <a:gd name="T44" fmla="*/ 0 w 311"/>
              <a:gd name="T45" fmla="*/ 13 h 378"/>
              <a:gd name="T46" fmla="*/ 0 w 311"/>
              <a:gd name="T47" fmla="*/ 25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1" h="378">
                <a:moveTo>
                  <a:pt x="0" y="25"/>
                </a:moveTo>
                <a:cubicBezTo>
                  <a:pt x="35" y="26"/>
                  <a:pt x="35" y="26"/>
                  <a:pt x="35" y="26"/>
                </a:cubicBezTo>
                <a:cubicBezTo>
                  <a:pt x="52" y="27"/>
                  <a:pt x="66" y="40"/>
                  <a:pt x="66" y="57"/>
                </a:cubicBezTo>
                <a:cubicBezTo>
                  <a:pt x="71" y="272"/>
                  <a:pt x="71" y="272"/>
                  <a:pt x="71" y="272"/>
                </a:cubicBezTo>
                <a:cubicBezTo>
                  <a:pt x="73" y="330"/>
                  <a:pt x="119" y="376"/>
                  <a:pt x="176" y="378"/>
                </a:cubicBezTo>
                <a:cubicBezTo>
                  <a:pt x="177" y="378"/>
                  <a:pt x="178" y="378"/>
                  <a:pt x="179" y="378"/>
                </a:cubicBezTo>
                <a:cubicBezTo>
                  <a:pt x="239" y="378"/>
                  <a:pt x="287" y="329"/>
                  <a:pt x="287" y="270"/>
                </a:cubicBezTo>
                <a:cubicBezTo>
                  <a:pt x="287" y="269"/>
                  <a:pt x="287" y="268"/>
                  <a:pt x="287" y="267"/>
                </a:cubicBezTo>
                <a:cubicBezTo>
                  <a:pt x="281" y="45"/>
                  <a:pt x="281" y="45"/>
                  <a:pt x="281" y="45"/>
                </a:cubicBezTo>
                <a:cubicBezTo>
                  <a:pt x="281" y="44"/>
                  <a:pt x="281" y="44"/>
                  <a:pt x="281" y="44"/>
                </a:cubicBezTo>
                <a:cubicBezTo>
                  <a:pt x="281" y="28"/>
                  <a:pt x="294" y="14"/>
                  <a:pt x="311" y="13"/>
                </a:cubicBezTo>
                <a:cubicBezTo>
                  <a:pt x="310" y="0"/>
                  <a:pt x="310" y="0"/>
                  <a:pt x="310" y="0"/>
                </a:cubicBezTo>
                <a:cubicBezTo>
                  <a:pt x="287" y="2"/>
                  <a:pt x="269" y="21"/>
                  <a:pt x="269" y="44"/>
                </a:cubicBezTo>
                <a:cubicBezTo>
                  <a:pt x="269" y="45"/>
                  <a:pt x="269" y="45"/>
                  <a:pt x="269" y="46"/>
                </a:cubicBezTo>
                <a:cubicBezTo>
                  <a:pt x="275" y="267"/>
                  <a:pt x="275" y="267"/>
                  <a:pt x="275" y="267"/>
                </a:cubicBezTo>
                <a:cubicBezTo>
                  <a:pt x="275" y="268"/>
                  <a:pt x="275" y="269"/>
                  <a:pt x="275" y="270"/>
                </a:cubicBezTo>
                <a:cubicBezTo>
                  <a:pt x="275" y="296"/>
                  <a:pt x="264" y="320"/>
                  <a:pt x="247" y="338"/>
                </a:cubicBezTo>
                <a:cubicBezTo>
                  <a:pt x="230" y="355"/>
                  <a:pt x="206" y="366"/>
                  <a:pt x="179" y="366"/>
                </a:cubicBezTo>
                <a:cubicBezTo>
                  <a:pt x="178" y="366"/>
                  <a:pt x="177" y="366"/>
                  <a:pt x="176" y="366"/>
                </a:cubicBezTo>
                <a:cubicBezTo>
                  <a:pt x="125" y="364"/>
                  <a:pt x="85" y="323"/>
                  <a:pt x="83" y="272"/>
                </a:cubicBezTo>
                <a:cubicBezTo>
                  <a:pt x="78" y="57"/>
                  <a:pt x="78" y="57"/>
                  <a:pt x="78" y="57"/>
                </a:cubicBezTo>
                <a:cubicBezTo>
                  <a:pt x="78" y="33"/>
                  <a:pt x="59" y="14"/>
                  <a:pt x="36" y="14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25"/>
                  <a:pt x="0" y="25"/>
                  <a:pt x="0" y="25"/>
                </a:cubicBezTo>
                <a:close/>
              </a:path>
            </a:pathLst>
          </a:custGeom>
          <a:solidFill>
            <a:srgbClr val="0712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iṩḷiḋe">
            <a:extLst>
              <a:ext uri="{FF2B5EF4-FFF2-40B4-BE49-F238E27FC236}">
                <a16:creationId xmlns:a16="http://schemas.microsoft.com/office/drawing/2014/main" id="{305C2C9D-B8DA-4B42-BEE8-68FB6BCC3D33}"/>
              </a:ext>
            </a:extLst>
          </p:cNvPr>
          <p:cNvSpPr/>
          <p:nvPr/>
        </p:nvSpPr>
        <p:spPr bwMode="auto">
          <a:xfrm>
            <a:off x="3254146" y="4511537"/>
            <a:ext cx="95321" cy="28243"/>
          </a:xfrm>
          <a:prstGeom prst="rect">
            <a:avLst/>
          </a:prstGeom>
          <a:solidFill>
            <a:srgbClr val="0712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ísļïḋé">
            <a:extLst>
              <a:ext uri="{FF2B5EF4-FFF2-40B4-BE49-F238E27FC236}">
                <a16:creationId xmlns:a16="http://schemas.microsoft.com/office/drawing/2014/main" id="{914833C3-CF8D-4730-B67C-60492A2F8AB2}"/>
              </a:ext>
            </a:extLst>
          </p:cNvPr>
          <p:cNvSpPr/>
          <p:nvPr/>
        </p:nvSpPr>
        <p:spPr bwMode="auto">
          <a:xfrm>
            <a:off x="3141174" y="4500947"/>
            <a:ext cx="96497" cy="2706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iṥļîdé">
            <a:extLst>
              <a:ext uri="{FF2B5EF4-FFF2-40B4-BE49-F238E27FC236}">
                <a16:creationId xmlns:a16="http://schemas.microsoft.com/office/drawing/2014/main" id="{2EC6AC58-6E19-408B-B304-ED639BF8CD51}"/>
              </a:ext>
            </a:extLst>
          </p:cNvPr>
          <p:cNvSpPr/>
          <p:nvPr/>
        </p:nvSpPr>
        <p:spPr bwMode="auto">
          <a:xfrm>
            <a:off x="2712822" y="4505654"/>
            <a:ext cx="510728" cy="258894"/>
          </a:xfrm>
          <a:custGeom>
            <a:avLst/>
            <a:gdLst>
              <a:gd name="T0" fmla="*/ 0 w 341"/>
              <a:gd name="T1" fmla="*/ 31 h 173"/>
              <a:gd name="T2" fmla="*/ 63 w 341"/>
              <a:gd name="T3" fmla="*/ 97 h 173"/>
              <a:gd name="T4" fmla="*/ 64 w 341"/>
              <a:gd name="T5" fmla="*/ 105 h 173"/>
              <a:gd name="T6" fmla="*/ 136 w 341"/>
              <a:gd name="T7" fmla="*/ 173 h 173"/>
              <a:gd name="T8" fmla="*/ 137 w 341"/>
              <a:gd name="T9" fmla="*/ 173 h 173"/>
              <a:gd name="T10" fmla="*/ 215 w 341"/>
              <a:gd name="T11" fmla="*/ 172 h 173"/>
              <a:gd name="T12" fmla="*/ 305 w 341"/>
              <a:gd name="T13" fmla="*/ 83 h 173"/>
              <a:gd name="T14" fmla="*/ 305 w 341"/>
              <a:gd name="T15" fmla="*/ 53 h 173"/>
              <a:gd name="T16" fmla="*/ 341 w 341"/>
              <a:gd name="T17" fmla="*/ 13 h 173"/>
              <a:gd name="T18" fmla="*/ 339 w 341"/>
              <a:gd name="T19" fmla="*/ 0 h 173"/>
              <a:gd name="T20" fmla="*/ 293 w 341"/>
              <a:gd name="T21" fmla="*/ 53 h 173"/>
              <a:gd name="T22" fmla="*/ 292 w 341"/>
              <a:gd name="T23" fmla="*/ 83 h 173"/>
              <a:gd name="T24" fmla="*/ 215 w 341"/>
              <a:gd name="T25" fmla="*/ 160 h 173"/>
              <a:gd name="T26" fmla="*/ 137 w 341"/>
              <a:gd name="T27" fmla="*/ 161 h 173"/>
              <a:gd name="T28" fmla="*/ 136 w 341"/>
              <a:gd name="T29" fmla="*/ 161 h 173"/>
              <a:gd name="T30" fmla="*/ 76 w 341"/>
              <a:gd name="T31" fmla="*/ 104 h 173"/>
              <a:gd name="T32" fmla="*/ 76 w 341"/>
              <a:gd name="T33" fmla="*/ 96 h 173"/>
              <a:gd name="T34" fmla="*/ 1 w 341"/>
              <a:gd name="T35" fmla="*/ 19 h 173"/>
              <a:gd name="T36" fmla="*/ 0 w 341"/>
              <a:gd name="T37" fmla="*/ 31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41" h="173">
                <a:moveTo>
                  <a:pt x="0" y="31"/>
                </a:moveTo>
                <a:cubicBezTo>
                  <a:pt x="34" y="34"/>
                  <a:pt x="61" y="62"/>
                  <a:pt x="63" y="97"/>
                </a:cubicBezTo>
                <a:cubicBezTo>
                  <a:pt x="64" y="105"/>
                  <a:pt x="64" y="105"/>
                  <a:pt x="64" y="105"/>
                </a:cubicBezTo>
                <a:cubicBezTo>
                  <a:pt x="67" y="143"/>
                  <a:pt x="98" y="173"/>
                  <a:pt x="136" y="173"/>
                </a:cubicBezTo>
                <a:cubicBezTo>
                  <a:pt x="137" y="173"/>
                  <a:pt x="137" y="173"/>
                  <a:pt x="137" y="173"/>
                </a:cubicBezTo>
                <a:cubicBezTo>
                  <a:pt x="215" y="172"/>
                  <a:pt x="215" y="172"/>
                  <a:pt x="215" y="172"/>
                </a:cubicBezTo>
                <a:cubicBezTo>
                  <a:pt x="264" y="171"/>
                  <a:pt x="304" y="132"/>
                  <a:pt x="305" y="83"/>
                </a:cubicBezTo>
                <a:cubicBezTo>
                  <a:pt x="305" y="53"/>
                  <a:pt x="305" y="53"/>
                  <a:pt x="305" y="53"/>
                </a:cubicBezTo>
                <a:cubicBezTo>
                  <a:pt x="306" y="33"/>
                  <a:pt x="321" y="16"/>
                  <a:pt x="341" y="13"/>
                </a:cubicBezTo>
                <a:cubicBezTo>
                  <a:pt x="339" y="0"/>
                  <a:pt x="339" y="0"/>
                  <a:pt x="339" y="0"/>
                </a:cubicBezTo>
                <a:cubicBezTo>
                  <a:pt x="313" y="4"/>
                  <a:pt x="294" y="27"/>
                  <a:pt x="293" y="53"/>
                </a:cubicBezTo>
                <a:cubicBezTo>
                  <a:pt x="292" y="83"/>
                  <a:pt x="292" y="83"/>
                  <a:pt x="292" y="83"/>
                </a:cubicBezTo>
                <a:cubicBezTo>
                  <a:pt x="292" y="125"/>
                  <a:pt x="257" y="159"/>
                  <a:pt x="215" y="160"/>
                </a:cubicBezTo>
                <a:cubicBezTo>
                  <a:pt x="137" y="161"/>
                  <a:pt x="137" y="161"/>
                  <a:pt x="137" y="161"/>
                </a:cubicBezTo>
                <a:cubicBezTo>
                  <a:pt x="136" y="161"/>
                  <a:pt x="136" y="161"/>
                  <a:pt x="136" y="161"/>
                </a:cubicBezTo>
                <a:cubicBezTo>
                  <a:pt x="105" y="161"/>
                  <a:pt x="78" y="136"/>
                  <a:pt x="76" y="104"/>
                </a:cubicBezTo>
                <a:cubicBezTo>
                  <a:pt x="76" y="96"/>
                  <a:pt x="76" y="96"/>
                  <a:pt x="76" y="96"/>
                </a:cubicBezTo>
                <a:cubicBezTo>
                  <a:pt x="73" y="55"/>
                  <a:pt x="41" y="23"/>
                  <a:pt x="1" y="19"/>
                </a:cubicBezTo>
                <a:cubicBezTo>
                  <a:pt x="0" y="31"/>
                  <a:pt x="0" y="31"/>
                  <a:pt x="0" y="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ïṩ1iḓe">
            <a:extLst>
              <a:ext uri="{FF2B5EF4-FFF2-40B4-BE49-F238E27FC236}">
                <a16:creationId xmlns:a16="http://schemas.microsoft.com/office/drawing/2014/main" id="{2007621F-B4FD-4B33-BAFB-BFE5B2507E67}"/>
              </a:ext>
            </a:extLst>
          </p:cNvPr>
          <p:cNvSpPr/>
          <p:nvPr/>
        </p:nvSpPr>
        <p:spPr bwMode="auto">
          <a:xfrm>
            <a:off x="3215312" y="3439480"/>
            <a:ext cx="107089" cy="135332"/>
          </a:xfrm>
          <a:custGeom>
            <a:avLst/>
            <a:gdLst>
              <a:gd name="T0" fmla="*/ 28 w 72"/>
              <a:gd name="T1" fmla="*/ 9 h 90"/>
              <a:gd name="T2" fmla="*/ 67 w 72"/>
              <a:gd name="T3" fmla="*/ 65 h 90"/>
              <a:gd name="T4" fmla="*/ 64 w 72"/>
              <a:gd name="T5" fmla="*/ 85 h 90"/>
              <a:gd name="T6" fmla="*/ 63 w 72"/>
              <a:gd name="T7" fmla="*/ 86 h 90"/>
              <a:gd name="T8" fmla="*/ 44 w 72"/>
              <a:gd name="T9" fmla="*/ 81 h 90"/>
              <a:gd name="T10" fmla="*/ 5 w 72"/>
              <a:gd name="T11" fmla="*/ 24 h 90"/>
              <a:gd name="T12" fmla="*/ 7 w 72"/>
              <a:gd name="T13" fmla="*/ 5 h 90"/>
              <a:gd name="T14" fmla="*/ 8 w 72"/>
              <a:gd name="T15" fmla="*/ 4 h 90"/>
              <a:gd name="T16" fmla="*/ 28 w 72"/>
              <a:gd name="T17" fmla="*/ 9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" h="90">
                <a:moveTo>
                  <a:pt x="28" y="9"/>
                </a:moveTo>
                <a:cubicBezTo>
                  <a:pt x="67" y="65"/>
                  <a:pt x="67" y="65"/>
                  <a:pt x="67" y="65"/>
                </a:cubicBezTo>
                <a:cubicBezTo>
                  <a:pt x="72" y="72"/>
                  <a:pt x="70" y="81"/>
                  <a:pt x="64" y="85"/>
                </a:cubicBezTo>
                <a:cubicBezTo>
                  <a:pt x="63" y="86"/>
                  <a:pt x="63" y="86"/>
                  <a:pt x="63" y="86"/>
                </a:cubicBezTo>
                <a:cubicBezTo>
                  <a:pt x="57" y="90"/>
                  <a:pt x="49" y="88"/>
                  <a:pt x="44" y="81"/>
                </a:cubicBezTo>
                <a:cubicBezTo>
                  <a:pt x="5" y="24"/>
                  <a:pt x="5" y="24"/>
                  <a:pt x="5" y="24"/>
                </a:cubicBezTo>
                <a:cubicBezTo>
                  <a:pt x="0" y="18"/>
                  <a:pt x="1" y="9"/>
                  <a:pt x="7" y="5"/>
                </a:cubicBezTo>
                <a:cubicBezTo>
                  <a:pt x="8" y="4"/>
                  <a:pt x="8" y="4"/>
                  <a:pt x="8" y="4"/>
                </a:cubicBezTo>
                <a:cubicBezTo>
                  <a:pt x="15" y="0"/>
                  <a:pt x="23" y="2"/>
                  <a:pt x="28" y="9"/>
                </a:cubicBezTo>
                <a:close/>
              </a:path>
            </a:pathLst>
          </a:custGeom>
          <a:solidFill>
            <a:srgbClr val="F4A8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îṣlíde">
            <a:extLst>
              <a:ext uri="{FF2B5EF4-FFF2-40B4-BE49-F238E27FC236}">
                <a16:creationId xmlns:a16="http://schemas.microsoft.com/office/drawing/2014/main" id="{91218870-7DF9-429F-9252-DC3DABC2BCC4}"/>
              </a:ext>
            </a:extLst>
          </p:cNvPr>
          <p:cNvSpPr/>
          <p:nvPr/>
        </p:nvSpPr>
        <p:spPr bwMode="auto">
          <a:xfrm>
            <a:off x="3125876" y="3475960"/>
            <a:ext cx="200055" cy="182403"/>
          </a:xfrm>
          <a:custGeom>
            <a:avLst/>
            <a:gdLst>
              <a:gd name="T0" fmla="*/ 79 w 133"/>
              <a:gd name="T1" fmla="*/ 115 h 122"/>
              <a:gd name="T2" fmla="*/ 30 w 133"/>
              <a:gd name="T3" fmla="*/ 83 h 122"/>
              <a:gd name="T4" fmla="*/ 6 w 133"/>
              <a:gd name="T5" fmla="*/ 43 h 122"/>
              <a:gd name="T6" fmla="*/ 27 w 133"/>
              <a:gd name="T7" fmla="*/ 17 h 122"/>
              <a:gd name="T8" fmla="*/ 63 w 133"/>
              <a:gd name="T9" fmla="*/ 6 h 122"/>
              <a:gd name="T10" fmla="*/ 111 w 133"/>
              <a:gd name="T11" fmla="*/ 28 h 122"/>
              <a:gd name="T12" fmla="*/ 127 w 133"/>
              <a:gd name="T13" fmla="*/ 66 h 122"/>
              <a:gd name="T14" fmla="*/ 114 w 133"/>
              <a:gd name="T15" fmla="*/ 96 h 122"/>
              <a:gd name="T16" fmla="*/ 79 w 133"/>
              <a:gd name="T17" fmla="*/ 115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3" h="122">
                <a:moveTo>
                  <a:pt x="79" y="115"/>
                </a:moveTo>
                <a:cubicBezTo>
                  <a:pt x="79" y="115"/>
                  <a:pt x="41" y="90"/>
                  <a:pt x="30" y="83"/>
                </a:cubicBezTo>
                <a:cubicBezTo>
                  <a:pt x="8" y="69"/>
                  <a:pt x="0" y="57"/>
                  <a:pt x="6" y="43"/>
                </a:cubicBezTo>
                <a:cubicBezTo>
                  <a:pt x="27" y="17"/>
                  <a:pt x="27" y="17"/>
                  <a:pt x="27" y="17"/>
                </a:cubicBezTo>
                <a:cubicBezTo>
                  <a:pt x="41" y="5"/>
                  <a:pt x="48" y="0"/>
                  <a:pt x="63" y="6"/>
                </a:cubicBezTo>
                <a:cubicBezTo>
                  <a:pt x="111" y="28"/>
                  <a:pt x="111" y="28"/>
                  <a:pt x="111" y="28"/>
                </a:cubicBezTo>
                <a:cubicBezTo>
                  <a:pt x="126" y="34"/>
                  <a:pt x="133" y="52"/>
                  <a:pt x="127" y="66"/>
                </a:cubicBezTo>
                <a:cubicBezTo>
                  <a:pt x="114" y="96"/>
                  <a:pt x="114" y="96"/>
                  <a:pt x="114" y="96"/>
                </a:cubicBezTo>
                <a:cubicBezTo>
                  <a:pt x="108" y="111"/>
                  <a:pt x="94" y="122"/>
                  <a:pt x="79" y="115"/>
                </a:cubicBezTo>
                <a:close/>
              </a:path>
            </a:pathLst>
          </a:custGeom>
          <a:solidFill>
            <a:srgbClr val="F4A8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îṣḻïḓê">
            <a:extLst>
              <a:ext uri="{FF2B5EF4-FFF2-40B4-BE49-F238E27FC236}">
                <a16:creationId xmlns:a16="http://schemas.microsoft.com/office/drawing/2014/main" id="{77AB9223-D64F-452F-B780-12AC9F177042}"/>
              </a:ext>
            </a:extLst>
          </p:cNvPr>
          <p:cNvSpPr/>
          <p:nvPr/>
        </p:nvSpPr>
        <p:spPr bwMode="auto">
          <a:xfrm>
            <a:off x="3096456" y="3418297"/>
            <a:ext cx="129447" cy="98851"/>
          </a:xfrm>
          <a:custGeom>
            <a:avLst/>
            <a:gdLst>
              <a:gd name="T0" fmla="*/ 61 w 86"/>
              <a:gd name="T1" fmla="*/ 60 h 66"/>
              <a:gd name="T2" fmla="*/ 12 w 86"/>
              <a:gd name="T3" fmla="*/ 25 h 66"/>
              <a:gd name="T4" fmla="*/ 4 w 86"/>
              <a:gd name="T5" fmla="*/ 6 h 66"/>
              <a:gd name="T6" fmla="*/ 25 w 86"/>
              <a:gd name="T7" fmla="*/ 6 h 66"/>
              <a:gd name="T8" fmla="*/ 74 w 86"/>
              <a:gd name="T9" fmla="*/ 41 h 66"/>
              <a:gd name="T10" fmla="*/ 82 w 86"/>
              <a:gd name="T11" fmla="*/ 61 h 66"/>
              <a:gd name="T12" fmla="*/ 61 w 86"/>
              <a:gd name="T13" fmla="*/ 6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66">
                <a:moveTo>
                  <a:pt x="61" y="60"/>
                </a:moveTo>
                <a:cubicBezTo>
                  <a:pt x="12" y="25"/>
                  <a:pt x="12" y="25"/>
                  <a:pt x="12" y="25"/>
                </a:cubicBezTo>
                <a:cubicBezTo>
                  <a:pt x="4" y="20"/>
                  <a:pt x="0" y="11"/>
                  <a:pt x="4" y="6"/>
                </a:cubicBezTo>
                <a:cubicBezTo>
                  <a:pt x="7" y="0"/>
                  <a:pt x="17" y="0"/>
                  <a:pt x="25" y="6"/>
                </a:cubicBezTo>
                <a:cubicBezTo>
                  <a:pt x="74" y="41"/>
                  <a:pt x="74" y="41"/>
                  <a:pt x="74" y="41"/>
                </a:cubicBezTo>
                <a:cubicBezTo>
                  <a:pt x="82" y="46"/>
                  <a:pt x="86" y="55"/>
                  <a:pt x="82" y="61"/>
                </a:cubicBezTo>
                <a:cubicBezTo>
                  <a:pt x="79" y="66"/>
                  <a:pt x="70" y="66"/>
                  <a:pt x="61" y="60"/>
                </a:cubicBezTo>
                <a:close/>
              </a:path>
            </a:pathLst>
          </a:custGeom>
          <a:solidFill>
            <a:srgbClr val="F4A8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îs1íḑê">
            <a:extLst>
              <a:ext uri="{FF2B5EF4-FFF2-40B4-BE49-F238E27FC236}">
                <a16:creationId xmlns:a16="http://schemas.microsoft.com/office/drawing/2014/main" id="{D4DBEA87-99E6-4CF4-868A-EE96E6C64D1C}"/>
              </a:ext>
            </a:extLst>
          </p:cNvPr>
          <p:cNvSpPr/>
          <p:nvPr/>
        </p:nvSpPr>
        <p:spPr bwMode="auto">
          <a:xfrm>
            <a:off x="3057622" y="3443010"/>
            <a:ext cx="128271" cy="96497"/>
          </a:xfrm>
          <a:custGeom>
            <a:avLst/>
            <a:gdLst>
              <a:gd name="T0" fmla="*/ 61 w 86"/>
              <a:gd name="T1" fmla="*/ 60 h 65"/>
              <a:gd name="T2" fmla="*/ 12 w 86"/>
              <a:gd name="T3" fmla="*/ 24 h 65"/>
              <a:gd name="T4" fmla="*/ 3 w 86"/>
              <a:gd name="T5" fmla="*/ 5 h 65"/>
              <a:gd name="T6" fmla="*/ 24 w 86"/>
              <a:gd name="T7" fmla="*/ 5 h 65"/>
              <a:gd name="T8" fmla="*/ 74 w 86"/>
              <a:gd name="T9" fmla="*/ 40 h 65"/>
              <a:gd name="T10" fmla="*/ 82 w 86"/>
              <a:gd name="T11" fmla="*/ 60 h 65"/>
              <a:gd name="T12" fmla="*/ 61 w 86"/>
              <a:gd name="T13" fmla="*/ 6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65">
                <a:moveTo>
                  <a:pt x="61" y="60"/>
                </a:moveTo>
                <a:cubicBezTo>
                  <a:pt x="12" y="24"/>
                  <a:pt x="12" y="24"/>
                  <a:pt x="12" y="24"/>
                </a:cubicBezTo>
                <a:cubicBezTo>
                  <a:pt x="4" y="19"/>
                  <a:pt x="0" y="10"/>
                  <a:pt x="3" y="5"/>
                </a:cubicBezTo>
                <a:cubicBezTo>
                  <a:pt x="7" y="0"/>
                  <a:pt x="16" y="0"/>
                  <a:pt x="24" y="5"/>
                </a:cubicBezTo>
                <a:cubicBezTo>
                  <a:pt x="74" y="40"/>
                  <a:pt x="74" y="40"/>
                  <a:pt x="74" y="40"/>
                </a:cubicBezTo>
                <a:cubicBezTo>
                  <a:pt x="82" y="46"/>
                  <a:pt x="86" y="54"/>
                  <a:pt x="82" y="60"/>
                </a:cubicBezTo>
                <a:cubicBezTo>
                  <a:pt x="79" y="65"/>
                  <a:pt x="69" y="65"/>
                  <a:pt x="61" y="60"/>
                </a:cubicBezTo>
                <a:close/>
              </a:path>
            </a:pathLst>
          </a:custGeom>
          <a:solidFill>
            <a:srgbClr val="F4A8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íślîdê">
            <a:extLst>
              <a:ext uri="{FF2B5EF4-FFF2-40B4-BE49-F238E27FC236}">
                <a16:creationId xmlns:a16="http://schemas.microsoft.com/office/drawing/2014/main" id="{C6F6F74F-4D05-43A2-A482-00089ED9E3CD}"/>
              </a:ext>
            </a:extLst>
          </p:cNvPr>
          <p:cNvSpPr/>
          <p:nvPr/>
        </p:nvSpPr>
        <p:spPr bwMode="auto">
          <a:xfrm>
            <a:off x="3054091" y="3490081"/>
            <a:ext cx="129447" cy="98851"/>
          </a:xfrm>
          <a:custGeom>
            <a:avLst/>
            <a:gdLst>
              <a:gd name="T0" fmla="*/ 61 w 86"/>
              <a:gd name="T1" fmla="*/ 60 h 66"/>
              <a:gd name="T2" fmla="*/ 12 w 86"/>
              <a:gd name="T3" fmla="*/ 25 h 66"/>
              <a:gd name="T4" fmla="*/ 3 w 86"/>
              <a:gd name="T5" fmla="*/ 5 h 66"/>
              <a:gd name="T6" fmla="*/ 24 w 86"/>
              <a:gd name="T7" fmla="*/ 6 h 66"/>
              <a:gd name="T8" fmla="*/ 74 w 86"/>
              <a:gd name="T9" fmla="*/ 41 h 66"/>
              <a:gd name="T10" fmla="*/ 82 w 86"/>
              <a:gd name="T11" fmla="*/ 60 h 66"/>
              <a:gd name="T12" fmla="*/ 61 w 86"/>
              <a:gd name="T13" fmla="*/ 6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66">
                <a:moveTo>
                  <a:pt x="61" y="60"/>
                </a:moveTo>
                <a:cubicBezTo>
                  <a:pt x="12" y="25"/>
                  <a:pt x="12" y="25"/>
                  <a:pt x="12" y="25"/>
                </a:cubicBezTo>
                <a:cubicBezTo>
                  <a:pt x="4" y="19"/>
                  <a:pt x="0" y="11"/>
                  <a:pt x="3" y="5"/>
                </a:cubicBezTo>
                <a:cubicBezTo>
                  <a:pt x="7" y="0"/>
                  <a:pt x="16" y="0"/>
                  <a:pt x="24" y="6"/>
                </a:cubicBezTo>
                <a:cubicBezTo>
                  <a:pt x="74" y="41"/>
                  <a:pt x="74" y="41"/>
                  <a:pt x="74" y="41"/>
                </a:cubicBezTo>
                <a:cubicBezTo>
                  <a:pt x="82" y="46"/>
                  <a:pt x="86" y="55"/>
                  <a:pt x="82" y="60"/>
                </a:cubicBezTo>
                <a:cubicBezTo>
                  <a:pt x="79" y="66"/>
                  <a:pt x="69" y="65"/>
                  <a:pt x="61" y="60"/>
                </a:cubicBezTo>
                <a:close/>
              </a:path>
            </a:pathLst>
          </a:custGeom>
          <a:solidFill>
            <a:srgbClr val="F4A8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iṧ1îḋè">
            <a:extLst>
              <a:ext uri="{FF2B5EF4-FFF2-40B4-BE49-F238E27FC236}">
                <a16:creationId xmlns:a16="http://schemas.microsoft.com/office/drawing/2014/main" id="{7C1718BA-8044-4B62-AF15-54C76022B975}"/>
              </a:ext>
            </a:extLst>
          </p:cNvPr>
          <p:cNvSpPr/>
          <p:nvPr/>
        </p:nvSpPr>
        <p:spPr bwMode="auto">
          <a:xfrm>
            <a:off x="3192953" y="3517148"/>
            <a:ext cx="947319" cy="300083"/>
          </a:xfrm>
          <a:custGeom>
            <a:avLst/>
            <a:gdLst>
              <a:gd name="T0" fmla="*/ 245 w 632"/>
              <a:gd name="T1" fmla="*/ 185 h 200"/>
              <a:gd name="T2" fmla="*/ 177 w 632"/>
              <a:gd name="T3" fmla="*/ 165 h 200"/>
              <a:gd name="T4" fmla="*/ 142 w 632"/>
              <a:gd name="T5" fmla="*/ 148 h 200"/>
              <a:gd name="T6" fmla="*/ 21 w 632"/>
              <a:gd name="T7" fmla="*/ 78 h 200"/>
              <a:gd name="T8" fmla="*/ 6 w 632"/>
              <a:gd name="T9" fmla="*/ 62 h 200"/>
              <a:gd name="T10" fmla="*/ 13 w 632"/>
              <a:gd name="T11" fmla="*/ 21 h 200"/>
              <a:gd name="T12" fmla="*/ 69 w 632"/>
              <a:gd name="T13" fmla="*/ 21 h 200"/>
              <a:gd name="T14" fmla="*/ 186 w 632"/>
              <a:gd name="T15" fmla="*/ 81 h 200"/>
              <a:gd name="T16" fmla="*/ 226 w 632"/>
              <a:gd name="T17" fmla="*/ 96 h 200"/>
              <a:gd name="T18" fmla="*/ 263 w 632"/>
              <a:gd name="T19" fmla="*/ 105 h 200"/>
              <a:gd name="T20" fmla="*/ 458 w 632"/>
              <a:gd name="T21" fmla="*/ 73 h 200"/>
              <a:gd name="T22" fmla="*/ 558 w 632"/>
              <a:gd name="T23" fmla="*/ 22 h 200"/>
              <a:gd name="T24" fmla="*/ 621 w 632"/>
              <a:gd name="T25" fmla="*/ 36 h 200"/>
              <a:gd name="T26" fmla="*/ 597 w 632"/>
              <a:gd name="T27" fmla="*/ 94 h 200"/>
              <a:gd name="T28" fmla="*/ 497 w 632"/>
              <a:gd name="T29" fmla="*/ 145 h 200"/>
              <a:gd name="T30" fmla="*/ 245 w 632"/>
              <a:gd name="T31" fmla="*/ 185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32" h="200">
                <a:moveTo>
                  <a:pt x="245" y="185"/>
                </a:moveTo>
                <a:cubicBezTo>
                  <a:pt x="222" y="181"/>
                  <a:pt x="199" y="174"/>
                  <a:pt x="177" y="165"/>
                </a:cubicBezTo>
                <a:cubicBezTo>
                  <a:pt x="165" y="160"/>
                  <a:pt x="153" y="155"/>
                  <a:pt x="142" y="148"/>
                </a:cubicBezTo>
                <a:cubicBezTo>
                  <a:pt x="21" y="78"/>
                  <a:pt x="21" y="78"/>
                  <a:pt x="21" y="78"/>
                </a:cubicBezTo>
                <a:cubicBezTo>
                  <a:pt x="14" y="74"/>
                  <a:pt x="9" y="68"/>
                  <a:pt x="6" y="62"/>
                </a:cubicBezTo>
                <a:cubicBezTo>
                  <a:pt x="0" y="49"/>
                  <a:pt x="2" y="34"/>
                  <a:pt x="13" y="21"/>
                </a:cubicBezTo>
                <a:cubicBezTo>
                  <a:pt x="29" y="0"/>
                  <a:pt x="48" y="9"/>
                  <a:pt x="69" y="21"/>
                </a:cubicBezTo>
                <a:cubicBezTo>
                  <a:pt x="186" y="81"/>
                  <a:pt x="186" y="81"/>
                  <a:pt x="186" y="81"/>
                </a:cubicBezTo>
                <a:cubicBezTo>
                  <a:pt x="199" y="87"/>
                  <a:pt x="213" y="92"/>
                  <a:pt x="226" y="96"/>
                </a:cubicBezTo>
                <a:cubicBezTo>
                  <a:pt x="238" y="100"/>
                  <a:pt x="251" y="103"/>
                  <a:pt x="263" y="105"/>
                </a:cubicBezTo>
                <a:cubicBezTo>
                  <a:pt x="329" y="116"/>
                  <a:pt x="397" y="104"/>
                  <a:pt x="458" y="73"/>
                </a:cubicBezTo>
                <a:cubicBezTo>
                  <a:pt x="558" y="22"/>
                  <a:pt x="558" y="22"/>
                  <a:pt x="558" y="22"/>
                </a:cubicBezTo>
                <a:cubicBezTo>
                  <a:pt x="582" y="10"/>
                  <a:pt x="610" y="16"/>
                  <a:pt x="621" y="36"/>
                </a:cubicBezTo>
                <a:cubicBezTo>
                  <a:pt x="632" y="55"/>
                  <a:pt x="621" y="82"/>
                  <a:pt x="597" y="94"/>
                </a:cubicBezTo>
                <a:cubicBezTo>
                  <a:pt x="497" y="145"/>
                  <a:pt x="497" y="145"/>
                  <a:pt x="497" y="145"/>
                </a:cubicBezTo>
                <a:cubicBezTo>
                  <a:pt x="416" y="187"/>
                  <a:pt x="327" y="200"/>
                  <a:pt x="245" y="185"/>
                </a:cubicBezTo>
                <a:close/>
              </a:path>
            </a:pathLst>
          </a:custGeom>
          <a:solidFill>
            <a:srgbClr val="F4A8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isḷîḍé">
            <a:extLst>
              <a:ext uri="{FF2B5EF4-FFF2-40B4-BE49-F238E27FC236}">
                <a16:creationId xmlns:a16="http://schemas.microsoft.com/office/drawing/2014/main" id="{A459404C-A3A9-4CE5-B328-E846EC721634}"/>
              </a:ext>
            </a:extLst>
          </p:cNvPr>
          <p:cNvSpPr/>
          <p:nvPr/>
        </p:nvSpPr>
        <p:spPr bwMode="auto">
          <a:xfrm>
            <a:off x="3481268" y="3665424"/>
            <a:ext cx="130624" cy="135332"/>
          </a:xfrm>
          <a:custGeom>
            <a:avLst/>
            <a:gdLst>
              <a:gd name="T0" fmla="*/ 87 w 87"/>
              <a:gd name="T1" fmla="*/ 10 h 90"/>
              <a:gd name="T2" fmla="*/ 69 w 87"/>
              <a:gd name="T3" fmla="*/ 90 h 90"/>
              <a:gd name="T4" fmla="*/ 0 w 87"/>
              <a:gd name="T5" fmla="*/ 72 h 90"/>
              <a:gd name="T6" fmla="*/ 40 w 87"/>
              <a:gd name="T7" fmla="*/ 0 h 90"/>
              <a:gd name="T8" fmla="*/ 87 w 87"/>
              <a:gd name="T9" fmla="*/ 1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" h="90">
                <a:moveTo>
                  <a:pt x="87" y="10"/>
                </a:moveTo>
                <a:cubicBezTo>
                  <a:pt x="69" y="90"/>
                  <a:pt x="69" y="90"/>
                  <a:pt x="69" y="90"/>
                </a:cubicBezTo>
                <a:cubicBezTo>
                  <a:pt x="45" y="85"/>
                  <a:pt x="22" y="81"/>
                  <a:pt x="0" y="72"/>
                </a:cubicBezTo>
                <a:cubicBezTo>
                  <a:pt x="40" y="0"/>
                  <a:pt x="40" y="0"/>
                  <a:pt x="40" y="0"/>
                </a:cubicBezTo>
                <a:lnTo>
                  <a:pt x="87" y="10"/>
                </a:lnTo>
                <a:close/>
              </a:path>
            </a:pathLst>
          </a:custGeom>
          <a:solidFill>
            <a:srgbClr val="F4A8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işḻîḋé">
            <a:extLst>
              <a:ext uri="{FF2B5EF4-FFF2-40B4-BE49-F238E27FC236}">
                <a16:creationId xmlns:a16="http://schemas.microsoft.com/office/drawing/2014/main" id="{FC13D964-E0CF-4EFF-B039-3E12200A167F}"/>
              </a:ext>
            </a:extLst>
          </p:cNvPr>
          <p:cNvSpPr/>
          <p:nvPr/>
        </p:nvSpPr>
        <p:spPr bwMode="auto">
          <a:xfrm>
            <a:off x="3517748" y="3647771"/>
            <a:ext cx="115326" cy="170635"/>
          </a:xfrm>
          <a:custGeom>
            <a:avLst/>
            <a:gdLst>
              <a:gd name="T0" fmla="*/ 98 w 98"/>
              <a:gd name="T1" fmla="*/ 14 h 145"/>
              <a:gd name="T2" fmla="*/ 79 w 98"/>
              <a:gd name="T3" fmla="*/ 74 h 145"/>
              <a:gd name="T4" fmla="*/ 36 w 98"/>
              <a:gd name="T5" fmla="*/ 84 h 145"/>
              <a:gd name="T6" fmla="*/ 71 w 98"/>
              <a:gd name="T7" fmla="*/ 111 h 145"/>
              <a:gd name="T8" fmla="*/ 61 w 98"/>
              <a:gd name="T9" fmla="*/ 145 h 145"/>
              <a:gd name="T10" fmla="*/ 0 w 98"/>
              <a:gd name="T11" fmla="*/ 130 h 145"/>
              <a:gd name="T12" fmla="*/ 42 w 98"/>
              <a:gd name="T13" fmla="*/ 0 h 145"/>
              <a:gd name="T14" fmla="*/ 98 w 98"/>
              <a:gd name="T15" fmla="*/ 14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8" h="145">
                <a:moveTo>
                  <a:pt x="98" y="14"/>
                </a:moveTo>
                <a:lnTo>
                  <a:pt x="79" y="74"/>
                </a:lnTo>
                <a:lnTo>
                  <a:pt x="36" y="84"/>
                </a:lnTo>
                <a:lnTo>
                  <a:pt x="71" y="111"/>
                </a:lnTo>
                <a:lnTo>
                  <a:pt x="61" y="145"/>
                </a:lnTo>
                <a:lnTo>
                  <a:pt x="0" y="130"/>
                </a:lnTo>
                <a:lnTo>
                  <a:pt x="42" y="0"/>
                </a:lnTo>
                <a:lnTo>
                  <a:pt x="98" y="14"/>
                </a:lnTo>
                <a:close/>
              </a:path>
            </a:pathLst>
          </a:custGeom>
          <a:solidFill>
            <a:srgbClr val="071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îṡḷîde">
            <a:extLst>
              <a:ext uri="{FF2B5EF4-FFF2-40B4-BE49-F238E27FC236}">
                <a16:creationId xmlns:a16="http://schemas.microsoft.com/office/drawing/2014/main" id="{8CB582A4-6BB0-465F-A09B-6E5B88D086AA}"/>
              </a:ext>
            </a:extLst>
          </p:cNvPr>
          <p:cNvSpPr/>
          <p:nvPr/>
        </p:nvSpPr>
        <p:spPr bwMode="auto">
          <a:xfrm>
            <a:off x="4213233" y="2616901"/>
            <a:ext cx="304790" cy="304790"/>
          </a:xfrm>
          <a:custGeom>
            <a:avLst/>
            <a:gdLst>
              <a:gd name="T0" fmla="*/ 198 w 203"/>
              <a:gd name="T1" fmla="*/ 112 h 203"/>
              <a:gd name="T2" fmla="*/ 92 w 203"/>
              <a:gd name="T3" fmla="*/ 197 h 203"/>
              <a:gd name="T4" fmla="*/ 6 w 203"/>
              <a:gd name="T5" fmla="*/ 91 h 203"/>
              <a:gd name="T6" fmla="*/ 112 w 203"/>
              <a:gd name="T7" fmla="*/ 6 h 203"/>
              <a:gd name="T8" fmla="*/ 198 w 203"/>
              <a:gd name="T9" fmla="*/ 112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" h="203">
                <a:moveTo>
                  <a:pt x="198" y="112"/>
                </a:moveTo>
                <a:cubicBezTo>
                  <a:pt x="192" y="165"/>
                  <a:pt x="145" y="203"/>
                  <a:pt x="92" y="197"/>
                </a:cubicBezTo>
                <a:cubicBezTo>
                  <a:pt x="39" y="192"/>
                  <a:pt x="0" y="144"/>
                  <a:pt x="6" y="91"/>
                </a:cubicBezTo>
                <a:cubicBezTo>
                  <a:pt x="12" y="39"/>
                  <a:pt x="59" y="0"/>
                  <a:pt x="112" y="6"/>
                </a:cubicBezTo>
                <a:cubicBezTo>
                  <a:pt x="165" y="12"/>
                  <a:pt x="203" y="59"/>
                  <a:pt x="198" y="112"/>
                </a:cubicBezTo>
                <a:close/>
              </a:path>
            </a:pathLst>
          </a:custGeom>
          <a:solidFill>
            <a:srgbClr val="B952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íṩḷiďè">
            <a:extLst>
              <a:ext uri="{FF2B5EF4-FFF2-40B4-BE49-F238E27FC236}">
                <a16:creationId xmlns:a16="http://schemas.microsoft.com/office/drawing/2014/main" id="{EFD16852-80AC-4547-BBF9-01225F9D8A36}"/>
              </a:ext>
            </a:extLst>
          </p:cNvPr>
          <p:cNvSpPr/>
          <p:nvPr/>
        </p:nvSpPr>
        <p:spPr bwMode="auto">
          <a:xfrm>
            <a:off x="3910797" y="2679271"/>
            <a:ext cx="558977" cy="578982"/>
          </a:xfrm>
          <a:custGeom>
            <a:avLst/>
            <a:gdLst>
              <a:gd name="T0" fmla="*/ 269 w 373"/>
              <a:gd name="T1" fmla="*/ 386 h 387"/>
              <a:gd name="T2" fmla="*/ 269 w 373"/>
              <a:gd name="T3" fmla="*/ 351 h 387"/>
              <a:gd name="T4" fmla="*/ 252 w 373"/>
              <a:gd name="T5" fmla="*/ 166 h 387"/>
              <a:gd name="T6" fmla="*/ 5 w 373"/>
              <a:gd name="T7" fmla="*/ 222 h 387"/>
              <a:gd name="T8" fmla="*/ 0 w 373"/>
              <a:gd name="T9" fmla="*/ 184 h 387"/>
              <a:gd name="T10" fmla="*/ 0 w 373"/>
              <a:gd name="T11" fmla="*/ 176 h 387"/>
              <a:gd name="T12" fmla="*/ 13 w 373"/>
              <a:gd name="T13" fmla="*/ 117 h 387"/>
              <a:gd name="T14" fmla="*/ 37 w 373"/>
              <a:gd name="T15" fmla="*/ 73 h 387"/>
              <a:gd name="T16" fmla="*/ 37 w 373"/>
              <a:gd name="T17" fmla="*/ 73 h 387"/>
              <a:gd name="T18" fmla="*/ 187 w 373"/>
              <a:gd name="T19" fmla="*/ 2 h 387"/>
              <a:gd name="T20" fmla="*/ 196 w 373"/>
              <a:gd name="T21" fmla="*/ 3 h 387"/>
              <a:gd name="T22" fmla="*/ 357 w 373"/>
              <a:gd name="T23" fmla="*/ 120 h 387"/>
              <a:gd name="T24" fmla="*/ 370 w 373"/>
              <a:gd name="T25" fmla="*/ 189 h 387"/>
              <a:gd name="T26" fmla="*/ 269 w 373"/>
              <a:gd name="T27" fmla="*/ 386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73" h="387">
                <a:moveTo>
                  <a:pt x="269" y="386"/>
                </a:moveTo>
                <a:cubicBezTo>
                  <a:pt x="269" y="387"/>
                  <a:pt x="269" y="373"/>
                  <a:pt x="269" y="351"/>
                </a:cubicBezTo>
                <a:cubicBezTo>
                  <a:pt x="269" y="291"/>
                  <a:pt x="269" y="175"/>
                  <a:pt x="252" y="166"/>
                </a:cubicBezTo>
                <a:cubicBezTo>
                  <a:pt x="206" y="141"/>
                  <a:pt x="16" y="274"/>
                  <a:pt x="5" y="222"/>
                </a:cubicBezTo>
                <a:cubicBezTo>
                  <a:pt x="2" y="210"/>
                  <a:pt x="0" y="197"/>
                  <a:pt x="0" y="184"/>
                </a:cubicBezTo>
                <a:cubicBezTo>
                  <a:pt x="0" y="182"/>
                  <a:pt x="0" y="179"/>
                  <a:pt x="0" y="176"/>
                </a:cubicBezTo>
                <a:cubicBezTo>
                  <a:pt x="1" y="155"/>
                  <a:pt x="5" y="135"/>
                  <a:pt x="13" y="117"/>
                </a:cubicBezTo>
                <a:cubicBezTo>
                  <a:pt x="19" y="101"/>
                  <a:pt x="27" y="86"/>
                  <a:pt x="37" y="73"/>
                </a:cubicBezTo>
                <a:cubicBezTo>
                  <a:pt x="37" y="73"/>
                  <a:pt x="37" y="73"/>
                  <a:pt x="37" y="73"/>
                </a:cubicBezTo>
                <a:cubicBezTo>
                  <a:pt x="72" y="28"/>
                  <a:pt x="127" y="0"/>
                  <a:pt x="187" y="2"/>
                </a:cubicBezTo>
                <a:cubicBezTo>
                  <a:pt x="190" y="2"/>
                  <a:pt x="193" y="2"/>
                  <a:pt x="196" y="3"/>
                </a:cubicBezTo>
                <a:cubicBezTo>
                  <a:pt x="268" y="8"/>
                  <a:pt x="330" y="53"/>
                  <a:pt x="357" y="120"/>
                </a:cubicBezTo>
                <a:cubicBezTo>
                  <a:pt x="365" y="141"/>
                  <a:pt x="369" y="164"/>
                  <a:pt x="370" y="189"/>
                </a:cubicBezTo>
                <a:cubicBezTo>
                  <a:pt x="373" y="339"/>
                  <a:pt x="287" y="359"/>
                  <a:pt x="269" y="386"/>
                </a:cubicBezTo>
                <a:close/>
              </a:path>
            </a:pathLst>
          </a:custGeom>
          <a:solidFill>
            <a:srgbClr val="DB73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isľíḍè">
            <a:extLst>
              <a:ext uri="{FF2B5EF4-FFF2-40B4-BE49-F238E27FC236}">
                <a16:creationId xmlns:a16="http://schemas.microsoft.com/office/drawing/2014/main" id="{7DD7256B-B454-467D-9BA6-41FA96E61CBE}"/>
              </a:ext>
            </a:extLst>
          </p:cNvPr>
          <p:cNvSpPr/>
          <p:nvPr/>
        </p:nvSpPr>
        <p:spPr bwMode="auto">
          <a:xfrm>
            <a:off x="4314437" y="2858144"/>
            <a:ext cx="155337" cy="400110"/>
          </a:xfrm>
          <a:custGeom>
            <a:avLst/>
            <a:gdLst>
              <a:gd name="T0" fmla="*/ 0 w 104"/>
              <a:gd name="T1" fmla="*/ 266 h 267"/>
              <a:gd name="T2" fmla="*/ 0 w 104"/>
              <a:gd name="T3" fmla="*/ 231 h 267"/>
              <a:gd name="T4" fmla="*/ 1 w 104"/>
              <a:gd name="T5" fmla="*/ 226 h 267"/>
              <a:gd name="T6" fmla="*/ 78 w 104"/>
              <a:gd name="T7" fmla="*/ 110 h 267"/>
              <a:gd name="T8" fmla="*/ 88 w 104"/>
              <a:gd name="T9" fmla="*/ 0 h 267"/>
              <a:gd name="T10" fmla="*/ 101 w 104"/>
              <a:gd name="T11" fmla="*/ 69 h 267"/>
              <a:gd name="T12" fmla="*/ 0 w 104"/>
              <a:gd name="T13" fmla="*/ 266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4" h="267">
                <a:moveTo>
                  <a:pt x="0" y="266"/>
                </a:moveTo>
                <a:cubicBezTo>
                  <a:pt x="0" y="267"/>
                  <a:pt x="0" y="253"/>
                  <a:pt x="0" y="231"/>
                </a:cubicBezTo>
                <a:cubicBezTo>
                  <a:pt x="1" y="226"/>
                  <a:pt x="1" y="226"/>
                  <a:pt x="1" y="226"/>
                </a:cubicBezTo>
                <a:cubicBezTo>
                  <a:pt x="1" y="226"/>
                  <a:pt x="59" y="189"/>
                  <a:pt x="78" y="110"/>
                </a:cubicBezTo>
                <a:cubicBezTo>
                  <a:pt x="92" y="54"/>
                  <a:pt x="90" y="17"/>
                  <a:pt x="88" y="0"/>
                </a:cubicBezTo>
                <a:cubicBezTo>
                  <a:pt x="96" y="21"/>
                  <a:pt x="100" y="44"/>
                  <a:pt x="101" y="69"/>
                </a:cubicBezTo>
                <a:cubicBezTo>
                  <a:pt x="104" y="219"/>
                  <a:pt x="18" y="239"/>
                  <a:pt x="0" y="266"/>
                </a:cubicBezTo>
                <a:close/>
              </a:path>
            </a:pathLst>
          </a:custGeom>
          <a:solidFill>
            <a:srgbClr val="B952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iSľíḑé">
            <a:extLst>
              <a:ext uri="{FF2B5EF4-FFF2-40B4-BE49-F238E27FC236}">
                <a16:creationId xmlns:a16="http://schemas.microsoft.com/office/drawing/2014/main" id="{9C1CA8DB-B0B8-4D17-9C08-24775C53128B}"/>
              </a:ext>
            </a:extLst>
          </p:cNvPr>
          <p:cNvSpPr/>
          <p:nvPr/>
        </p:nvSpPr>
        <p:spPr bwMode="auto">
          <a:xfrm>
            <a:off x="4126150" y="3146458"/>
            <a:ext cx="194171" cy="483662"/>
          </a:xfrm>
          <a:custGeom>
            <a:avLst/>
            <a:gdLst>
              <a:gd name="T0" fmla="*/ 43 w 129"/>
              <a:gd name="T1" fmla="*/ 319 h 323"/>
              <a:gd name="T2" fmla="*/ 52 w 129"/>
              <a:gd name="T3" fmla="*/ 320 h 323"/>
              <a:gd name="T4" fmla="*/ 102 w 129"/>
              <a:gd name="T5" fmla="*/ 280 h 323"/>
              <a:gd name="T6" fmla="*/ 126 w 129"/>
              <a:gd name="T7" fmla="*/ 54 h 323"/>
              <a:gd name="T8" fmla="*/ 85 w 129"/>
              <a:gd name="T9" fmla="*/ 4 h 323"/>
              <a:gd name="T10" fmla="*/ 77 w 129"/>
              <a:gd name="T11" fmla="*/ 3 h 323"/>
              <a:gd name="T12" fmla="*/ 27 w 129"/>
              <a:gd name="T13" fmla="*/ 43 h 323"/>
              <a:gd name="T14" fmla="*/ 3 w 129"/>
              <a:gd name="T15" fmla="*/ 269 h 323"/>
              <a:gd name="T16" fmla="*/ 43 w 129"/>
              <a:gd name="T17" fmla="*/ 319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" h="323">
                <a:moveTo>
                  <a:pt x="43" y="319"/>
                </a:moveTo>
                <a:cubicBezTo>
                  <a:pt x="52" y="320"/>
                  <a:pt x="52" y="320"/>
                  <a:pt x="52" y="320"/>
                </a:cubicBezTo>
                <a:cubicBezTo>
                  <a:pt x="77" y="323"/>
                  <a:pt x="99" y="305"/>
                  <a:pt x="102" y="280"/>
                </a:cubicBezTo>
                <a:cubicBezTo>
                  <a:pt x="126" y="54"/>
                  <a:pt x="126" y="54"/>
                  <a:pt x="126" y="54"/>
                </a:cubicBezTo>
                <a:cubicBezTo>
                  <a:pt x="129" y="29"/>
                  <a:pt x="110" y="6"/>
                  <a:pt x="85" y="4"/>
                </a:cubicBezTo>
                <a:cubicBezTo>
                  <a:pt x="77" y="3"/>
                  <a:pt x="77" y="3"/>
                  <a:pt x="77" y="3"/>
                </a:cubicBezTo>
                <a:cubicBezTo>
                  <a:pt x="52" y="0"/>
                  <a:pt x="29" y="18"/>
                  <a:pt x="27" y="43"/>
                </a:cubicBezTo>
                <a:cubicBezTo>
                  <a:pt x="3" y="269"/>
                  <a:pt x="3" y="269"/>
                  <a:pt x="3" y="269"/>
                </a:cubicBezTo>
                <a:cubicBezTo>
                  <a:pt x="0" y="294"/>
                  <a:pt x="18" y="316"/>
                  <a:pt x="43" y="319"/>
                </a:cubicBezTo>
                <a:close/>
              </a:path>
            </a:pathLst>
          </a:custGeom>
          <a:solidFill>
            <a:srgbClr val="F4A8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işļîḍé">
            <a:extLst>
              <a:ext uri="{FF2B5EF4-FFF2-40B4-BE49-F238E27FC236}">
                <a16:creationId xmlns:a16="http://schemas.microsoft.com/office/drawing/2014/main" id="{6F92DFFE-B1C6-418F-B544-64823436CC67}"/>
              </a:ext>
            </a:extLst>
          </p:cNvPr>
          <p:cNvSpPr/>
          <p:nvPr/>
        </p:nvSpPr>
        <p:spPr bwMode="auto">
          <a:xfrm>
            <a:off x="3911974" y="2759293"/>
            <a:ext cx="433060" cy="564861"/>
          </a:xfrm>
          <a:custGeom>
            <a:avLst/>
            <a:gdLst>
              <a:gd name="T0" fmla="*/ 284 w 289"/>
              <a:gd name="T1" fmla="*/ 244 h 377"/>
              <a:gd name="T2" fmla="*/ 283 w 289"/>
              <a:gd name="T3" fmla="*/ 249 h 377"/>
              <a:gd name="T4" fmla="*/ 283 w 289"/>
              <a:gd name="T5" fmla="*/ 251 h 377"/>
              <a:gd name="T6" fmla="*/ 262 w 289"/>
              <a:gd name="T7" fmla="*/ 309 h 377"/>
              <a:gd name="T8" fmla="*/ 260 w 289"/>
              <a:gd name="T9" fmla="*/ 311 h 377"/>
              <a:gd name="T10" fmla="*/ 189 w 289"/>
              <a:gd name="T11" fmla="*/ 369 h 377"/>
              <a:gd name="T12" fmla="*/ 189 w 289"/>
              <a:gd name="T13" fmla="*/ 369 h 377"/>
              <a:gd name="T14" fmla="*/ 153 w 289"/>
              <a:gd name="T15" fmla="*/ 377 h 377"/>
              <a:gd name="T16" fmla="*/ 139 w 289"/>
              <a:gd name="T17" fmla="*/ 377 h 377"/>
              <a:gd name="T18" fmla="*/ 135 w 289"/>
              <a:gd name="T19" fmla="*/ 377 h 377"/>
              <a:gd name="T20" fmla="*/ 134 w 289"/>
              <a:gd name="T21" fmla="*/ 377 h 377"/>
              <a:gd name="T22" fmla="*/ 114 w 289"/>
              <a:gd name="T23" fmla="*/ 375 h 377"/>
              <a:gd name="T24" fmla="*/ 109 w 289"/>
              <a:gd name="T25" fmla="*/ 374 h 377"/>
              <a:gd name="T26" fmla="*/ 1 w 289"/>
              <a:gd name="T27" fmla="*/ 243 h 377"/>
              <a:gd name="T28" fmla="*/ 0 w 289"/>
              <a:gd name="T29" fmla="*/ 223 h 377"/>
              <a:gd name="T30" fmla="*/ 1 w 289"/>
              <a:gd name="T31" fmla="*/ 212 h 377"/>
              <a:gd name="T32" fmla="*/ 5 w 289"/>
              <a:gd name="T33" fmla="*/ 142 h 377"/>
              <a:gd name="T34" fmla="*/ 9 w 289"/>
              <a:gd name="T35" fmla="*/ 111 h 377"/>
              <a:gd name="T36" fmla="*/ 16 w 289"/>
              <a:gd name="T37" fmla="*/ 88 h 377"/>
              <a:gd name="T38" fmla="*/ 50 w 289"/>
              <a:gd name="T39" fmla="*/ 40 h 377"/>
              <a:gd name="T40" fmla="*/ 153 w 289"/>
              <a:gd name="T41" fmla="*/ 2 h 377"/>
              <a:gd name="T42" fmla="*/ 231 w 289"/>
              <a:gd name="T43" fmla="*/ 31 h 377"/>
              <a:gd name="T44" fmla="*/ 240 w 289"/>
              <a:gd name="T45" fmla="*/ 39 h 377"/>
              <a:gd name="T46" fmla="*/ 275 w 289"/>
              <a:gd name="T47" fmla="*/ 88 h 377"/>
              <a:gd name="T48" fmla="*/ 275 w 289"/>
              <a:gd name="T49" fmla="*/ 88 h 377"/>
              <a:gd name="T50" fmla="*/ 281 w 289"/>
              <a:gd name="T51" fmla="*/ 103 h 377"/>
              <a:gd name="T52" fmla="*/ 282 w 289"/>
              <a:gd name="T53" fmla="*/ 106 h 377"/>
              <a:gd name="T54" fmla="*/ 287 w 289"/>
              <a:gd name="T55" fmla="*/ 126 h 377"/>
              <a:gd name="T56" fmla="*/ 287 w 289"/>
              <a:gd name="T57" fmla="*/ 130 h 377"/>
              <a:gd name="T58" fmla="*/ 289 w 289"/>
              <a:gd name="T59" fmla="*/ 155 h 377"/>
              <a:gd name="T60" fmla="*/ 289 w 289"/>
              <a:gd name="T61" fmla="*/ 156 h 377"/>
              <a:gd name="T62" fmla="*/ 289 w 289"/>
              <a:gd name="T63" fmla="*/ 162 h 377"/>
              <a:gd name="T64" fmla="*/ 288 w 289"/>
              <a:gd name="T65" fmla="*/ 168 h 377"/>
              <a:gd name="T66" fmla="*/ 288 w 289"/>
              <a:gd name="T67" fmla="*/ 176 h 377"/>
              <a:gd name="T68" fmla="*/ 288 w 289"/>
              <a:gd name="T69" fmla="*/ 176 h 377"/>
              <a:gd name="T70" fmla="*/ 288 w 289"/>
              <a:gd name="T71" fmla="*/ 177 h 377"/>
              <a:gd name="T72" fmla="*/ 288 w 289"/>
              <a:gd name="T73" fmla="*/ 178 h 377"/>
              <a:gd name="T74" fmla="*/ 287 w 289"/>
              <a:gd name="T75" fmla="*/ 182 h 377"/>
              <a:gd name="T76" fmla="*/ 287 w 289"/>
              <a:gd name="T77" fmla="*/ 182 h 377"/>
              <a:gd name="T78" fmla="*/ 285 w 289"/>
              <a:gd name="T79" fmla="*/ 220 h 377"/>
              <a:gd name="T80" fmla="*/ 285 w 289"/>
              <a:gd name="T81" fmla="*/ 233 h 377"/>
              <a:gd name="T82" fmla="*/ 284 w 289"/>
              <a:gd name="T83" fmla="*/ 237 h 377"/>
              <a:gd name="T84" fmla="*/ 284 w 289"/>
              <a:gd name="T85" fmla="*/ 238 h 377"/>
              <a:gd name="T86" fmla="*/ 284 w 289"/>
              <a:gd name="T87" fmla="*/ 240 h 377"/>
              <a:gd name="T88" fmla="*/ 284 w 289"/>
              <a:gd name="T89" fmla="*/ 244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89" h="377">
                <a:moveTo>
                  <a:pt x="284" y="244"/>
                </a:moveTo>
                <a:cubicBezTo>
                  <a:pt x="283" y="246"/>
                  <a:pt x="283" y="248"/>
                  <a:pt x="283" y="249"/>
                </a:cubicBezTo>
                <a:cubicBezTo>
                  <a:pt x="283" y="250"/>
                  <a:pt x="283" y="251"/>
                  <a:pt x="283" y="251"/>
                </a:cubicBezTo>
                <a:cubicBezTo>
                  <a:pt x="280" y="272"/>
                  <a:pt x="272" y="291"/>
                  <a:pt x="262" y="309"/>
                </a:cubicBezTo>
                <a:cubicBezTo>
                  <a:pt x="261" y="309"/>
                  <a:pt x="261" y="310"/>
                  <a:pt x="260" y="311"/>
                </a:cubicBezTo>
                <a:cubicBezTo>
                  <a:pt x="243" y="338"/>
                  <a:pt x="218" y="358"/>
                  <a:pt x="189" y="369"/>
                </a:cubicBezTo>
                <a:cubicBezTo>
                  <a:pt x="189" y="369"/>
                  <a:pt x="189" y="369"/>
                  <a:pt x="189" y="369"/>
                </a:cubicBezTo>
                <a:cubicBezTo>
                  <a:pt x="177" y="373"/>
                  <a:pt x="165" y="376"/>
                  <a:pt x="153" y="377"/>
                </a:cubicBezTo>
                <a:cubicBezTo>
                  <a:pt x="148" y="377"/>
                  <a:pt x="144" y="377"/>
                  <a:pt x="139" y="377"/>
                </a:cubicBezTo>
                <a:cubicBezTo>
                  <a:pt x="138" y="377"/>
                  <a:pt x="136" y="377"/>
                  <a:pt x="135" y="377"/>
                </a:cubicBezTo>
                <a:cubicBezTo>
                  <a:pt x="134" y="377"/>
                  <a:pt x="134" y="377"/>
                  <a:pt x="134" y="377"/>
                </a:cubicBezTo>
                <a:cubicBezTo>
                  <a:pt x="127" y="377"/>
                  <a:pt x="121" y="376"/>
                  <a:pt x="114" y="375"/>
                </a:cubicBezTo>
                <a:cubicBezTo>
                  <a:pt x="112" y="374"/>
                  <a:pt x="111" y="374"/>
                  <a:pt x="109" y="374"/>
                </a:cubicBezTo>
                <a:cubicBezTo>
                  <a:pt x="49" y="359"/>
                  <a:pt x="5" y="307"/>
                  <a:pt x="1" y="243"/>
                </a:cubicBezTo>
                <a:cubicBezTo>
                  <a:pt x="0" y="237"/>
                  <a:pt x="0" y="230"/>
                  <a:pt x="0" y="223"/>
                </a:cubicBezTo>
                <a:cubicBezTo>
                  <a:pt x="1" y="212"/>
                  <a:pt x="1" y="212"/>
                  <a:pt x="1" y="212"/>
                </a:cubicBezTo>
                <a:cubicBezTo>
                  <a:pt x="5" y="142"/>
                  <a:pt x="5" y="142"/>
                  <a:pt x="5" y="142"/>
                </a:cubicBezTo>
                <a:cubicBezTo>
                  <a:pt x="6" y="131"/>
                  <a:pt x="7" y="121"/>
                  <a:pt x="9" y="111"/>
                </a:cubicBezTo>
                <a:cubicBezTo>
                  <a:pt x="11" y="103"/>
                  <a:pt x="13" y="96"/>
                  <a:pt x="16" y="88"/>
                </a:cubicBezTo>
                <a:cubicBezTo>
                  <a:pt x="25" y="70"/>
                  <a:pt x="35" y="53"/>
                  <a:pt x="50" y="40"/>
                </a:cubicBezTo>
                <a:cubicBezTo>
                  <a:pt x="77" y="14"/>
                  <a:pt x="114" y="0"/>
                  <a:pt x="153" y="2"/>
                </a:cubicBezTo>
                <a:cubicBezTo>
                  <a:pt x="182" y="3"/>
                  <a:pt x="209" y="14"/>
                  <a:pt x="231" y="31"/>
                </a:cubicBezTo>
                <a:cubicBezTo>
                  <a:pt x="234" y="33"/>
                  <a:pt x="237" y="36"/>
                  <a:pt x="240" y="39"/>
                </a:cubicBezTo>
                <a:cubicBezTo>
                  <a:pt x="255" y="52"/>
                  <a:pt x="267" y="69"/>
                  <a:pt x="275" y="88"/>
                </a:cubicBezTo>
                <a:cubicBezTo>
                  <a:pt x="275" y="88"/>
                  <a:pt x="275" y="88"/>
                  <a:pt x="275" y="88"/>
                </a:cubicBezTo>
                <a:cubicBezTo>
                  <a:pt x="278" y="93"/>
                  <a:pt x="280" y="98"/>
                  <a:pt x="281" y="103"/>
                </a:cubicBezTo>
                <a:cubicBezTo>
                  <a:pt x="281" y="104"/>
                  <a:pt x="282" y="105"/>
                  <a:pt x="282" y="106"/>
                </a:cubicBezTo>
                <a:cubicBezTo>
                  <a:pt x="284" y="112"/>
                  <a:pt x="286" y="119"/>
                  <a:pt x="287" y="126"/>
                </a:cubicBezTo>
                <a:cubicBezTo>
                  <a:pt x="287" y="127"/>
                  <a:pt x="287" y="129"/>
                  <a:pt x="287" y="130"/>
                </a:cubicBezTo>
                <a:cubicBezTo>
                  <a:pt x="289" y="138"/>
                  <a:pt x="289" y="146"/>
                  <a:pt x="289" y="155"/>
                </a:cubicBezTo>
                <a:cubicBezTo>
                  <a:pt x="289" y="156"/>
                  <a:pt x="289" y="156"/>
                  <a:pt x="289" y="156"/>
                </a:cubicBezTo>
                <a:cubicBezTo>
                  <a:pt x="289" y="162"/>
                  <a:pt x="289" y="162"/>
                  <a:pt x="289" y="162"/>
                </a:cubicBezTo>
                <a:cubicBezTo>
                  <a:pt x="288" y="168"/>
                  <a:pt x="288" y="168"/>
                  <a:pt x="288" y="168"/>
                </a:cubicBezTo>
                <a:cubicBezTo>
                  <a:pt x="288" y="176"/>
                  <a:pt x="288" y="176"/>
                  <a:pt x="288" y="176"/>
                </a:cubicBezTo>
                <a:cubicBezTo>
                  <a:pt x="288" y="176"/>
                  <a:pt x="288" y="176"/>
                  <a:pt x="288" y="176"/>
                </a:cubicBezTo>
                <a:cubicBezTo>
                  <a:pt x="288" y="177"/>
                  <a:pt x="288" y="177"/>
                  <a:pt x="288" y="177"/>
                </a:cubicBezTo>
                <a:cubicBezTo>
                  <a:pt x="288" y="178"/>
                  <a:pt x="288" y="178"/>
                  <a:pt x="288" y="178"/>
                </a:cubicBezTo>
                <a:cubicBezTo>
                  <a:pt x="287" y="182"/>
                  <a:pt x="287" y="182"/>
                  <a:pt x="287" y="182"/>
                </a:cubicBezTo>
                <a:cubicBezTo>
                  <a:pt x="287" y="182"/>
                  <a:pt x="287" y="182"/>
                  <a:pt x="287" y="182"/>
                </a:cubicBezTo>
                <a:cubicBezTo>
                  <a:pt x="285" y="220"/>
                  <a:pt x="285" y="220"/>
                  <a:pt x="285" y="220"/>
                </a:cubicBezTo>
                <a:cubicBezTo>
                  <a:pt x="285" y="233"/>
                  <a:pt x="285" y="233"/>
                  <a:pt x="285" y="233"/>
                </a:cubicBezTo>
                <a:cubicBezTo>
                  <a:pt x="284" y="237"/>
                  <a:pt x="284" y="237"/>
                  <a:pt x="284" y="237"/>
                </a:cubicBezTo>
                <a:cubicBezTo>
                  <a:pt x="284" y="238"/>
                  <a:pt x="284" y="238"/>
                  <a:pt x="284" y="238"/>
                </a:cubicBezTo>
                <a:cubicBezTo>
                  <a:pt x="284" y="240"/>
                  <a:pt x="284" y="240"/>
                  <a:pt x="284" y="240"/>
                </a:cubicBezTo>
                <a:cubicBezTo>
                  <a:pt x="284" y="241"/>
                  <a:pt x="284" y="243"/>
                  <a:pt x="284" y="244"/>
                </a:cubicBezTo>
                <a:close/>
              </a:path>
            </a:pathLst>
          </a:custGeom>
          <a:solidFill>
            <a:srgbClr val="FFC7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ïŝ1îḓé">
            <a:extLst>
              <a:ext uri="{FF2B5EF4-FFF2-40B4-BE49-F238E27FC236}">
                <a16:creationId xmlns:a16="http://schemas.microsoft.com/office/drawing/2014/main" id="{F971887A-462A-4A91-8AD8-24BFBBF91FA2}"/>
              </a:ext>
            </a:extLst>
          </p:cNvPr>
          <p:cNvSpPr/>
          <p:nvPr/>
        </p:nvSpPr>
        <p:spPr bwMode="auto">
          <a:xfrm>
            <a:off x="4330912" y="3032309"/>
            <a:ext cx="60017" cy="87083"/>
          </a:xfrm>
          <a:custGeom>
            <a:avLst/>
            <a:gdLst>
              <a:gd name="T0" fmla="*/ 15 w 40"/>
              <a:gd name="T1" fmla="*/ 57 h 58"/>
              <a:gd name="T2" fmla="*/ 11 w 40"/>
              <a:gd name="T3" fmla="*/ 58 h 58"/>
              <a:gd name="T4" fmla="*/ 9 w 40"/>
              <a:gd name="T5" fmla="*/ 58 h 58"/>
              <a:gd name="T6" fmla="*/ 5 w 40"/>
              <a:gd name="T7" fmla="*/ 58 h 58"/>
              <a:gd name="T8" fmla="*/ 0 w 40"/>
              <a:gd name="T9" fmla="*/ 57 h 58"/>
              <a:gd name="T10" fmla="*/ 1 w 40"/>
              <a:gd name="T11" fmla="*/ 38 h 58"/>
              <a:gd name="T12" fmla="*/ 1 w 40"/>
              <a:gd name="T13" fmla="*/ 34 h 58"/>
              <a:gd name="T14" fmla="*/ 3 w 40"/>
              <a:gd name="T15" fmla="*/ 0 h 58"/>
              <a:gd name="T16" fmla="*/ 8 w 40"/>
              <a:gd name="T17" fmla="*/ 0 h 58"/>
              <a:gd name="T18" fmla="*/ 12 w 40"/>
              <a:gd name="T19" fmla="*/ 0 h 58"/>
              <a:gd name="T20" fmla="*/ 15 w 40"/>
              <a:gd name="T21" fmla="*/ 0 h 58"/>
              <a:gd name="T22" fmla="*/ 15 w 40"/>
              <a:gd name="T23" fmla="*/ 0 h 58"/>
              <a:gd name="T24" fmla="*/ 18 w 40"/>
              <a:gd name="T25" fmla="*/ 1 h 58"/>
              <a:gd name="T26" fmla="*/ 18 w 40"/>
              <a:gd name="T27" fmla="*/ 1 h 58"/>
              <a:gd name="T28" fmla="*/ 32 w 40"/>
              <a:gd name="T29" fmla="*/ 9 h 58"/>
              <a:gd name="T30" fmla="*/ 40 w 40"/>
              <a:gd name="T31" fmla="*/ 30 h 58"/>
              <a:gd name="T32" fmla="*/ 15 w 40"/>
              <a:gd name="T33" fmla="*/ 57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0" h="58">
                <a:moveTo>
                  <a:pt x="15" y="57"/>
                </a:moveTo>
                <a:cubicBezTo>
                  <a:pt x="14" y="58"/>
                  <a:pt x="12" y="58"/>
                  <a:pt x="11" y="58"/>
                </a:cubicBezTo>
                <a:cubicBezTo>
                  <a:pt x="10" y="58"/>
                  <a:pt x="10" y="58"/>
                  <a:pt x="9" y="58"/>
                </a:cubicBezTo>
                <a:cubicBezTo>
                  <a:pt x="5" y="58"/>
                  <a:pt x="5" y="58"/>
                  <a:pt x="5" y="58"/>
                </a:cubicBezTo>
                <a:cubicBezTo>
                  <a:pt x="0" y="57"/>
                  <a:pt x="0" y="57"/>
                  <a:pt x="0" y="57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4"/>
                  <a:pt x="1" y="34"/>
                  <a:pt x="1" y="34"/>
                </a:cubicBezTo>
                <a:cubicBezTo>
                  <a:pt x="3" y="0"/>
                  <a:pt x="3" y="0"/>
                  <a:pt x="3" y="0"/>
                </a:cubicBezTo>
                <a:cubicBezTo>
                  <a:pt x="8" y="0"/>
                  <a:pt x="8" y="0"/>
                  <a:pt x="8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3" y="0"/>
                  <a:pt x="14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6" y="0"/>
                  <a:pt x="17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4" y="2"/>
                  <a:pt x="29" y="5"/>
                  <a:pt x="32" y="9"/>
                </a:cubicBezTo>
                <a:cubicBezTo>
                  <a:pt x="37" y="15"/>
                  <a:pt x="40" y="22"/>
                  <a:pt x="40" y="30"/>
                </a:cubicBezTo>
                <a:cubicBezTo>
                  <a:pt x="39" y="44"/>
                  <a:pt x="28" y="55"/>
                  <a:pt x="15" y="57"/>
                </a:cubicBezTo>
                <a:close/>
              </a:path>
            </a:pathLst>
          </a:custGeom>
          <a:solidFill>
            <a:srgbClr val="FF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iśḷïḋê">
            <a:extLst>
              <a:ext uri="{FF2B5EF4-FFF2-40B4-BE49-F238E27FC236}">
                <a16:creationId xmlns:a16="http://schemas.microsoft.com/office/drawing/2014/main" id="{C6055347-6CC9-495F-A705-DF50F68935FF}"/>
              </a:ext>
            </a:extLst>
          </p:cNvPr>
          <p:cNvSpPr/>
          <p:nvPr/>
        </p:nvSpPr>
        <p:spPr bwMode="auto">
          <a:xfrm>
            <a:off x="4020239" y="3120568"/>
            <a:ext cx="45895" cy="18829"/>
          </a:xfrm>
          <a:custGeom>
            <a:avLst/>
            <a:gdLst>
              <a:gd name="T0" fmla="*/ 0 w 31"/>
              <a:gd name="T1" fmla="*/ 0 h 13"/>
              <a:gd name="T2" fmla="*/ 16 w 31"/>
              <a:gd name="T3" fmla="*/ 12 h 13"/>
              <a:gd name="T4" fmla="*/ 31 w 31"/>
              <a:gd name="T5" fmla="*/ 4 h 13"/>
              <a:gd name="T6" fmla="*/ 0 w 31"/>
              <a:gd name="T7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" h="13">
                <a:moveTo>
                  <a:pt x="0" y="0"/>
                </a:moveTo>
                <a:cubicBezTo>
                  <a:pt x="0" y="0"/>
                  <a:pt x="1" y="11"/>
                  <a:pt x="16" y="12"/>
                </a:cubicBezTo>
                <a:cubicBezTo>
                  <a:pt x="29" y="13"/>
                  <a:pt x="31" y="4"/>
                  <a:pt x="31" y="4"/>
                </a:cubicBezTo>
                <a:lnTo>
                  <a:pt x="0" y="0"/>
                </a:lnTo>
                <a:close/>
              </a:path>
            </a:pathLst>
          </a:custGeom>
          <a:solidFill>
            <a:srgbClr val="F4A8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îšlíḑè">
            <a:extLst>
              <a:ext uri="{FF2B5EF4-FFF2-40B4-BE49-F238E27FC236}">
                <a16:creationId xmlns:a16="http://schemas.microsoft.com/office/drawing/2014/main" id="{287EAFAE-DCAA-4FD0-8B83-6152CD6C3424}"/>
              </a:ext>
            </a:extLst>
          </p:cNvPr>
          <p:cNvSpPr/>
          <p:nvPr/>
        </p:nvSpPr>
        <p:spPr bwMode="auto">
          <a:xfrm>
            <a:off x="3911974" y="2695746"/>
            <a:ext cx="451888" cy="240066"/>
          </a:xfrm>
          <a:custGeom>
            <a:avLst/>
            <a:gdLst>
              <a:gd name="T0" fmla="*/ 280 w 301"/>
              <a:gd name="T1" fmla="*/ 161 h 161"/>
              <a:gd name="T2" fmla="*/ 4 w 301"/>
              <a:gd name="T3" fmla="*/ 151 h 161"/>
              <a:gd name="T4" fmla="*/ 80 w 301"/>
              <a:gd name="T5" fmla="*/ 48 h 161"/>
              <a:gd name="T6" fmla="*/ 293 w 301"/>
              <a:gd name="T7" fmla="*/ 85 h 161"/>
              <a:gd name="T8" fmla="*/ 298 w 301"/>
              <a:gd name="T9" fmla="*/ 129 h 161"/>
              <a:gd name="T10" fmla="*/ 280 w 301"/>
              <a:gd name="T11" fmla="*/ 16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1" h="161">
                <a:moveTo>
                  <a:pt x="280" y="161"/>
                </a:moveTo>
                <a:cubicBezTo>
                  <a:pt x="280" y="161"/>
                  <a:pt x="28" y="99"/>
                  <a:pt x="4" y="151"/>
                </a:cubicBezTo>
                <a:cubicBezTo>
                  <a:pt x="4" y="151"/>
                  <a:pt x="0" y="96"/>
                  <a:pt x="80" y="48"/>
                </a:cubicBezTo>
                <a:cubicBezTo>
                  <a:pt x="159" y="0"/>
                  <a:pt x="285" y="60"/>
                  <a:pt x="293" y="85"/>
                </a:cubicBezTo>
                <a:cubicBezTo>
                  <a:pt x="301" y="110"/>
                  <a:pt x="298" y="129"/>
                  <a:pt x="298" y="129"/>
                </a:cubicBezTo>
                <a:lnTo>
                  <a:pt x="280" y="161"/>
                </a:lnTo>
                <a:close/>
              </a:path>
            </a:pathLst>
          </a:custGeom>
          <a:solidFill>
            <a:srgbClr val="DB73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iŝļîḍe">
            <a:extLst>
              <a:ext uri="{FF2B5EF4-FFF2-40B4-BE49-F238E27FC236}">
                <a16:creationId xmlns:a16="http://schemas.microsoft.com/office/drawing/2014/main" id="{AAF93773-4C23-44C9-B7EF-D75E9C14ED77}"/>
              </a:ext>
            </a:extLst>
          </p:cNvPr>
          <p:cNvSpPr/>
          <p:nvPr/>
        </p:nvSpPr>
        <p:spPr bwMode="auto">
          <a:xfrm>
            <a:off x="4102614" y="2995828"/>
            <a:ext cx="96497" cy="30597"/>
          </a:xfrm>
          <a:custGeom>
            <a:avLst/>
            <a:gdLst>
              <a:gd name="T0" fmla="*/ 3 w 64"/>
              <a:gd name="T1" fmla="*/ 8 h 20"/>
              <a:gd name="T2" fmla="*/ 3 w 64"/>
              <a:gd name="T3" fmla="*/ 8 h 20"/>
              <a:gd name="T4" fmla="*/ 22 w 64"/>
              <a:gd name="T5" fmla="*/ 6 h 20"/>
              <a:gd name="T6" fmla="*/ 59 w 64"/>
              <a:gd name="T7" fmla="*/ 19 h 20"/>
              <a:gd name="T8" fmla="*/ 63 w 64"/>
              <a:gd name="T9" fmla="*/ 19 h 20"/>
              <a:gd name="T10" fmla="*/ 63 w 64"/>
              <a:gd name="T11" fmla="*/ 15 h 20"/>
              <a:gd name="T12" fmla="*/ 22 w 64"/>
              <a:gd name="T13" fmla="*/ 0 h 20"/>
              <a:gd name="T14" fmla="*/ 2 w 64"/>
              <a:gd name="T15" fmla="*/ 3 h 20"/>
              <a:gd name="T16" fmla="*/ 0 w 64"/>
              <a:gd name="T17" fmla="*/ 7 h 20"/>
              <a:gd name="T18" fmla="*/ 3 w 64"/>
              <a:gd name="T19" fmla="*/ 8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4" h="20"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4" y="8"/>
                  <a:pt x="12" y="6"/>
                  <a:pt x="22" y="6"/>
                </a:cubicBezTo>
                <a:cubicBezTo>
                  <a:pt x="33" y="6"/>
                  <a:pt x="47" y="8"/>
                  <a:pt x="59" y="19"/>
                </a:cubicBezTo>
                <a:cubicBezTo>
                  <a:pt x="60" y="20"/>
                  <a:pt x="62" y="20"/>
                  <a:pt x="63" y="19"/>
                </a:cubicBezTo>
                <a:cubicBezTo>
                  <a:pt x="64" y="18"/>
                  <a:pt x="64" y="16"/>
                  <a:pt x="63" y="15"/>
                </a:cubicBezTo>
                <a:cubicBezTo>
                  <a:pt x="49" y="3"/>
                  <a:pt x="34" y="0"/>
                  <a:pt x="22" y="0"/>
                </a:cubicBezTo>
                <a:cubicBezTo>
                  <a:pt x="10" y="0"/>
                  <a:pt x="2" y="3"/>
                  <a:pt x="2" y="3"/>
                </a:cubicBezTo>
                <a:cubicBezTo>
                  <a:pt x="0" y="4"/>
                  <a:pt x="0" y="5"/>
                  <a:pt x="0" y="7"/>
                </a:cubicBezTo>
                <a:cubicBezTo>
                  <a:pt x="0" y="8"/>
                  <a:pt x="2" y="9"/>
                  <a:pt x="3" y="8"/>
                </a:cubicBezTo>
                <a:close/>
              </a:path>
            </a:pathLst>
          </a:custGeom>
          <a:solidFill>
            <a:srgbClr val="B952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iśḷiḑe">
            <a:extLst>
              <a:ext uri="{FF2B5EF4-FFF2-40B4-BE49-F238E27FC236}">
                <a16:creationId xmlns:a16="http://schemas.microsoft.com/office/drawing/2014/main" id="{D24EE223-B973-4B21-820D-ACD2D6AB65C4}"/>
              </a:ext>
            </a:extLst>
          </p:cNvPr>
          <p:cNvSpPr/>
          <p:nvPr/>
        </p:nvSpPr>
        <p:spPr bwMode="auto">
          <a:xfrm>
            <a:off x="3934332" y="2974646"/>
            <a:ext cx="97674" cy="27067"/>
          </a:xfrm>
          <a:custGeom>
            <a:avLst/>
            <a:gdLst>
              <a:gd name="T0" fmla="*/ 4 w 65"/>
              <a:gd name="T1" fmla="*/ 8 h 18"/>
              <a:gd name="T2" fmla="*/ 4 w 65"/>
              <a:gd name="T3" fmla="*/ 8 h 18"/>
              <a:gd name="T4" fmla="*/ 24 w 65"/>
              <a:gd name="T5" fmla="*/ 5 h 18"/>
              <a:gd name="T6" fmla="*/ 60 w 65"/>
              <a:gd name="T7" fmla="*/ 17 h 18"/>
              <a:gd name="T8" fmla="*/ 64 w 65"/>
              <a:gd name="T9" fmla="*/ 16 h 18"/>
              <a:gd name="T10" fmla="*/ 63 w 65"/>
              <a:gd name="T11" fmla="*/ 13 h 18"/>
              <a:gd name="T12" fmla="*/ 24 w 65"/>
              <a:gd name="T13" fmla="*/ 0 h 18"/>
              <a:gd name="T14" fmla="*/ 2 w 65"/>
              <a:gd name="T15" fmla="*/ 3 h 18"/>
              <a:gd name="T16" fmla="*/ 0 w 65"/>
              <a:gd name="T17" fmla="*/ 7 h 18"/>
              <a:gd name="T18" fmla="*/ 4 w 65"/>
              <a:gd name="T19" fmla="*/ 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5" h="18">
                <a:moveTo>
                  <a:pt x="4" y="8"/>
                </a:moveTo>
                <a:cubicBezTo>
                  <a:pt x="4" y="8"/>
                  <a:pt x="4" y="8"/>
                  <a:pt x="4" y="8"/>
                </a:cubicBezTo>
                <a:cubicBezTo>
                  <a:pt x="5" y="8"/>
                  <a:pt x="13" y="5"/>
                  <a:pt x="24" y="5"/>
                </a:cubicBezTo>
                <a:cubicBezTo>
                  <a:pt x="35" y="5"/>
                  <a:pt x="48" y="8"/>
                  <a:pt x="60" y="17"/>
                </a:cubicBezTo>
                <a:cubicBezTo>
                  <a:pt x="61" y="18"/>
                  <a:pt x="63" y="18"/>
                  <a:pt x="64" y="16"/>
                </a:cubicBezTo>
                <a:cubicBezTo>
                  <a:pt x="65" y="15"/>
                  <a:pt x="64" y="14"/>
                  <a:pt x="63" y="13"/>
                </a:cubicBezTo>
                <a:cubicBezTo>
                  <a:pt x="50" y="3"/>
                  <a:pt x="35" y="0"/>
                  <a:pt x="24" y="0"/>
                </a:cubicBezTo>
                <a:cubicBezTo>
                  <a:pt x="11" y="0"/>
                  <a:pt x="2" y="3"/>
                  <a:pt x="2" y="3"/>
                </a:cubicBezTo>
                <a:cubicBezTo>
                  <a:pt x="0" y="4"/>
                  <a:pt x="0" y="5"/>
                  <a:pt x="0" y="7"/>
                </a:cubicBezTo>
                <a:cubicBezTo>
                  <a:pt x="1" y="8"/>
                  <a:pt x="2" y="9"/>
                  <a:pt x="4" y="8"/>
                </a:cubicBezTo>
                <a:close/>
              </a:path>
            </a:pathLst>
          </a:custGeom>
          <a:solidFill>
            <a:srgbClr val="B952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íṧ1iḋe">
            <a:extLst>
              <a:ext uri="{FF2B5EF4-FFF2-40B4-BE49-F238E27FC236}">
                <a16:creationId xmlns:a16="http://schemas.microsoft.com/office/drawing/2014/main" id="{42AF21A3-4C8C-4130-9AF9-3DEA699FEF56}"/>
              </a:ext>
            </a:extLst>
          </p:cNvPr>
          <p:cNvSpPr/>
          <p:nvPr/>
        </p:nvSpPr>
        <p:spPr bwMode="auto">
          <a:xfrm>
            <a:off x="4124973" y="3040546"/>
            <a:ext cx="23536" cy="40011"/>
          </a:xfrm>
          <a:custGeom>
            <a:avLst/>
            <a:gdLst>
              <a:gd name="T0" fmla="*/ 6 w 16"/>
              <a:gd name="T1" fmla="*/ 26 h 26"/>
              <a:gd name="T2" fmla="*/ 7 w 16"/>
              <a:gd name="T3" fmla="*/ 26 h 26"/>
              <a:gd name="T4" fmla="*/ 14 w 16"/>
              <a:gd name="T5" fmla="*/ 21 h 26"/>
              <a:gd name="T6" fmla="*/ 15 w 16"/>
              <a:gd name="T7" fmla="*/ 7 h 26"/>
              <a:gd name="T8" fmla="*/ 10 w 16"/>
              <a:gd name="T9" fmla="*/ 1 h 26"/>
              <a:gd name="T10" fmla="*/ 9 w 16"/>
              <a:gd name="T11" fmla="*/ 0 h 26"/>
              <a:gd name="T12" fmla="*/ 2 w 16"/>
              <a:gd name="T13" fmla="*/ 6 h 26"/>
              <a:gd name="T14" fmla="*/ 1 w 16"/>
              <a:gd name="T15" fmla="*/ 19 h 26"/>
              <a:gd name="T16" fmla="*/ 6 w 16"/>
              <a:gd name="T17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" h="26">
                <a:moveTo>
                  <a:pt x="6" y="26"/>
                </a:moveTo>
                <a:cubicBezTo>
                  <a:pt x="7" y="26"/>
                  <a:pt x="7" y="26"/>
                  <a:pt x="7" y="26"/>
                </a:cubicBezTo>
                <a:cubicBezTo>
                  <a:pt x="11" y="26"/>
                  <a:pt x="14" y="24"/>
                  <a:pt x="14" y="21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4"/>
                  <a:pt x="13" y="1"/>
                  <a:pt x="10" y="1"/>
                </a:cubicBezTo>
                <a:cubicBezTo>
                  <a:pt x="9" y="0"/>
                  <a:pt x="9" y="0"/>
                  <a:pt x="9" y="0"/>
                </a:cubicBezTo>
                <a:cubicBezTo>
                  <a:pt x="5" y="0"/>
                  <a:pt x="2" y="2"/>
                  <a:pt x="2" y="6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22"/>
                  <a:pt x="3" y="25"/>
                  <a:pt x="6" y="26"/>
                </a:cubicBezTo>
                <a:close/>
              </a:path>
            </a:pathLst>
          </a:custGeom>
          <a:solidFill>
            <a:srgbClr val="071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íṡlïḋe">
            <a:extLst>
              <a:ext uri="{FF2B5EF4-FFF2-40B4-BE49-F238E27FC236}">
                <a16:creationId xmlns:a16="http://schemas.microsoft.com/office/drawing/2014/main" id="{3EFBB194-B51E-4DA8-9133-DD6108D7F875}"/>
              </a:ext>
            </a:extLst>
          </p:cNvPr>
          <p:cNvSpPr/>
          <p:nvPr/>
        </p:nvSpPr>
        <p:spPr bwMode="auto">
          <a:xfrm>
            <a:off x="3971990" y="3024071"/>
            <a:ext cx="23536" cy="40011"/>
          </a:xfrm>
          <a:custGeom>
            <a:avLst/>
            <a:gdLst>
              <a:gd name="T0" fmla="*/ 6 w 16"/>
              <a:gd name="T1" fmla="*/ 26 h 26"/>
              <a:gd name="T2" fmla="*/ 7 w 16"/>
              <a:gd name="T3" fmla="*/ 26 h 26"/>
              <a:gd name="T4" fmla="*/ 14 w 16"/>
              <a:gd name="T5" fmla="*/ 21 h 26"/>
              <a:gd name="T6" fmla="*/ 15 w 16"/>
              <a:gd name="T7" fmla="*/ 7 h 26"/>
              <a:gd name="T8" fmla="*/ 10 w 16"/>
              <a:gd name="T9" fmla="*/ 1 h 26"/>
              <a:gd name="T10" fmla="*/ 9 w 16"/>
              <a:gd name="T11" fmla="*/ 1 h 26"/>
              <a:gd name="T12" fmla="*/ 2 w 16"/>
              <a:gd name="T13" fmla="*/ 6 h 26"/>
              <a:gd name="T14" fmla="*/ 1 w 16"/>
              <a:gd name="T15" fmla="*/ 19 h 26"/>
              <a:gd name="T16" fmla="*/ 6 w 16"/>
              <a:gd name="T17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" h="26">
                <a:moveTo>
                  <a:pt x="6" y="26"/>
                </a:moveTo>
                <a:cubicBezTo>
                  <a:pt x="7" y="26"/>
                  <a:pt x="7" y="26"/>
                  <a:pt x="7" y="26"/>
                </a:cubicBezTo>
                <a:cubicBezTo>
                  <a:pt x="10" y="26"/>
                  <a:pt x="13" y="24"/>
                  <a:pt x="14" y="21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4"/>
                  <a:pt x="13" y="1"/>
                  <a:pt x="10" y="1"/>
                </a:cubicBezTo>
                <a:cubicBezTo>
                  <a:pt x="9" y="1"/>
                  <a:pt x="9" y="1"/>
                  <a:pt x="9" y="1"/>
                </a:cubicBezTo>
                <a:cubicBezTo>
                  <a:pt x="5" y="0"/>
                  <a:pt x="2" y="3"/>
                  <a:pt x="2" y="6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23"/>
                  <a:pt x="3" y="26"/>
                  <a:pt x="6" y="26"/>
                </a:cubicBezTo>
                <a:close/>
              </a:path>
            </a:pathLst>
          </a:custGeom>
          <a:solidFill>
            <a:srgbClr val="071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îSḷîḓé">
            <a:extLst>
              <a:ext uri="{FF2B5EF4-FFF2-40B4-BE49-F238E27FC236}">
                <a16:creationId xmlns:a16="http://schemas.microsoft.com/office/drawing/2014/main" id="{3D3754C1-0677-425F-A5BD-CA3B71762136}"/>
              </a:ext>
            </a:extLst>
          </p:cNvPr>
          <p:cNvSpPr/>
          <p:nvPr/>
        </p:nvSpPr>
        <p:spPr bwMode="auto">
          <a:xfrm>
            <a:off x="3999056" y="3168817"/>
            <a:ext cx="88260" cy="36481"/>
          </a:xfrm>
          <a:custGeom>
            <a:avLst/>
            <a:gdLst>
              <a:gd name="T0" fmla="*/ 0 w 59"/>
              <a:gd name="T1" fmla="*/ 0 h 25"/>
              <a:gd name="T2" fmla="*/ 59 w 59"/>
              <a:gd name="T3" fmla="*/ 9 h 25"/>
              <a:gd name="T4" fmla="*/ 26 w 59"/>
              <a:gd name="T5" fmla="*/ 23 h 25"/>
              <a:gd name="T6" fmla="*/ 0 w 59"/>
              <a:gd name="T7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9" h="25">
                <a:moveTo>
                  <a:pt x="0" y="0"/>
                </a:moveTo>
                <a:cubicBezTo>
                  <a:pt x="59" y="9"/>
                  <a:pt x="59" y="9"/>
                  <a:pt x="59" y="9"/>
                </a:cubicBezTo>
                <a:cubicBezTo>
                  <a:pt x="59" y="9"/>
                  <a:pt x="49" y="25"/>
                  <a:pt x="26" y="23"/>
                </a:cubicBezTo>
                <a:cubicBezTo>
                  <a:pt x="7" y="21"/>
                  <a:pt x="0" y="0"/>
                  <a:pt x="0" y="0"/>
                </a:cubicBezTo>
                <a:close/>
              </a:path>
            </a:pathLst>
          </a:custGeom>
          <a:solidFill>
            <a:srgbClr val="D938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íṧľiḑé">
            <a:extLst>
              <a:ext uri="{FF2B5EF4-FFF2-40B4-BE49-F238E27FC236}">
                <a16:creationId xmlns:a16="http://schemas.microsoft.com/office/drawing/2014/main" id="{E4A446F4-6EC6-4A0E-9B7E-262A6F90B63D}"/>
              </a:ext>
            </a:extLst>
          </p:cNvPr>
          <p:cNvSpPr/>
          <p:nvPr/>
        </p:nvSpPr>
        <p:spPr bwMode="auto">
          <a:xfrm>
            <a:off x="4114382" y="2945227"/>
            <a:ext cx="276547" cy="378927"/>
          </a:xfrm>
          <a:custGeom>
            <a:avLst/>
            <a:gdLst>
              <a:gd name="T0" fmla="*/ 159 w 184"/>
              <a:gd name="T1" fmla="*/ 115 h 253"/>
              <a:gd name="T2" fmla="*/ 155 w 184"/>
              <a:gd name="T3" fmla="*/ 116 h 253"/>
              <a:gd name="T4" fmla="*/ 153 w 184"/>
              <a:gd name="T5" fmla="*/ 116 h 253"/>
              <a:gd name="T6" fmla="*/ 149 w 184"/>
              <a:gd name="T7" fmla="*/ 116 h 253"/>
              <a:gd name="T8" fmla="*/ 149 w 184"/>
              <a:gd name="T9" fmla="*/ 120 h 253"/>
              <a:gd name="T10" fmla="*/ 148 w 184"/>
              <a:gd name="T11" fmla="*/ 125 h 253"/>
              <a:gd name="T12" fmla="*/ 148 w 184"/>
              <a:gd name="T13" fmla="*/ 127 h 253"/>
              <a:gd name="T14" fmla="*/ 127 w 184"/>
              <a:gd name="T15" fmla="*/ 185 h 253"/>
              <a:gd name="T16" fmla="*/ 125 w 184"/>
              <a:gd name="T17" fmla="*/ 187 h 253"/>
              <a:gd name="T18" fmla="*/ 54 w 184"/>
              <a:gd name="T19" fmla="*/ 245 h 253"/>
              <a:gd name="T20" fmla="*/ 54 w 184"/>
              <a:gd name="T21" fmla="*/ 245 h 253"/>
              <a:gd name="T22" fmla="*/ 18 w 184"/>
              <a:gd name="T23" fmla="*/ 253 h 253"/>
              <a:gd name="T24" fmla="*/ 4 w 184"/>
              <a:gd name="T25" fmla="*/ 253 h 253"/>
              <a:gd name="T26" fmla="*/ 0 w 184"/>
              <a:gd name="T27" fmla="*/ 253 h 253"/>
              <a:gd name="T28" fmla="*/ 83 w 184"/>
              <a:gd name="T29" fmla="*/ 200 h 253"/>
              <a:gd name="T30" fmla="*/ 132 w 184"/>
              <a:gd name="T31" fmla="*/ 44 h 253"/>
              <a:gd name="T32" fmla="*/ 134 w 184"/>
              <a:gd name="T33" fmla="*/ 0 h 253"/>
              <a:gd name="T34" fmla="*/ 152 w 184"/>
              <a:gd name="T35" fmla="*/ 6 h 253"/>
              <a:gd name="T36" fmla="*/ 154 w 184"/>
              <a:gd name="T37" fmla="*/ 31 h 253"/>
              <a:gd name="T38" fmla="*/ 154 w 184"/>
              <a:gd name="T39" fmla="*/ 32 h 253"/>
              <a:gd name="T40" fmla="*/ 154 w 184"/>
              <a:gd name="T41" fmla="*/ 38 h 253"/>
              <a:gd name="T42" fmla="*/ 153 w 184"/>
              <a:gd name="T43" fmla="*/ 44 h 253"/>
              <a:gd name="T44" fmla="*/ 153 w 184"/>
              <a:gd name="T45" fmla="*/ 52 h 253"/>
              <a:gd name="T46" fmla="*/ 153 w 184"/>
              <a:gd name="T47" fmla="*/ 52 h 253"/>
              <a:gd name="T48" fmla="*/ 153 w 184"/>
              <a:gd name="T49" fmla="*/ 53 h 253"/>
              <a:gd name="T50" fmla="*/ 153 w 184"/>
              <a:gd name="T51" fmla="*/ 54 h 253"/>
              <a:gd name="T52" fmla="*/ 152 w 184"/>
              <a:gd name="T53" fmla="*/ 58 h 253"/>
              <a:gd name="T54" fmla="*/ 156 w 184"/>
              <a:gd name="T55" fmla="*/ 58 h 253"/>
              <a:gd name="T56" fmla="*/ 159 w 184"/>
              <a:gd name="T57" fmla="*/ 58 h 253"/>
              <a:gd name="T58" fmla="*/ 159 w 184"/>
              <a:gd name="T59" fmla="*/ 58 h 253"/>
              <a:gd name="T60" fmla="*/ 162 w 184"/>
              <a:gd name="T61" fmla="*/ 59 h 253"/>
              <a:gd name="T62" fmla="*/ 162 w 184"/>
              <a:gd name="T63" fmla="*/ 59 h 253"/>
              <a:gd name="T64" fmla="*/ 176 w 184"/>
              <a:gd name="T65" fmla="*/ 67 h 253"/>
              <a:gd name="T66" fmla="*/ 184 w 184"/>
              <a:gd name="T67" fmla="*/ 88 h 253"/>
              <a:gd name="T68" fmla="*/ 159 w 184"/>
              <a:gd name="T69" fmla="*/ 115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" h="253">
                <a:moveTo>
                  <a:pt x="159" y="115"/>
                </a:moveTo>
                <a:cubicBezTo>
                  <a:pt x="158" y="116"/>
                  <a:pt x="156" y="116"/>
                  <a:pt x="155" y="116"/>
                </a:cubicBezTo>
                <a:cubicBezTo>
                  <a:pt x="154" y="116"/>
                  <a:pt x="154" y="116"/>
                  <a:pt x="153" y="116"/>
                </a:cubicBezTo>
                <a:cubicBezTo>
                  <a:pt x="149" y="116"/>
                  <a:pt x="149" y="116"/>
                  <a:pt x="149" y="116"/>
                </a:cubicBezTo>
                <a:cubicBezTo>
                  <a:pt x="149" y="117"/>
                  <a:pt x="149" y="119"/>
                  <a:pt x="149" y="120"/>
                </a:cubicBezTo>
                <a:cubicBezTo>
                  <a:pt x="148" y="122"/>
                  <a:pt x="148" y="124"/>
                  <a:pt x="148" y="125"/>
                </a:cubicBezTo>
                <a:cubicBezTo>
                  <a:pt x="148" y="126"/>
                  <a:pt x="148" y="127"/>
                  <a:pt x="148" y="127"/>
                </a:cubicBezTo>
                <a:cubicBezTo>
                  <a:pt x="145" y="148"/>
                  <a:pt x="137" y="167"/>
                  <a:pt x="127" y="185"/>
                </a:cubicBezTo>
                <a:cubicBezTo>
                  <a:pt x="126" y="185"/>
                  <a:pt x="126" y="186"/>
                  <a:pt x="125" y="187"/>
                </a:cubicBezTo>
                <a:cubicBezTo>
                  <a:pt x="108" y="214"/>
                  <a:pt x="83" y="234"/>
                  <a:pt x="54" y="245"/>
                </a:cubicBezTo>
                <a:cubicBezTo>
                  <a:pt x="54" y="245"/>
                  <a:pt x="54" y="245"/>
                  <a:pt x="54" y="245"/>
                </a:cubicBezTo>
                <a:cubicBezTo>
                  <a:pt x="42" y="249"/>
                  <a:pt x="30" y="252"/>
                  <a:pt x="18" y="253"/>
                </a:cubicBezTo>
                <a:cubicBezTo>
                  <a:pt x="13" y="253"/>
                  <a:pt x="9" y="253"/>
                  <a:pt x="4" y="253"/>
                </a:cubicBezTo>
                <a:cubicBezTo>
                  <a:pt x="3" y="253"/>
                  <a:pt x="1" y="253"/>
                  <a:pt x="0" y="253"/>
                </a:cubicBezTo>
                <a:cubicBezTo>
                  <a:pt x="7" y="253"/>
                  <a:pt x="49" y="248"/>
                  <a:pt x="83" y="200"/>
                </a:cubicBezTo>
                <a:cubicBezTo>
                  <a:pt x="119" y="148"/>
                  <a:pt x="132" y="44"/>
                  <a:pt x="132" y="44"/>
                </a:cubicBezTo>
                <a:cubicBezTo>
                  <a:pt x="132" y="44"/>
                  <a:pt x="132" y="0"/>
                  <a:pt x="134" y="0"/>
                </a:cubicBezTo>
                <a:cubicBezTo>
                  <a:pt x="135" y="0"/>
                  <a:pt x="143" y="3"/>
                  <a:pt x="152" y="6"/>
                </a:cubicBezTo>
                <a:cubicBezTo>
                  <a:pt x="154" y="14"/>
                  <a:pt x="154" y="22"/>
                  <a:pt x="154" y="31"/>
                </a:cubicBezTo>
                <a:cubicBezTo>
                  <a:pt x="154" y="32"/>
                  <a:pt x="154" y="32"/>
                  <a:pt x="154" y="32"/>
                </a:cubicBezTo>
                <a:cubicBezTo>
                  <a:pt x="154" y="38"/>
                  <a:pt x="154" y="38"/>
                  <a:pt x="154" y="38"/>
                </a:cubicBezTo>
                <a:cubicBezTo>
                  <a:pt x="153" y="44"/>
                  <a:pt x="153" y="44"/>
                  <a:pt x="153" y="44"/>
                </a:cubicBezTo>
                <a:cubicBezTo>
                  <a:pt x="153" y="52"/>
                  <a:pt x="153" y="52"/>
                  <a:pt x="153" y="52"/>
                </a:cubicBezTo>
                <a:cubicBezTo>
                  <a:pt x="153" y="52"/>
                  <a:pt x="153" y="52"/>
                  <a:pt x="153" y="52"/>
                </a:cubicBezTo>
                <a:cubicBezTo>
                  <a:pt x="153" y="53"/>
                  <a:pt x="153" y="53"/>
                  <a:pt x="153" y="53"/>
                </a:cubicBezTo>
                <a:cubicBezTo>
                  <a:pt x="153" y="54"/>
                  <a:pt x="153" y="54"/>
                  <a:pt x="153" y="54"/>
                </a:cubicBezTo>
                <a:cubicBezTo>
                  <a:pt x="152" y="58"/>
                  <a:pt x="152" y="58"/>
                  <a:pt x="152" y="58"/>
                </a:cubicBezTo>
                <a:cubicBezTo>
                  <a:pt x="156" y="58"/>
                  <a:pt x="156" y="58"/>
                  <a:pt x="156" y="58"/>
                </a:cubicBezTo>
                <a:cubicBezTo>
                  <a:pt x="157" y="58"/>
                  <a:pt x="158" y="58"/>
                  <a:pt x="159" y="58"/>
                </a:cubicBezTo>
                <a:cubicBezTo>
                  <a:pt x="159" y="58"/>
                  <a:pt x="159" y="58"/>
                  <a:pt x="159" y="58"/>
                </a:cubicBezTo>
                <a:cubicBezTo>
                  <a:pt x="160" y="58"/>
                  <a:pt x="161" y="59"/>
                  <a:pt x="162" y="59"/>
                </a:cubicBezTo>
                <a:cubicBezTo>
                  <a:pt x="162" y="59"/>
                  <a:pt x="162" y="59"/>
                  <a:pt x="162" y="59"/>
                </a:cubicBezTo>
                <a:cubicBezTo>
                  <a:pt x="168" y="60"/>
                  <a:pt x="173" y="63"/>
                  <a:pt x="176" y="67"/>
                </a:cubicBezTo>
                <a:cubicBezTo>
                  <a:pt x="181" y="73"/>
                  <a:pt x="184" y="80"/>
                  <a:pt x="184" y="88"/>
                </a:cubicBezTo>
                <a:cubicBezTo>
                  <a:pt x="183" y="102"/>
                  <a:pt x="172" y="113"/>
                  <a:pt x="159" y="115"/>
                </a:cubicBezTo>
                <a:close/>
              </a:path>
            </a:pathLst>
          </a:custGeom>
          <a:solidFill>
            <a:srgbClr val="F4A8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iślïḑé">
            <a:extLst>
              <a:ext uri="{FF2B5EF4-FFF2-40B4-BE49-F238E27FC236}">
                <a16:creationId xmlns:a16="http://schemas.microsoft.com/office/drawing/2014/main" id="{EF59D50C-D230-4B61-9391-C73AB8124490}"/>
              </a:ext>
            </a:extLst>
          </p:cNvPr>
          <p:cNvSpPr/>
          <p:nvPr/>
        </p:nvSpPr>
        <p:spPr bwMode="auto">
          <a:xfrm>
            <a:off x="3857841" y="2831077"/>
            <a:ext cx="115326" cy="115326"/>
          </a:xfrm>
          <a:custGeom>
            <a:avLst/>
            <a:gdLst>
              <a:gd name="T0" fmla="*/ 75 w 77"/>
              <a:gd name="T1" fmla="*/ 43 h 77"/>
              <a:gd name="T2" fmla="*/ 35 w 77"/>
              <a:gd name="T3" fmla="*/ 75 h 77"/>
              <a:gd name="T4" fmla="*/ 2 w 77"/>
              <a:gd name="T5" fmla="*/ 35 h 77"/>
              <a:gd name="T6" fmla="*/ 43 w 77"/>
              <a:gd name="T7" fmla="*/ 3 h 77"/>
              <a:gd name="T8" fmla="*/ 75 w 77"/>
              <a:gd name="T9" fmla="*/ 43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" h="77">
                <a:moveTo>
                  <a:pt x="75" y="43"/>
                </a:moveTo>
                <a:cubicBezTo>
                  <a:pt x="73" y="63"/>
                  <a:pt x="55" y="77"/>
                  <a:pt x="35" y="75"/>
                </a:cubicBezTo>
                <a:cubicBezTo>
                  <a:pt x="15" y="73"/>
                  <a:pt x="0" y="55"/>
                  <a:pt x="2" y="35"/>
                </a:cubicBezTo>
                <a:cubicBezTo>
                  <a:pt x="5" y="15"/>
                  <a:pt x="23" y="0"/>
                  <a:pt x="43" y="3"/>
                </a:cubicBezTo>
                <a:cubicBezTo>
                  <a:pt x="63" y="5"/>
                  <a:pt x="77" y="23"/>
                  <a:pt x="75" y="43"/>
                </a:cubicBezTo>
                <a:close/>
              </a:path>
            </a:pathLst>
          </a:custGeom>
          <a:solidFill>
            <a:srgbClr val="DB73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ïSḷîḑè">
            <a:extLst>
              <a:ext uri="{FF2B5EF4-FFF2-40B4-BE49-F238E27FC236}">
                <a16:creationId xmlns:a16="http://schemas.microsoft.com/office/drawing/2014/main" id="{4EF47607-95F7-4B14-95EF-461D87E2D191}"/>
              </a:ext>
            </a:extLst>
          </p:cNvPr>
          <p:cNvSpPr/>
          <p:nvPr/>
        </p:nvSpPr>
        <p:spPr bwMode="auto">
          <a:xfrm>
            <a:off x="3955515" y="2828724"/>
            <a:ext cx="115326" cy="115326"/>
          </a:xfrm>
          <a:custGeom>
            <a:avLst/>
            <a:gdLst>
              <a:gd name="T0" fmla="*/ 74 w 77"/>
              <a:gd name="T1" fmla="*/ 42 h 77"/>
              <a:gd name="T2" fmla="*/ 34 w 77"/>
              <a:gd name="T3" fmla="*/ 75 h 77"/>
              <a:gd name="T4" fmla="*/ 2 w 77"/>
              <a:gd name="T5" fmla="*/ 35 h 77"/>
              <a:gd name="T6" fmla="*/ 42 w 77"/>
              <a:gd name="T7" fmla="*/ 2 h 77"/>
              <a:gd name="T8" fmla="*/ 74 w 77"/>
              <a:gd name="T9" fmla="*/ 42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" h="77">
                <a:moveTo>
                  <a:pt x="74" y="42"/>
                </a:moveTo>
                <a:cubicBezTo>
                  <a:pt x="72" y="62"/>
                  <a:pt x="54" y="77"/>
                  <a:pt x="34" y="75"/>
                </a:cubicBezTo>
                <a:cubicBezTo>
                  <a:pt x="14" y="73"/>
                  <a:pt x="0" y="55"/>
                  <a:pt x="2" y="35"/>
                </a:cubicBezTo>
                <a:cubicBezTo>
                  <a:pt x="4" y="14"/>
                  <a:pt x="22" y="0"/>
                  <a:pt x="42" y="2"/>
                </a:cubicBezTo>
                <a:cubicBezTo>
                  <a:pt x="62" y="4"/>
                  <a:pt x="77" y="22"/>
                  <a:pt x="74" y="42"/>
                </a:cubicBezTo>
                <a:close/>
              </a:path>
            </a:pathLst>
          </a:custGeom>
          <a:solidFill>
            <a:srgbClr val="DB73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îṥļiďe">
            <a:extLst>
              <a:ext uri="{FF2B5EF4-FFF2-40B4-BE49-F238E27FC236}">
                <a16:creationId xmlns:a16="http://schemas.microsoft.com/office/drawing/2014/main" id="{632432A2-D033-423C-98E2-2794262E7336}"/>
              </a:ext>
            </a:extLst>
          </p:cNvPr>
          <p:cNvSpPr/>
          <p:nvPr/>
        </p:nvSpPr>
        <p:spPr bwMode="auto">
          <a:xfrm>
            <a:off x="4059073" y="2834608"/>
            <a:ext cx="115326" cy="115326"/>
          </a:xfrm>
          <a:custGeom>
            <a:avLst/>
            <a:gdLst>
              <a:gd name="T0" fmla="*/ 75 w 77"/>
              <a:gd name="T1" fmla="*/ 42 h 77"/>
              <a:gd name="T2" fmla="*/ 35 w 77"/>
              <a:gd name="T3" fmla="*/ 75 h 77"/>
              <a:gd name="T4" fmla="*/ 2 w 77"/>
              <a:gd name="T5" fmla="*/ 35 h 77"/>
              <a:gd name="T6" fmla="*/ 43 w 77"/>
              <a:gd name="T7" fmla="*/ 2 h 77"/>
              <a:gd name="T8" fmla="*/ 75 w 77"/>
              <a:gd name="T9" fmla="*/ 42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" h="77">
                <a:moveTo>
                  <a:pt x="75" y="42"/>
                </a:moveTo>
                <a:cubicBezTo>
                  <a:pt x="73" y="63"/>
                  <a:pt x="55" y="77"/>
                  <a:pt x="35" y="75"/>
                </a:cubicBezTo>
                <a:cubicBezTo>
                  <a:pt x="15" y="73"/>
                  <a:pt x="0" y="55"/>
                  <a:pt x="2" y="35"/>
                </a:cubicBezTo>
                <a:cubicBezTo>
                  <a:pt x="4" y="15"/>
                  <a:pt x="22" y="0"/>
                  <a:pt x="43" y="2"/>
                </a:cubicBezTo>
                <a:cubicBezTo>
                  <a:pt x="63" y="4"/>
                  <a:pt x="77" y="22"/>
                  <a:pt x="75" y="42"/>
                </a:cubicBezTo>
                <a:close/>
              </a:path>
            </a:pathLst>
          </a:custGeom>
          <a:solidFill>
            <a:srgbClr val="DB73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iśľîďè">
            <a:extLst>
              <a:ext uri="{FF2B5EF4-FFF2-40B4-BE49-F238E27FC236}">
                <a16:creationId xmlns:a16="http://schemas.microsoft.com/office/drawing/2014/main" id="{C9B4E615-8AC3-40FF-B691-8DB715D01ECA}"/>
              </a:ext>
            </a:extLst>
          </p:cNvPr>
          <p:cNvSpPr/>
          <p:nvPr/>
        </p:nvSpPr>
        <p:spPr bwMode="auto">
          <a:xfrm>
            <a:off x="4167337" y="2855790"/>
            <a:ext cx="115326" cy="115326"/>
          </a:xfrm>
          <a:custGeom>
            <a:avLst/>
            <a:gdLst>
              <a:gd name="T0" fmla="*/ 75 w 77"/>
              <a:gd name="T1" fmla="*/ 43 h 77"/>
              <a:gd name="T2" fmla="*/ 35 w 77"/>
              <a:gd name="T3" fmla="*/ 75 h 77"/>
              <a:gd name="T4" fmla="*/ 2 w 77"/>
              <a:gd name="T5" fmla="*/ 35 h 77"/>
              <a:gd name="T6" fmla="*/ 43 w 77"/>
              <a:gd name="T7" fmla="*/ 2 h 77"/>
              <a:gd name="T8" fmla="*/ 75 w 77"/>
              <a:gd name="T9" fmla="*/ 43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" h="77">
                <a:moveTo>
                  <a:pt x="75" y="43"/>
                </a:moveTo>
                <a:cubicBezTo>
                  <a:pt x="73" y="63"/>
                  <a:pt x="55" y="77"/>
                  <a:pt x="35" y="75"/>
                </a:cubicBezTo>
                <a:cubicBezTo>
                  <a:pt x="15" y="73"/>
                  <a:pt x="0" y="55"/>
                  <a:pt x="2" y="35"/>
                </a:cubicBezTo>
                <a:cubicBezTo>
                  <a:pt x="5" y="15"/>
                  <a:pt x="23" y="0"/>
                  <a:pt x="43" y="2"/>
                </a:cubicBezTo>
                <a:cubicBezTo>
                  <a:pt x="63" y="4"/>
                  <a:pt x="77" y="22"/>
                  <a:pt x="75" y="43"/>
                </a:cubicBezTo>
                <a:close/>
              </a:path>
            </a:pathLst>
          </a:custGeom>
          <a:solidFill>
            <a:srgbClr val="DB73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íṩľiḓê">
            <a:extLst>
              <a:ext uri="{FF2B5EF4-FFF2-40B4-BE49-F238E27FC236}">
                <a16:creationId xmlns:a16="http://schemas.microsoft.com/office/drawing/2014/main" id="{593C83F4-6049-4714-AAE8-B35F8C368FBF}"/>
              </a:ext>
            </a:extLst>
          </p:cNvPr>
          <p:cNvSpPr/>
          <p:nvPr/>
        </p:nvSpPr>
        <p:spPr bwMode="auto">
          <a:xfrm>
            <a:off x="4272072" y="2776945"/>
            <a:ext cx="125917" cy="309497"/>
          </a:xfrm>
          <a:custGeom>
            <a:avLst/>
            <a:gdLst>
              <a:gd name="T0" fmla="*/ 0 w 84"/>
              <a:gd name="T1" fmla="*/ 69 h 206"/>
              <a:gd name="T2" fmla="*/ 28 w 84"/>
              <a:gd name="T3" fmla="*/ 197 h 206"/>
              <a:gd name="T4" fmla="*/ 44 w 84"/>
              <a:gd name="T5" fmla="*/ 199 h 206"/>
              <a:gd name="T6" fmla="*/ 84 w 84"/>
              <a:gd name="T7" fmla="*/ 102 h 206"/>
              <a:gd name="T8" fmla="*/ 0 w 84"/>
              <a:gd name="T9" fmla="*/ 69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" h="206">
                <a:moveTo>
                  <a:pt x="0" y="69"/>
                </a:moveTo>
                <a:cubicBezTo>
                  <a:pt x="28" y="197"/>
                  <a:pt x="28" y="197"/>
                  <a:pt x="28" y="197"/>
                </a:cubicBezTo>
                <a:cubicBezTo>
                  <a:pt x="30" y="205"/>
                  <a:pt x="41" y="206"/>
                  <a:pt x="44" y="199"/>
                </a:cubicBezTo>
                <a:cubicBezTo>
                  <a:pt x="84" y="102"/>
                  <a:pt x="84" y="102"/>
                  <a:pt x="84" y="102"/>
                </a:cubicBezTo>
                <a:cubicBezTo>
                  <a:pt x="84" y="102"/>
                  <a:pt x="54" y="0"/>
                  <a:pt x="0" y="69"/>
                </a:cubicBezTo>
                <a:close/>
              </a:path>
            </a:pathLst>
          </a:custGeom>
          <a:solidFill>
            <a:srgbClr val="DB73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ï$lídê">
            <a:extLst>
              <a:ext uri="{FF2B5EF4-FFF2-40B4-BE49-F238E27FC236}">
                <a16:creationId xmlns:a16="http://schemas.microsoft.com/office/drawing/2014/main" id="{132907E5-1191-4EB8-AB4E-518EBCF54132}"/>
              </a:ext>
            </a:extLst>
          </p:cNvPr>
          <p:cNvSpPr/>
          <p:nvPr/>
        </p:nvSpPr>
        <p:spPr bwMode="auto">
          <a:xfrm>
            <a:off x="3922565" y="4424455"/>
            <a:ext cx="508375" cy="214176"/>
          </a:xfrm>
          <a:custGeom>
            <a:avLst/>
            <a:gdLst>
              <a:gd name="T0" fmla="*/ 98 w 339"/>
              <a:gd name="T1" fmla="*/ 128 h 143"/>
              <a:gd name="T2" fmla="*/ 229 w 339"/>
              <a:gd name="T3" fmla="*/ 138 h 143"/>
              <a:gd name="T4" fmla="*/ 339 w 339"/>
              <a:gd name="T5" fmla="*/ 77 h 143"/>
              <a:gd name="T6" fmla="*/ 338 w 339"/>
              <a:gd name="T7" fmla="*/ 6 h 143"/>
              <a:gd name="T8" fmla="*/ 7 w 339"/>
              <a:gd name="T9" fmla="*/ 0 h 143"/>
              <a:gd name="T10" fmla="*/ 3 w 339"/>
              <a:gd name="T11" fmla="*/ 52 h 143"/>
              <a:gd name="T12" fmla="*/ 98 w 339"/>
              <a:gd name="T13" fmla="*/ 128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9" h="143">
                <a:moveTo>
                  <a:pt x="98" y="128"/>
                </a:moveTo>
                <a:cubicBezTo>
                  <a:pt x="229" y="138"/>
                  <a:pt x="229" y="138"/>
                  <a:pt x="229" y="138"/>
                </a:cubicBezTo>
                <a:cubicBezTo>
                  <a:pt x="286" y="143"/>
                  <a:pt x="336" y="116"/>
                  <a:pt x="339" y="77"/>
                </a:cubicBezTo>
                <a:cubicBezTo>
                  <a:pt x="338" y="6"/>
                  <a:pt x="338" y="6"/>
                  <a:pt x="338" y="6"/>
                </a:cubicBezTo>
                <a:cubicBezTo>
                  <a:pt x="7" y="0"/>
                  <a:pt x="7" y="0"/>
                  <a:pt x="7" y="0"/>
                </a:cubicBezTo>
                <a:cubicBezTo>
                  <a:pt x="3" y="52"/>
                  <a:pt x="3" y="52"/>
                  <a:pt x="3" y="52"/>
                </a:cubicBezTo>
                <a:cubicBezTo>
                  <a:pt x="0" y="91"/>
                  <a:pt x="41" y="124"/>
                  <a:pt x="98" y="128"/>
                </a:cubicBezTo>
              </a:path>
            </a:pathLst>
          </a:custGeom>
          <a:solidFill>
            <a:srgbClr val="071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ïṥḷïḓè">
            <a:extLst>
              <a:ext uri="{FF2B5EF4-FFF2-40B4-BE49-F238E27FC236}">
                <a16:creationId xmlns:a16="http://schemas.microsoft.com/office/drawing/2014/main" id="{E7D0B3FA-494B-4FA7-83F9-0CB0628E606D}"/>
              </a:ext>
            </a:extLst>
          </p:cNvPr>
          <p:cNvSpPr/>
          <p:nvPr/>
        </p:nvSpPr>
        <p:spPr bwMode="auto">
          <a:xfrm>
            <a:off x="4032007" y="5822485"/>
            <a:ext cx="58840" cy="204762"/>
          </a:xfrm>
          <a:custGeom>
            <a:avLst/>
            <a:gdLst>
              <a:gd name="T0" fmla="*/ 18 w 39"/>
              <a:gd name="T1" fmla="*/ 137 h 137"/>
              <a:gd name="T2" fmla="*/ 10 w 39"/>
              <a:gd name="T3" fmla="*/ 137 h 137"/>
              <a:gd name="T4" fmla="*/ 0 w 39"/>
              <a:gd name="T5" fmla="*/ 127 h 137"/>
              <a:gd name="T6" fmla="*/ 0 w 39"/>
              <a:gd name="T7" fmla="*/ 0 h 137"/>
              <a:gd name="T8" fmla="*/ 39 w 39"/>
              <a:gd name="T9" fmla="*/ 8 h 137"/>
              <a:gd name="T10" fmla="*/ 27 w 39"/>
              <a:gd name="T11" fmla="*/ 128 h 137"/>
              <a:gd name="T12" fmla="*/ 18 w 39"/>
              <a:gd name="T13" fmla="*/ 137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" h="137">
                <a:moveTo>
                  <a:pt x="18" y="137"/>
                </a:moveTo>
                <a:cubicBezTo>
                  <a:pt x="10" y="137"/>
                  <a:pt x="10" y="137"/>
                  <a:pt x="10" y="137"/>
                </a:cubicBezTo>
                <a:cubicBezTo>
                  <a:pt x="5" y="137"/>
                  <a:pt x="0" y="133"/>
                  <a:pt x="0" y="127"/>
                </a:cubicBezTo>
                <a:cubicBezTo>
                  <a:pt x="0" y="0"/>
                  <a:pt x="0" y="0"/>
                  <a:pt x="0" y="0"/>
                </a:cubicBezTo>
                <a:cubicBezTo>
                  <a:pt x="39" y="8"/>
                  <a:pt x="39" y="8"/>
                  <a:pt x="39" y="8"/>
                </a:cubicBezTo>
                <a:cubicBezTo>
                  <a:pt x="27" y="128"/>
                  <a:pt x="27" y="128"/>
                  <a:pt x="27" y="128"/>
                </a:cubicBezTo>
                <a:cubicBezTo>
                  <a:pt x="27" y="133"/>
                  <a:pt x="23" y="137"/>
                  <a:pt x="18" y="137"/>
                </a:cubicBezTo>
                <a:close/>
              </a:path>
            </a:pathLst>
          </a:custGeom>
          <a:solidFill>
            <a:srgbClr val="071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ísľíďè">
            <a:extLst>
              <a:ext uri="{FF2B5EF4-FFF2-40B4-BE49-F238E27FC236}">
                <a16:creationId xmlns:a16="http://schemas.microsoft.com/office/drawing/2014/main" id="{BADFD5AA-EC3E-4054-AD36-255C9077915B}"/>
              </a:ext>
            </a:extLst>
          </p:cNvPr>
          <p:cNvSpPr/>
          <p:nvPr/>
        </p:nvSpPr>
        <p:spPr bwMode="auto">
          <a:xfrm>
            <a:off x="3763698" y="5783651"/>
            <a:ext cx="328326" cy="248304"/>
          </a:xfrm>
          <a:custGeom>
            <a:avLst/>
            <a:gdLst>
              <a:gd name="T0" fmla="*/ 104 w 219"/>
              <a:gd name="T1" fmla="*/ 18 h 166"/>
              <a:gd name="T2" fmla="*/ 59 w 219"/>
              <a:gd name="T3" fmla="*/ 99 h 166"/>
              <a:gd name="T4" fmla="*/ 23 w 219"/>
              <a:gd name="T5" fmla="*/ 120 h 166"/>
              <a:gd name="T6" fmla="*/ 1 w 219"/>
              <a:gd name="T7" fmla="*/ 142 h 166"/>
              <a:gd name="T8" fmla="*/ 1 w 219"/>
              <a:gd name="T9" fmla="*/ 142 h 166"/>
              <a:gd name="T10" fmla="*/ 24 w 219"/>
              <a:gd name="T11" fmla="*/ 166 h 166"/>
              <a:gd name="T12" fmla="*/ 61 w 219"/>
              <a:gd name="T13" fmla="*/ 166 h 166"/>
              <a:gd name="T14" fmla="*/ 112 w 219"/>
              <a:gd name="T15" fmla="*/ 146 h 166"/>
              <a:gd name="T16" fmla="*/ 212 w 219"/>
              <a:gd name="T17" fmla="*/ 53 h 166"/>
              <a:gd name="T18" fmla="*/ 218 w 219"/>
              <a:gd name="T19" fmla="*/ 31 h 166"/>
              <a:gd name="T20" fmla="*/ 183 w 219"/>
              <a:gd name="T21" fmla="*/ 3 h 166"/>
              <a:gd name="T22" fmla="*/ 104 w 219"/>
              <a:gd name="T23" fmla="*/ 18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9" h="166">
                <a:moveTo>
                  <a:pt x="104" y="18"/>
                </a:moveTo>
                <a:cubicBezTo>
                  <a:pt x="59" y="99"/>
                  <a:pt x="59" y="99"/>
                  <a:pt x="59" y="99"/>
                </a:cubicBezTo>
                <a:cubicBezTo>
                  <a:pt x="51" y="112"/>
                  <a:pt x="38" y="120"/>
                  <a:pt x="23" y="120"/>
                </a:cubicBezTo>
                <a:cubicBezTo>
                  <a:pt x="11" y="121"/>
                  <a:pt x="1" y="130"/>
                  <a:pt x="1" y="142"/>
                </a:cubicBezTo>
                <a:cubicBezTo>
                  <a:pt x="1" y="142"/>
                  <a:pt x="1" y="142"/>
                  <a:pt x="1" y="142"/>
                </a:cubicBezTo>
                <a:cubicBezTo>
                  <a:pt x="0" y="155"/>
                  <a:pt x="11" y="166"/>
                  <a:pt x="24" y="166"/>
                </a:cubicBezTo>
                <a:cubicBezTo>
                  <a:pt x="61" y="166"/>
                  <a:pt x="61" y="166"/>
                  <a:pt x="61" y="166"/>
                </a:cubicBezTo>
                <a:cubicBezTo>
                  <a:pt x="80" y="166"/>
                  <a:pt x="98" y="159"/>
                  <a:pt x="112" y="146"/>
                </a:cubicBezTo>
                <a:cubicBezTo>
                  <a:pt x="212" y="53"/>
                  <a:pt x="212" y="53"/>
                  <a:pt x="212" y="53"/>
                </a:cubicBezTo>
                <a:cubicBezTo>
                  <a:pt x="217" y="46"/>
                  <a:pt x="219" y="38"/>
                  <a:pt x="218" y="31"/>
                </a:cubicBezTo>
                <a:cubicBezTo>
                  <a:pt x="217" y="13"/>
                  <a:pt x="200" y="0"/>
                  <a:pt x="183" y="3"/>
                </a:cubicBezTo>
                <a:lnTo>
                  <a:pt x="104" y="18"/>
                </a:lnTo>
                <a:close/>
              </a:path>
            </a:pathLst>
          </a:custGeom>
          <a:solidFill>
            <a:srgbClr val="071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isḻiḋe">
            <a:extLst>
              <a:ext uri="{FF2B5EF4-FFF2-40B4-BE49-F238E27FC236}">
                <a16:creationId xmlns:a16="http://schemas.microsoft.com/office/drawing/2014/main" id="{2ED5CC41-D8AA-45ED-92B5-5B9638488982}"/>
              </a:ext>
            </a:extLst>
          </p:cNvPr>
          <p:cNvSpPr/>
          <p:nvPr/>
        </p:nvSpPr>
        <p:spPr bwMode="auto">
          <a:xfrm>
            <a:off x="3760167" y="5768352"/>
            <a:ext cx="328326" cy="248304"/>
          </a:xfrm>
          <a:custGeom>
            <a:avLst/>
            <a:gdLst>
              <a:gd name="T0" fmla="*/ 104 w 219"/>
              <a:gd name="T1" fmla="*/ 18 h 166"/>
              <a:gd name="T2" fmla="*/ 58 w 219"/>
              <a:gd name="T3" fmla="*/ 99 h 166"/>
              <a:gd name="T4" fmla="*/ 22 w 219"/>
              <a:gd name="T5" fmla="*/ 120 h 166"/>
              <a:gd name="T6" fmla="*/ 0 w 219"/>
              <a:gd name="T7" fmla="*/ 141 h 166"/>
              <a:gd name="T8" fmla="*/ 0 w 219"/>
              <a:gd name="T9" fmla="*/ 142 h 166"/>
              <a:gd name="T10" fmla="*/ 24 w 219"/>
              <a:gd name="T11" fmla="*/ 166 h 166"/>
              <a:gd name="T12" fmla="*/ 50 w 219"/>
              <a:gd name="T13" fmla="*/ 166 h 166"/>
              <a:gd name="T14" fmla="*/ 120 w 219"/>
              <a:gd name="T15" fmla="*/ 138 h 166"/>
              <a:gd name="T16" fmla="*/ 212 w 219"/>
              <a:gd name="T17" fmla="*/ 52 h 166"/>
              <a:gd name="T18" fmla="*/ 218 w 219"/>
              <a:gd name="T19" fmla="*/ 30 h 166"/>
              <a:gd name="T20" fmla="*/ 182 w 219"/>
              <a:gd name="T21" fmla="*/ 2 h 166"/>
              <a:gd name="T22" fmla="*/ 104 w 219"/>
              <a:gd name="T23" fmla="*/ 18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9" h="166">
                <a:moveTo>
                  <a:pt x="104" y="18"/>
                </a:moveTo>
                <a:cubicBezTo>
                  <a:pt x="58" y="99"/>
                  <a:pt x="58" y="99"/>
                  <a:pt x="58" y="99"/>
                </a:cubicBezTo>
                <a:cubicBezTo>
                  <a:pt x="51" y="111"/>
                  <a:pt x="37" y="119"/>
                  <a:pt x="22" y="120"/>
                </a:cubicBezTo>
                <a:cubicBezTo>
                  <a:pt x="11" y="120"/>
                  <a:pt x="1" y="130"/>
                  <a:pt x="0" y="141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55"/>
                  <a:pt x="10" y="166"/>
                  <a:pt x="24" y="166"/>
                </a:cubicBezTo>
                <a:cubicBezTo>
                  <a:pt x="50" y="166"/>
                  <a:pt x="50" y="166"/>
                  <a:pt x="50" y="166"/>
                </a:cubicBezTo>
                <a:cubicBezTo>
                  <a:pt x="76" y="166"/>
                  <a:pt x="101" y="156"/>
                  <a:pt x="120" y="138"/>
                </a:cubicBezTo>
                <a:cubicBezTo>
                  <a:pt x="212" y="52"/>
                  <a:pt x="212" y="52"/>
                  <a:pt x="212" y="52"/>
                </a:cubicBezTo>
                <a:cubicBezTo>
                  <a:pt x="217" y="46"/>
                  <a:pt x="219" y="38"/>
                  <a:pt x="218" y="30"/>
                </a:cubicBezTo>
                <a:cubicBezTo>
                  <a:pt x="216" y="12"/>
                  <a:pt x="200" y="0"/>
                  <a:pt x="182" y="2"/>
                </a:cubicBezTo>
                <a:lnTo>
                  <a:pt x="104" y="18"/>
                </a:lnTo>
                <a:close/>
              </a:path>
            </a:pathLst>
          </a:custGeom>
          <a:solidFill>
            <a:srgbClr val="B952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íṩľïḍe">
            <a:extLst>
              <a:ext uri="{FF2B5EF4-FFF2-40B4-BE49-F238E27FC236}">
                <a16:creationId xmlns:a16="http://schemas.microsoft.com/office/drawing/2014/main" id="{3A4059BF-3562-45B0-986C-9231F8ABC933}"/>
              </a:ext>
            </a:extLst>
          </p:cNvPr>
          <p:cNvSpPr/>
          <p:nvPr/>
        </p:nvSpPr>
        <p:spPr bwMode="auto">
          <a:xfrm>
            <a:off x="3860195" y="5880148"/>
            <a:ext cx="40011" cy="28243"/>
          </a:xfrm>
          <a:custGeom>
            <a:avLst/>
            <a:gdLst>
              <a:gd name="T0" fmla="*/ 1 w 27"/>
              <a:gd name="T1" fmla="*/ 5 h 19"/>
              <a:gd name="T2" fmla="*/ 22 w 27"/>
              <a:gd name="T3" fmla="*/ 18 h 19"/>
              <a:gd name="T4" fmla="*/ 26 w 27"/>
              <a:gd name="T5" fmla="*/ 17 h 19"/>
              <a:gd name="T6" fmla="*/ 25 w 27"/>
              <a:gd name="T7" fmla="*/ 13 h 19"/>
              <a:gd name="T8" fmla="*/ 4 w 27"/>
              <a:gd name="T9" fmla="*/ 1 h 19"/>
              <a:gd name="T10" fmla="*/ 0 w 27"/>
              <a:gd name="T11" fmla="*/ 1 h 19"/>
              <a:gd name="T12" fmla="*/ 1 w 27"/>
              <a:gd name="T13" fmla="*/ 5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19">
                <a:moveTo>
                  <a:pt x="1" y="5"/>
                </a:moveTo>
                <a:cubicBezTo>
                  <a:pt x="22" y="18"/>
                  <a:pt x="22" y="18"/>
                  <a:pt x="22" y="18"/>
                </a:cubicBezTo>
                <a:cubicBezTo>
                  <a:pt x="23" y="19"/>
                  <a:pt x="25" y="18"/>
                  <a:pt x="26" y="17"/>
                </a:cubicBezTo>
                <a:cubicBezTo>
                  <a:pt x="27" y="16"/>
                  <a:pt x="26" y="14"/>
                  <a:pt x="25" y="13"/>
                </a:cubicBezTo>
                <a:cubicBezTo>
                  <a:pt x="4" y="1"/>
                  <a:pt x="4" y="1"/>
                  <a:pt x="4" y="1"/>
                </a:cubicBezTo>
                <a:cubicBezTo>
                  <a:pt x="3" y="0"/>
                  <a:pt x="1" y="0"/>
                  <a:pt x="0" y="1"/>
                </a:cubicBezTo>
                <a:cubicBezTo>
                  <a:pt x="0" y="3"/>
                  <a:pt x="0" y="5"/>
                  <a:pt x="1" y="5"/>
                </a:cubicBezTo>
              </a:path>
            </a:pathLst>
          </a:custGeom>
          <a:solidFill>
            <a:srgbClr val="071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išlïḓè">
            <a:extLst>
              <a:ext uri="{FF2B5EF4-FFF2-40B4-BE49-F238E27FC236}">
                <a16:creationId xmlns:a16="http://schemas.microsoft.com/office/drawing/2014/main" id="{B60FD3E1-03A3-417C-80B5-68E38729B34D}"/>
              </a:ext>
            </a:extLst>
          </p:cNvPr>
          <p:cNvSpPr/>
          <p:nvPr/>
        </p:nvSpPr>
        <p:spPr bwMode="auto">
          <a:xfrm>
            <a:off x="3871963" y="5856612"/>
            <a:ext cx="40011" cy="28243"/>
          </a:xfrm>
          <a:custGeom>
            <a:avLst/>
            <a:gdLst>
              <a:gd name="T0" fmla="*/ 2 w 27"/>
              <a:gd name="T1" fmla="*/ 5 h 19"/>
              <a:gd name="T2" fmla="*/ 22 w 27"/>
              <a:gd name="T3" fmla="*/ 18 h 19"/>
              <a:gd name="T4" fmla="*/ 26 w 27"/>
              <a:gd name="T5" fmla="*/ 17 h 19"/>
              <a:gd name="T6" fmla="*/ 25 w 27"/>
              <a:gd name="T7" fmla="*/ 13 h 19"/>
              <a:gd name="T8" fmla="*/ 5 w 27"/>
              <a:gd name="T9" fmla="*/ 0 h 19"/>
              <a:gd name="T10" fmla="*/ 1 w 27"/>
              <a:gd name="T11" fmla="*/ 1 h 19"/>
              <a:gd name="T12" fmla="*/ 2 w 27"/>
              <a:gd name="T13" fmla="*/ 5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19">
                <a:moveTo>
                  <a:pt x="2" y="5"/>
                </a:moveTo>
                <a:cubicBezTo>
                  <a:pt x="22" y="18"/>
                  <a:pt x="22" y="18"/>
                  <a:pt x="22" y="18"/>
                </a:cubicBezTo>
                <a:cubicBezTo>
                  <a:pt x="24" y="19"/>
                  <a:pt x="25" y="18"/>
                  <a:pt x="26" y="17"/>
                </a:cubicBezTo>
                <a:cubicBezTo>
                  <a:pt x="27" y="15"/>
                  <a:pt x="27" y="14"/>
                  <a:pt x="25" y="13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2" y="0"/>
                  <a:pt x="1" y="1"/>
                </a:cubicBezTo>
                <a:cubicBezTo>
                  <a:pt x="0" y="3"/>
                  <a:pt x="0" y="4"/>
                  <a:pt x="2" y="5"/>
                </a:cubicBezTo>
              </a:path>
            </a:pathLst>
          </a:custGeom>
          <a:solidFill>
            <a:srgbClr val="071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íṡľîḋè">
            <a:extLst>
              <a:ext uri="{FF2B5EF4-FFF2-40B4-BE49-F238E27FC236}">
                <a16:creationId xmlns:a16="http://schemas.microsoft.com/office/drawing/2014/main" id="{2626CF51-0DD8-439C-88A4-A126CB355A33}"/>
              </a:ext>
            </a:extLst>
          </p:cNvPr>
          <p:cNvSpPr/>
          <p:nvPr/>
        </p:nvSpPr>
        <p:spPr bwMode="auto">
          <a:xfrm>
            <a:off x="3883731" y="5833076"/>
            <a:ext cx="40011" cy="28243"/>
          </a:xfrm>
          <a:custGeom>
            <a:avLst/>
            <a:gdLst>
              <a:gd name="T0" fmla="*/ 2 w 27"/>
              <a:gd name="T1" fmla="*/ 6 h 19"/>
              <a:gd name="T2" fmla="*/ 23 w 27"/>
              <a:gd name="T3" fmla="*/ 18 h 19"/>
              <a:gd name="T4" fmla="*/ 27 w 27"/>
              <a:gd name="T5" fmla="*/ 17 h 19"/>
              <a:gd name="T6" fmla="*/ 26 w 27"/>
              <a:gd name="T7" fmla="*/ 13 h 19"/>
              <a:gd name="T8" fmla="*/ 5 w 27"/>
              <a:gd name="T9" fmla="*/ 1 h 19"/>
              <a:gd name="T10" fmla="*/ 1 w 27"/>
              <a:gd name="T11" fmla="*/ 2 h 19"/>
              <a:gd name="T12" fmla="*/ 2 w 27"/>
              <a:gd name="T13" fmla="*/ 6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19">
                <a:moveTo>
                  <a:pt x="2" y="6"/>
                </a:moveTo>
                <a:cubicBezTo>
                  <a:pt x="23" y="18"/>
                  <a:pt x="23" y="18"/>
                  <a:pt x="23" y="18"/>
                </a:cubicBezTo>
                <a:cubicBezTo>
                  <a:pt x="24" y="19"/>
                  <a:pt x="26" y="19"/>
                  <a:pt x="27" y="17"/>
                </a:cubicBezTo>
                <a:cubicBezTo>
                  <a:pt x="27" y="16"/>
                  <a:pt x="27" y="14"/>
                  <a:pt x="26" y="13"/>
                </a:cubicBezTo>
                <a:cubicBezTo>
                  <a:pt x="5" y="1"/>
                  <a:pt x="5" y="1"/>
                  <a:pt x="5" y="1"/>
                </a:cubicBezTo>
                <a:cubicBezTo>
                  <a:pt x="4" y="0"/>
                  <a:pt x="2" y="0"/>
                  <a:pt x="1" y="2"/>
                </a:cubicBezTo>
                <a:cubicBezTo>
                  <a:pt x="0" y="3"/>
                  <a:pt x="1" y="5"/>
                  <a:pt x="2" y="6"/>
                </a:cubicBezTo>
              </a:path>
            </a:pathLst>
          </a:custGeom>
          <a:solidFill>
            <a:srgbClr val="071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íśļiḋê">
            <a:extLst>
              <a:ext uri="{FF2B5EF4-FFF2-40B4-BE49-F238E27FC236}">
                <a16:creationId xmlns:a16="http://schemas.microsoft.com/office/drawing/2014/main" id="{EE75EFFA-5272-45F4-9555-4EE847AA32C3}"/>
              </a:ext>
            </a:extLst>
          </p:cNvPr>
          <p:cNvSpPr/>
          <p:nvPr/>
        </p:nvSpPr>
        <p:spPr bwMode="auto">
          <a:xfrm>
            <a:off x="3824891" y="4484472"/>
            <a:ext cx="317734" cy="1312124"/>
          </a:xfrm>
          <a:custGeom>
            <a:avLst/>
            <a:gdLst>
              <a:gd name="T0" fmla="*/ 65 w 212"/>
              <a:gd name="T1" fmla="*/ 873 h 876"/>
              <a:gd name="T2" fmla="*/ 164 w 212"/>
              <a:gd name="T3" fmla="*/ 876 h 876"/>
              <a:gd name="T4" fmla="*/ 133 w 212"/>
              <a:gd name="T5" fmla="*/ 522 h 876"/>
              <a:gd name="T6" fmla="*/ 132 w 212"/>
              <a:gd name="T7" fmla="*/ 485 h 876"/>
              <a:gd name="T8" fmla="*/ 212 w 212"/>
              <a:gd name="T9" fmla="*/ 16 h 876"/>
              <a:gd name="T10" fmla="*/ 70 w 212"/>
              <a:gd name="T11" fmla="*/ 0 h 876"/>
              <a:gd name="T12" fmla="*/ 3 w 212"/>
              <a:gd name="T13" fmla="*/ 448 h 876"/>
              <a:gd name="T14" fmla="*/ 4 w 212"/>
              <a:gd name="T15" fmla="*/ 527 h 876"/>
              <a:gd name="T16" fmla="*/ 65 w 212"/>
              <a:gd name="T17" fmla="*/ 873 h 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2" h="876">
                <a:moveTo>
                  <a:pt x="65" y="873"/>
                </a:moveTo>
                <a:cubicBezTo>
                  <a:pt x="164" y="876"/>
                  <a:pt x="164" y="876"/>
                  <a:pt x="164" y="876"/>
                </a:cubicBezTo>
                <a:cubicBezTo>
                  <a:pt x="133" y="522"/>
                  <a:pt x="133" y="522"/>
                  <a:pt x="133" y="522"/>
                </a:cubicBezTo>
                <a:cubicBezTo>
                  <a:pt x="131" y="510"/>
                  <a:pt x="131" y="497"/>
                  <a:pt x="132" y="485"/>
                </a:cubicBezTo>
                <a:cubicBezTo>
                  <a:pt x="212" y="16"/>
                  <a:pt x="212" y="16"/>
                  <a:pt x="212" y="16"/>
                </a:cubicBezTo>
                <a:cubicBezTo>
                  <a:pt x="70" y="0"/>
                  <a:pt x="70" y="0"/>
                  <a:pt x="70" y="0"/>
                </a:cubicBezTo>
                <a:cubicBezTo>
                  <a:pt x="3" y="448"/>
                  <a:pt x="3" y="448"/>
                  <a:pt x="3" y="448"/>
                </a:cubicBezTo>
                <a:cubicBezTo>
                  <a:pt x="0" y="475"/>
                  <a:pt x="0" y="501"/>
                  <a:pt x="4" y="527"/>
                </a:cubicBezTo>
                <a:cubicBezTo>
                  <a:pt x="65" y="873"/>
                  <a:pt x="65" y="873"/>
                  <a:pt x="65" y="873"/>
                </a:cubicBezTo>
              </a:path>
            </a:pathLst>
          </a:custGeom>
          <a:solidFill>
            <a:srgbClr val="071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ïsļiďé">
            <a:extLst>
              <a:ext uri="{FF2B5EF4-FFF2-40B4-BE49-F238E27FC236}">
                <a16:creationId xmlns:a16="http://schemas.microsoft.com/office/drawing/2014/main" id="{7A57088B-B0A5-4BA7-B4D7-A1245B91A479}"/>
              </a:ext>
            </a:extLst>
          </p:cNvPr>
          <p:cNvSpPr/>
          <p:nvPr/>
        </p:nvSpPr>
        <p:spPr bwMode="auto">
          <a:xfrm>
            <a:off x="3906089" y="5760115"/>
            <a:ext cx="178873" cy="37657"/>
          </a:xfrm>
          <a:prstGeom prst="rect">
            <a:avLst/>
          </a:prstGeom>
          <a:solidFill>
            <a:srgbClr val="9995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ïṣḻïďé">
            <a:extLst>
              <a:ext uri="{FF2B5EF4-FFF2-40B4-BE49-F238E27FC236}">
                <a16:creationId xmlns:a16="http://schemas.microsoft.com/office/drawing/2014/main" id="{BFD8056B-9E5C-410A-8B0A-D44BE3A36813}"/>
              </a:ext>
            </a:extLst>
          </p:cNvPr>
          <p:cNvSpPr/>
          <p:nvPr/>
        </p:nvSpPr>
        <p:spPr bwMode="auto">
          <a:xfrm>
            <a:off x="4377984" y="5833076"/>
            <a:ext cx="58840" cy="204762"/>
          </a:xfrm>
          <a:custGeom>
            <a:avLst/>
            <a:gdLst>
              <a:gd name="T0" fmla="*/ 18 w 39"/>
              <a:gd name="T1" fmla="*/ 137 h 137"/>
              <a:gd name="T2" fmla="*/ 10 w 39"/>
              <a:gd name="T3" fmla="*/ 137 h 137"/>
              <a:gd name="T4" fmla="*/ 0 w 39"/>
              <a:gd name="T5" fmla="*/ 128 h 137"/>
              <a:gd name="T6" fmla="*/ 0 w 39"/>
              <a:gd name="T7" fmla="*/ 0 h 137"/>
              <a:gd name="T8" fmla="*/ 39 w 39"/>
              <a:gd name="T9" fmla="*/ 8 h 137"/>
              <a:gd name="T10" fmla="*/ 27 w 39"/>
              <a:gd name="T11" fmla="*/ 129 h 137"/>
              <a:gd name="T12" fmla="*/ 18 w 39"/>
              <a:gd name="T13" fmla="*/ 137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" h="137">
                <a:moveTo>
                  <a:pt x="18" y="137"/>
                </a:moveTo>
                <a:cubicBezTo>
                  <a:pt x="10" y="137"/>
                  <a:pt x="10" y="137"/>
                  <a:pt x="10" y="137"/>
                </a:cubicBezTo>
                <a:cubicBezTo>
                  <a:pt x="5" y="137"/>
                  <a:pt x="0" y="133"/>
                  <a:pt x="0" y="128"/>
                </a:cubicBezTo>
                <a:cubicBezTo>
                  <a:pt x="0" y="0"/>
                  <a:pt x="0" y="0"/>
                  <a:pt x="0" y="0"/>
                </a:cubicBezTo>
                <a:cubicBezTo>
                  <a:pt x="39" y="8"/>
                  <a:pt x="39" y="8"/>
                  <a:pt x="39" y="8"/>
                </a:cubicBezTo>
                <a:cubicBezTo>
                  <a:pt x="27" y="129"/>
                  <a:pt x="27" y="129"/>
                  <a:pt x="27" y="129"/>
                </a:cubicBezTo>
                <a:cubicBezTo>
                  <a:pt x="27" y="133"/>
                  <a:pt x="23" y="137"/>
                  <a:pt x="18" y="137"/>
                </a:cubicBezTo>
                <a:close/>
              </a:path>
            </a:pathLst>
          </a:custGeom>
          <a:solidFill>
            <a:srgbClr val="071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8" name="îs1îḑê">
            <a:extLst>
              <a:ext uri="{FF2B5EF4-FFF2-40B4-BE49-F238E27FC236}">
                <a16:creationId xmlns:a16="http://schemas.microsoft.com/office/drawing/2014/main" id="{97D93026-F906-4219-96DF-DFD98A92FD71}"/>
              </a:ext>
            </a:extLst>
          </p:cNvPr>
          <p:cNvSpPr/>
          <p:nvPr/>
        </p:nvSpPr>
        <p:spPr bwMode="auto">
          <a:xfrm>
            <a:off x="4109675" y="5793065"/>
            <a:ext cx="328326" cy="250657"/>
          </a:xfrm>
          <a:custGeom>
            <a:avLst/>
            <a:gdLst>
              <a:gd name="T0" fmla="*/ 104 w 219"/>
              <a:gd name="T1" fmla="*/ 18 h 167"/>
              <a:gd name="T2" fmla="*/ 59 w 219"/>
              <a:gd name="T3" fmla="*/ 99 h 167"/>
              <a:gd name="T4" fmla="*/ 23 w 219"/>
              <a:gd name="T5" fmla="*/ 121 h 167"/>
              <a:gd name="T6" fmla="*/ 1 w 219"/>
              <a:gd name="T7" fmla="*/ 142 h 167"/>
              <a:gd name="T8" fmla="*/ 1 w 219"/>
              <a:gd name="T9" fmla="*/ 142 h 167"/>
              <a:gd name="T10" fmla="*/ 24 w 219"/>
              <a:gd name="T11" fmla="*/ 167 h 167"/>
              <a:gd name="T12" fmla="*/ 61 w 219"/>
              <a:gd name="T13" fmla="*/ 167 h 167"/>
              <a:gd name="T14" fmla="*/ 112 w 219"/>
              <a:gd name="T15" fmla="*/ 146 h 167"/>
              <a:gd name="T16" fmla="*/ 212 w 219"/>
              <a:gd name="T17" fmla="*/ 53 h 167"/>
              <a:gd name="T18" fmla="*/ 218 w 219"/>
              <a:gd name="T19" fmla="*/ 31 h 167"/>
              <a:gd name="T20" fmla="*/ 183 w 219"/>
              <a:gd name="T21" fmla="*/ 3 h 167"/>
              <a:gd name="T22" fmla="*/ 104 w 219"/>
              <a:gd name="T23" fmla="*/ 18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9" h="167">
                <a:moveTo>
                  <a:pt x="104" y="18"/>
                </a:moveTo>
                <a:cubicBezTo>
                  <a:pt x="59" y="99"/>
                  <a:pt x="59" y="99"/>
                  <a:pt x="59" y="99"/>
                </a:cubicBezTo>
                <a:cubicBezTo>
                  <a:pt x="51" y="112"/>
                  <a:pt x="37" y="120"/>
                  <a:pt x="23" y="121"/>
                </a:cubicBezTo>
                <a:cubicBezTo>
                  <a:pt x="11" y="121"/>
                  <a:pt x="1" y="130"/>
                  <a:pt x="1" y="142"/>
                </a:cubicBezTo>
                <a:cubicBezTo>
                  <a:pt x="1" y="142"/>
                  <a:pt x="1" y="142"/>
                  <a:pt x="1" y="142"/>
                </a:cubicBezTo>
                <a:cubicBezTo>
                  <a:pt x="0" y="156"/>
                  <a:pt x="11" y="167"/>
                  <a:pt x="24" y="167"/>
                </a:cubicBezTo>
                <a:cubicBezTo>
                  <a:pt x="61" y="167"/>
                  <a:pt x="61" y="167"/>
                  <a:pt x="61" y="167"/>
                </a:cubicBezTo>
                <a:cubicBezTo>
                  <a:pt x="80" y="167"/>
                  <a:pt x="98" y="159"/>
                  <a:pt x="112" y="146"/>
                </a:cubicBezTo>
                <a:cubicBezTo>
                  <a:pt x="212" y="53"/>
                  <a:pt x="212" y="53"/>
                  <a:pt x="212" y="53"/>
                </a:cubicBezTo>
                <a:cubicBezTo>
                  <a:pt x="217" y="47"/>
                  <a:pt x="219" y="39"/>
                  <a:pt x="218" y="31"/>
                </a:cubicBezTo>
                <a:cubicBezTo>
                  <a:pt x="216" y="13"/>
                  <a:pt x="200" y="0"/>
                  <a:pt x="183" y="3"/>
                </a:cubicBezTo>
                <a:lnTo>
                  <a:pt x="104" y="18"/>
                </a:lnTo>
                <a:close/>
              </a:path>
            </a:pathLst>
          </a:custGeom>
          <a:solidFill>
            <a:srgbClr val="071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iṥlidé">
            <a:extLst>
              <a:ext uri="{FF2B5EF4-FFF2-40B4-BE49-F238E27FC236}">
                <a16:creationId xmlns:a16="http://schemas.microsoft.com/office/drawing/2014/main" id="{973A80AA-AAF2-48FB-97AF-1E52CCE504E8}"/>
              </a:ext>
            </a:extLst>
          </p:cNvPr>
          <p:cNvSpPr/>
          <p:nvPr/>
        </p:nvSpPr>
        <p:spPr bwMode="auto">
          <a:xfrm>
            <a:off x="4107321" y="5778944"/>
            <a:ext cx="328326" cy="248304"/>
          </a:xfrm>
          <a:custGeom>
            <a:avLst/>
            <a:gdLst>
              <a:gd name="T0" fmla="*/ 104 w 219"/>
              <a:gd name="T1" fmla="*/ 18 h 166"/>
              <a:gd name="T2" fmla="*/ 58 w 219"/>
              <a:gd name="T3" fmla="*/ 99 h 166"/>
              <a:gd name="T4" fmla="*/ 22 w 219"/>
              <a:gd name="T5" fmla="*/ 120 h 166"/>
              <a:gd name="T6" fmla="*/ 0 w 219"/>
              <a:gd name="T7" fmla="*/ 142 h 166"/>
              <a:gd name="T8" fmla="*/ 0 w 219"/>
              <a:gd name="T9" fmla="*/ 142 h 166"/>
              <a:gd name="T10" fmla="*/ 24 w 219"/>
              <a:gd name="T11" fmla="*/ 166 h 166"/>
              <a:gd name="T12" fmla="*/ 50 w 219"/>
              <a:gd name="T13" fmla="*/ 166 h 166"/>
              <a:gd name="T14" fmla="*/ 120 w 219"/>
              <a:gd name="T15" fmla="*/ 139 h 166"/>
              <a:gd name="T16" fmla="*/ 212 w 219"/>
              <a:gd name="T17" fmla="*/ 53 h 166"/>
              <a:gd name="T18" fmla="*/ 218 w 219"/>
              <a:gd name="T19" fmla="*/ 31 h 166"/>
              <a:gd name="T20" fmla="*/ 182 w 219"/>
              <a:gd name="T21" fmla="*/ 3 h 166"/>
              <a:gd name="T22" fmla="*/ 104 w 219"/>
              <a:gd name="T23" fmla="*/ 18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9" h="166">
                <a:moveTo>
                  <a:pt x="104" y="18"/>
                </a:moveTo>
                <a:cubicBezTo>
                  <a:pt x="58" y="99"/>
                  <a:pt x="58" y="99"/>
                  <a:pt x="58" y="99"/>
                </a:cubicBezTo>
                <a:cubicBezTo>
                  <a:pt x="51" y="112"/>
                  <a:pt x="37" y="120"/>
                  <a:pt x="22" y="120"/>
                </a:cubicBezTo>
                <a:cubicBezTo>
                  <a:pt x="11" y="121"/>
                  <a:pt x="1" y="130"/>
                  <a:pt x="0" y="142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55"/>
                  <a:pt x="10" y="166"/>
                  <a:pt x="24" y="166"/>
                </a:cubicBezTo>
                <a:cubicBezTo>
                  <a:pt x="50" y="166"/>
                  <a:pt x="50" y="166"/>
                  <a:pt x="50" y="166"/>
                </a:cubicBezTo>
                <a:cubicBezTo>
                  <a:pt x="76" y="166"/>
                  <a:pt x="101" y="156"/>
                  <a:pt x="120" y="139"/>
                </a:cubicBezTo>
                <a:cubicBezTo>
                  <a:pt x="212" y="53"/>
                  <a:pt x="212" y="53"/>
                  <a:pt x="212" y="53"/>
                </a:cubicBezTo>
                <a:cubicBezTo>
                  <a:pt x="217" y="46"/>
                  <a:pt x="219" y="38"/>
                  <a:pt x="218" y="31"/>
                </a:cubicBezTo>
                <a:cubicBezTo>
                  <a:pt x="216" y="13"/>
                  <a:pt x="200" y="0"/>
                  <a:pt x="182" y="3"/>
                </a:cubicBezTo>
                <a:lnTo>
                  <a:pt x="104" y="18"/>
                </a:lnTo>
                <a:close/>
              </a:path>
            </a:pathLst>
          </a:custGeom>
          <a:solidFill>
            <a:srgbClr val="B952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0" name="ïṥḻîḓê">
            <a:extLst>
              <a:ext uri="{FF2B5EF4-FFF2-40B4-BE49-F238E27FC236}">
                <a16:creationId xmlns:a16="http://schemas.microsoft.com/office/drawing/2014/main" id="{2C86C842-00ED-40E4-8534-4D016AFD504B}"/>
              </a:ext>
            </a:extLst>
          </p:cNvPr>
          <p:cNvSpPr/>
          <p:nvPr/>
        </p:nvSpPr>
        <p:spPr bwMode="auto">
          <a:xfrm>
            <a:off x="4206172" y="5890739"/>
            <a:ext cx="40011" cy="28243"/>
          </a:xfrm>
          <a:custGeom>
            <a:avLst/>
            <a:gdLst>
              <a:gd name="T0" fmla="*/ 1 w 27"/>
              <a:gd name="T1" fmla="*/ 6 h 19"/>
              <a:gd name="T2" fmla="*/ 22 w 27"/>
              <a:gd name="T3" fmla="*/ 18 h 19"/>
              <a:gd name="T4" fmla="*/ 26 w 27"/>
              <a:gd name="T5" fmla="*/ 17 h 19"/>
              <a:gd name="T6" fmla="*/ 25 w 27"/>
              <a:gd name="T7" fmla="*/ 13 h 19"/>
              <a:gd name="T8" fmla="*/ 4 w 27"/>
              <a:gd name="T9" fmla="*/ 1 h 19"/>
              <a:gd name="T10" fmla="*/ 0 w 27"/>
              <a:gd name="T11" fmla="*/ 2 h 19"/>
              <a:gd name="T12" fmla="*/ 1 w 27"/>
              <a:gd name="T13" fmla="*/ 6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19">
                <a:moveTo>
                  <a:pt x="1" y="6"/>
                </a:moveTo>
                <a:cubicBezTo>
                  <a:pt x="22" y="18"/>
                  <a:pt x="22" y="18"/>
                  <a:pt x="22" y="18"/>
                </a:cubicBezTo>
                <a:cubicBezTo>
                  <a:pt x="23" y="19"/>
                  <a:pt x="25" y="19"/>
                  <a:pt x="26" y="17"/>
                </a:cubicBezTo>
                <a:cubicBezTo>
                  <a:pt x="27" y="16"/>
                  <a:pt x="26" y="14"/>
                  <a:pt x="25" y="13"/>
                </a:cubicBezTo>
                <a:cubicBezTo>
                  <a:pt x="4" y="1"/>
                  <a:pt x="4" y="1"/>
                  <a:pt x="4" y="1"/>
                </a:cubicBezTo>
                <a:cubicBezTo>
                  <a:pt x="3" y="0"/>
                  <a:pt x="1" y="1"/>
                  <a:pt x="0" y="2"/>
                </a:cubicBezTo>
                <a:cubicBezTo>
                  <a:pt x="0" y="3"/>
                  <a:pt x="0" y="5"/>
                  <a:pt x="1" y="6"/>
                </a:cubicBezTo>
              </a:path>
            </a:pathLst>
          </a:custGeom>
          <a:solidFill>
            <a:srgbClr val="071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1" name="îślîḓè">
            <a:extLst>
              <a:ext uri="{FF2B5EF4-FFF2-40B4-BE49-F238E27FC236}">
                <a16:creationId xmlns:a16="http://schemas.microsoft.com/office/drawing/2014/main" id="{233D1C5C-2961-4AC0-8D15-4C64D53E8052}"/>
              </a:ext>
            </a:extLst>
          </p:cNvPr>
          <p:cNvSpPr/>
          <p:nvPr/>
        </p:nvSpPr>
        <p:spPr bwMode="auto">
          <a:xfrm>
            <a:off x="4217940" y="5867203"/>
            <a:ext cx="40011" cy="28243"/>
          </a:xfrm>
          <a:custGeom>
            <a:avLst/>
            <a:gdLst>
              <a:gd name="T0" fmla="*/ 2 w 27"/>
              <a:gd name="T1" fmla="*/ 6 h 19"/>
              <a:gd name="T2" fmla="*/ 22 w 27"/>
              <a:gd name="T3" fmla="*/ 18 h 19"/>
              <a:gd name="T4" fmla="*/ 26 w 27"/>
              <a:gd name="T5" fmla="*/ 17 h 19"/>
              <a:gd name="T6" fmla="*/ 25 w 27"/>
              <a:gd name="T7" fmla="*/ 13 h 19"/>
              <a:gd name="T8" fmla="*/ 5 w 27"/>
              <a:gd name="T9" fmla="*/ 1 h 19"/>
              <a:gd name="T10" fmla="*/ 1 w 27"/>
              <a:gd name="T11" fmla="*/ 2 h 19"/>
              <a:gd name="T12" fmla="*/ 2 w 27"/>
              <a:gd name="T13" fmla="*/ 6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19">
                <a:moveTo>
                  <a:pt x="2" y="6"/>
                </a:moveTo>
                <a:cubicBezTo>
                  <a:pt x="22" y="18"/>
                  <a:pt x="22" y="18"/>
                  <a:pt x="22" y="18"/>
                </a:cubicBezTo>
                <a:cubicBezTo>
                  <a:pt x="24" y="19"/>
                  <a:pt x="25" y="19"/>
                  <a:pt x="26" y="17"/>
                </a:cubicBezTo>
                <a:cubicBezTo>
                  <a:pt x="27" y="16"/>
                  <a:pt x="27" y="14"/>
                  <a:pt x="25" y="13"/>
                </a:cubicBezTo>
                <a:cubicBezTo>
                  <a:pt x="5" y="1"/>
                  <a:pt x="5" y="1"/>
                  <a:pt x="5" y="1"/>
                </a:cubicBezTo>
                <a:cubicBezTo>
                  <a:pt x="3" y="0"/>
                  <a:pt x="2" y="0"/>
                  <a:pt x="1" y="2"/>
                </a:cubicBezTo>
                <a:cubicBezTo>
                  <a:pt x="0" y="3"/>
                  <a:pt x="0" y="5"/>
                  <a:pt x="2" y="6"/>
                </a:cubicBezTo>
              </a:path>
            </a:pathLst>
          </a:custGeom>
          <a:solidFill>
            <a:srgbClr val="071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2" name="îşḻîďe">
            <a:extLst>
              <a:ext uri="{FF2B5EF4-FFF2-40B4-BE49-F238E27FC236}">
                <a16:creationId xmlns:a16="http://schemas.microsoft.com/office/drawing/2014/main" id="{359F3EA7-6625-4843-940B-949994ED3708}"/>
              </a:ext>
            </a:extLst>
          </p:cNvPr>
          <p:cNvSpPr/>
          <p:nvPr/>
        </p:nvSpPr>
        <p:spPr bwMode="auto">
          <a:xfrm>
            <a:off x="4229708" y="5842490"/>
            <a:ext cx="41188" cy="29420"/>
          </a:xfrm>
          <a:custGeom>
            <a:avLst/>
            <a:gdLst>
              <a:gd name="T0" fmla="*/ 2 w 27"/>
              <a:gd name="T1" fmla="*/ 6 h 19"/>
              <a:gd name="T2" fmla="*/ 23 w 27"/>
              <a:gd name="T3" fmla="*/ 19 h 19"/>
              <a:gd name="T4" fmla="*/ 26 w 27"/>
              <a:gd name="T5" fmla="*/ 18 h 19"/>
              <a:gd name="T6" fmla="*/ 26 w 27"/>
              <a:gd name="T7" fmla="*/ 14 h 19"/>
              <a:gd name="T8" fmla="*/ 5 w 27"/>
              <a:gd name="T9" fmla="*/ 1 h 19"/>
              <a:gd name="T10" fmla="*/ 1 w 27"/>
              <a:gd name="T11" fmla="*/ 2 h 19"/>
              <a:gd name="T12" fmla="*/ 2 w 27"/>
              <a:gd name="T13" fmla="*/ 6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19">
                <a:moveTo>
                  <a:pt x="2" y="6"/>
                </a:moveTo>
                <a:cubicBezTo>
                  <a:pt x="23" y="19"/>
                  <a:pt x="23" y="19"/>
                  <a:pt x="23" y="19"/>
                </a:cubicBezTo>
                <a:cubicBezTo>
                  <a:pt x="24" y="19"/>
                  <a:pt x="26" y="19"/>
                  <a:pt x="26" y="18"/>
                </a:cubicBezTo>
                <a:cubicBezTo>
                  <a:pt x="27" y="16"/>
                  <a:pt x="27" y="15"/>
                  <a:pt x="26" y="14"/>
                </a:cubicBezTo>
                <a:cubicBezTo>
                  <a:pt x="5" y="1"/>
                  <a:pt x="5" y="1"/>
                  <a:pt x="5" y="1"/>
                </a:cubicBezTo>
                <a:cubicBezTo>
                  <a:pt x="4" y="0"/>
                  <a:pt x="2" y="1"/>
                  <a:pt x="1" y="2"/>
                </a:cubicBezTo>
                <a:cubicBezTo>
                  <a:pt x="0" y="4"/>
                  <a:pt x="1" y="5"/>
                  <a:pt x="2" y="6"/>
                </a:cubicBezTo>
              </a:path>
            </a:pathLst>
          </a:custGeom>
          <a:solidFill>
            <a:srgbClr val="071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3" name="íśľïde">
            <a:extLst>
              <a:ext uri="{FF2B5EF4-FFF2-40B4-BE49-F238E27FC236}">
                <a16:creationId xmlns:a16="http://schemas.microsoft.com/office/drawing/2014/main" id="{A5A942C1-D4B5-404D-80BB-600F32A32220}"/>
              </a:ext>
            </a:extLst>
          </p:cNvPr>
          <p:cNvSpPr/>
          <p:nvPr/>
        </p:nvSpPr>
        <p:spPr bwMode="auto">
          <a:xfrm>
            <a:off x="4180283" y="4479764"/>
            <a:ext cx="247126" cy="1323892"/>
          </a:xfrm>
          <a:custGeom>
            <a:avLst/>
            <a:gdLst>
              <a:gd name="T0" fmla="*/ 75 w 210"/>
              <a:gd name="T1" fmla="*/ 1124 h 1125"/>
              <a:gd name="T2" fmla="*/ 203 w 210"/>
              <a:gd name="T3" fmla="*/ 1125 h 1125"/>
              <a:gd name="T4" fmla="*/ 210 w 210"/>
              <a:gd name="T5" fmla="*/ 11 h 1125"/>
              <a:gd name="T6" fmla="*/ 0 w 210"/>
              <a:gd name="T7" fmla="*/ 0 h 1125"/>
              <a:gd name="T8" fmla="*/ 75 w 210"/>
              <a:gd name="T9" fmla="*/ 1124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" h="1125">
                <a:moveTo>
                  <a:pt x="75" y="1124"/>
                </a:moveTo>
                <a:lnTo>
                  <a:pt x="203" y="1125"/>
                </a:lnTo>
                <a:lnTo>
                  <a:pt x="210" y="11"/>
                </a:lnTo>
                <a:lnTo>
                  <a:pt x="0" y="0"/>
                </a:lnTo>
                <a:lnTo>
                  <a:pt x="75" y="1124"/>
                </a:lnTo>
                <a:close/>
              </a:path>
            </a:pathLst>
          </a:custGeom>
          <a:solidFill>
            <a:srgbClr val="071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íŝļîdé">
            <a:extLst>
              <a:ext uri="{FF2B5EF4-FFF2-40B4-BE49-F238E27FC236}">
                <a16:creationId xmlns:a16="http://schemas.microsoft.com/office/drawing/2014/main" id="{26856DE8-0805-4B7E-92DE-DE96CADC3544}"/>
              </a:ext>
            </a:extLst>
          </p:cNvPr>
          <p:cNvSpPr/>
          <p:nvPr/>
        </p:nvSpPr>
        <p:spPr bwMode="auto">
          <a:xfrm>
            <a:off x="4261481" y="5768352"/>
            <a:ext cx="168282" cy="38835"/>
          </a:xfrm>
          <a:prstGeom prst="rect">
            <a:avLst/>
          </a:prstGeom>
          <a:solidFill>
            <a:srgbClr val="9995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îš1iḋè">
            <a:extLst>
              <a:ext uri="{FF2B5EF4-FFF2-40B4-BE49-F238E27FC236}">
                <a16:creationId xmlns:a16="http://schemas.microsoft.com/office/drawing/2014/main" id="{EC90046C-D049-4C8E-8EAD-73EBA80904EF}"/>
              </a:ext>
            </a:extLst>
          </p:cNvPr>
          <p:cNvSpPr/>
          <p:nvPr/>
        </p:nvSpPr>
        <p:spPr bwMode="auto">
          <a:xfrm>
            <a:off x="3959046" y="4405626"/>
            <a:ext cx="475424" cy="49425"/>
          </a:xfrm>
          <a:prstGeom prst="rect">
            <a:avLst/>
          </a:prstGeom>
          <a:solidFill>
            <a:srgbClr val="2C37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6" name="îṡḻiḋé">
            <a:extLst>
              <a:ext uri="{FF2B5EF4-FFF2-40B4-BE49-F238E27FC236}">
                <a16:creationId xmlns:a16="http://schemas.microsoft.com/office/drawing/2014/main" id="{5D89D178-0390-4332-BACA-5774B2E29D5B}"/>
              </a:ext>
            </a:extLst>
          </p:cNvPr>
          <p:cNvSpPr/>
          <p:nvPr/>
        </p:nvSpPr>
        <p:spPr bwMode="auto">
          <a:xfrm>
            <a:off x="3959046" y="4405626"/>
            <a:ext cx="475424" cy="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7" name="íSlîdé">
            <a:extLst>
              <a:ext uri="{FF2B5EF4-FFF2-40B4-BE49-F238E27FC236}">
                <a16:creationId xmlns:a16="http://schemas.microsoft.com/office/drawing/2014/main" id="{B7A1E3CE-3520-49FC-AEA4-9FC17F718930}"/>
              </a:ext>
            </a:extLst>
          </p:cNvPr>
          <p:cNvSpPr/>
          <p:nvPr/>
        </p:nvSpPr>
        <p:spPr bwMode="auto">
          <a:xfrm>
            <a:off x="4032007" y="4342079"/>
            <a:ext cx="147099" cy="82375"/>
          </a:xfrm>
          <a:custGeom>
            <a:avLst/>
            <a:gdLst>
              <a:gd name="T0" fmla="*/ 12 w 98"/>
              <a:gd name="T1" fmla="*/ 26 h 55"/>
              <a:gd name="T2" fmla="*/ 77 w 98"/>
              <a:gd name="T3" fmla="*/ 3 h 55"/>
              <a:gd name="T4" fmla="*/ 95 w 98"/>
              <a:gd name="T5" fmla="*/ 11 h 55"/>
              <a:gd name="T6" fmla="*/ 95 w 98"/>
              <a:gd name="T7" fmla="*/ 12 h 55"/>
              <a:gd name="T8" fmla="*/ 86 w 98"/>
              <a:gd name="T9" fmla="*/ 29 h 55"/>
              <a:gd name="T10" fmla="*/ 21 w 98"/>
              <a:gd name="T11" fmla="*/ 52 h 55"/>
              <a:gd name="T12" fmla="*/ 3 w 98"/>
              <a:gd name="T13" fmla="*/ 45 h 55"/>
              <a:gd name="T14" fmla="*/ 2 w 98"/>
              <a:gd name="T15" fmla="*/ 44 h 55"/>
              <a:gd name="T16" fmla="*/ 12 w 98"/>
              <a:gd name="T17" fmla="*/ 26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8" h="55">
                <a:moveTo>
                  <a:pt x="12" y="26"/>
                </a:moveTo>
                <a:cubicBezTo>
                  <a:pt x="77" y="3"/>
                  <a:pt x="77" y="3"/>
                  <a:pt x="77" y="3"/>
                </a:cubicBezTo>
                <a:cubicBezTo>
                  <a:pt x="84" y="0"/>
                  <a:pt x="92" y="4"/>
                  <a:pt x="95" y="11"/>
                </a:cubicBezTo>
                <a:cubicBezTo>
                  <a:pt x="95" y="12"/>
                  <a:pt x="95" y="12"/>
                  <a:pt x="95" y="12"/>
                </a:cubicBezTo>
                <a:cubicBezTo>
                  <a:pt x="98" y="19"/>
                  <a:pt x="93" y="27"/>
                  <a:pt x="86" y="29"/>
                </a:cubicBezTo>
                <a:cubicBezTo>
                  <a:pt x="21" y="52"/>
                  <a:pt x="21" y="52"/>
                  <a:pt x="21" y="52"/>
                </a:cubicBezTo>
                <a:cubicBezTo>
                  <a:pt x="13" y="55"/>
                  <a:pt x="5" y="52"/>
                  <a:pt x="3" y="45"/>
                </a:cubicBezTo>
                <a:cubicBezTo>
                  <a:pt x="2" y="44"/>
                  <a:pt x="2" y="44"/>
                  <a:pt x="2" y="44"/>
                </a:cubicBezTo>
                <a:cubicBezTo>
                  <a:pt x="0" y="37"/>
                  <a:pt x="4" y="29"/>
                  <a:pt x="12" y="26"/>
                </a:cubicBezTo>
              </a:path>
            </a:pathLst>
          </a:custGeom>
          <a:solidFill>
            <a:srgbClr val="FFC7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8" name="ïśļiḓê">
            <a:extLst>
              <a:ext uri="{FF2B5EF4-FFF2-40B4-BE49-F238E27FC236}">
                <a16:creationId xmlns:a16="http://schemas.microsoft.com/office/drawing/2014/main" id="{82FD130F-06BF-4293-AA78-6AD8E44F2EC5}"/>
              </a:ext>
            </a:extLst>
          </p:cNvPr>
          <p:cNvSpPr/>
          <p:nvPr/>
        </p:nvSpPr>
        <p:spPr bwMode="auto">
          <a:xfrm>
            <a:off x="3721333" y="4275002"/>
            <a:ext cx="487192" cy="530734"/>
          </a:xfrm>
          <a:custGeom>
            <a:avLst/>
            <a:gdLst>
              <a:gd name="T0" fmla="*/ 318 w 325"/>
              <a:gd name="T1" fmla="*/ 255 h 354"/>
              <a:gd name="T2" fmla="*/ 307 w 325"/>
              <a:gd name="T3" fmla="*/ 266 h 354"/>
              <a:gd name="T4" fmla="*/ 193 w 325"/>
              <a:gd name="T5" fmla="*/ 343 h 354"/>
              <a:gd name="T6" fmla="*/ 143 w 325"/>
              <a:gd name="T7" fmla="*/ 334 h 354"/>
              <a:gd name="T8" fmla="*/ 11 w 325"/>
              <a:gd name="T9" fmla="*/ 138 h 354"/>
              <a:gd name="T10" fmla="*/ 21 w 325"/>
              <a:gd name="T11" fmla="*/ 88 h 354"/>
              <a:gd name="T12" fmla="*/ 22 w 325"/>
              <a:gd name="T13" fmla="*/ 87 h 354"/>
              <a:gd name="T14" fmla="*/ 135 w 325"/>
              <a:gd name="T15" fmla="*/ 11 h 354"/>
              <a:gd name="T16" fmla="*/ 185 w 325"/>
              <a:gd name="T17" fmla="*/ 21 h 354"/>
              <a:gd name="T18" fmla="*/ 236 w 325"/>
              <a:gd name="T19" fmla="*/ 96 h 354"/>
              <a:gd name="T20" fmla="*/ 286 w 325"/>
              <a:gd name="T21" fmla="*/ 171 h 354"/>
              <a:gd name="T22" fmla="*/ 317 w 325"/>
              <a:gd name="T23" fmla="*/ 216 h 354"/>
              <a:gd name="T24" fmla="*/ 318 w 325"/>
              <a:gd name="T25" fmla="*/ 255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5" h="354">
                <a:moveTo>
                  <a:pt x="318" y="255"/>
                </a:moveTo>
                <a:cubicBezTo>
                  <a:pt x="315" y="260"/>
                  <a:pt x="312" y="263"/>
                  <a:pt x="307" y="266"/>
                </a:cubicBezTo>
                <a:cubicBezTo>
                  <a:pt x="193" y="343"/>
                  <a:pt x="193" y="343"/>
                  <a:pt x="193" y="343"/>
                </a:cubicBezTo>
                <a:cubicBezTo>
                  <a:pt x="177" y="354"/>
                  <a:pt x="154" y="350"/>
                  <a:pt x="143" y="334"/>
                </a:cubicBezTo>
                <a:cubicBezTo>
                  <a:pt x="11" y="138"/>
                  <a:pt x="11" y="138"/>
                  <a:pt x="11" y="138"/>
                </a:cubicBezTo>
                <a:cubicBezTo>
                  <a:pt x="0" y="121"/>
                  <a:pt x="4" y="99"/>
                  <a:pt x="21" y="88"/>
                </a:cubicBezTo>
                <a:cubicBezTo>
                  <a:pt x="22" y="87"/>
                  <a:pt x="22" y="87"/>
                  <a:pt x="22" y="87"/>
                </a:cubicBezTo>
                <a:cubicBezTo>
                  <a:pt x="135" y="11"/>
                  <a:pt x="135" y="11"/>
                  <a:pt x="135" y="11"/>
                </a:cubicBezTo>
                <a:cubicBezTo>
                  <a:pt x="152" y="0"/>
                  <a:pt x="174" y="4"/>
                  <a:pt x="185" y="21"/>
                </a:cubicBezTo>
                <a:cubicBezTo>
                  <a:pt x="236" y="96"/>
                  <a:pt x="236" y="96"/>
                  <a:pt x="236" y="96"/>
                </a:cubicBezTo>
                <a:cubicBezTo>
                  <a:pt x="286" y="171"/>
                  <a:pt x="286" y="171"/>
                  <a:pt x="286" y="171"/>
                </a:cubicBezTo>
                <a:cubicBezTo>
                  <a:pt x="317" y="216"/>
                  <a:pt x="317" y="216"/>
                  <a:pt x="317" y="216"/>
                </a:cubicBezTo>
                <a:cubicBezTo>
                  <a:pt x="325" y="228"/>
                  <a:pt x="325" y="244"/>
                  <a:pt x="318" y="255"/>
                </a:cubicBezTo>
              </a:path>
            </a:pathLst>
          </a:custGeom>
          <a:solidFill>
            <a:srgbClr val="C2C2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9" name="iSļîḋe">
            <a:extLst>
              <a:ext uri="{FF2B5EF4-FFF2-40B4-BE49-F238E27FC236}">
                <a16:creationId xmlns:a16="http://schemas.microsoft.com/office/drawing/2014/main" id="{7ADF6805-FDC6-4D31-91DB-4F8561FF09D1}"/>
              </a:ext>
            </a:extLst>
          </p:cNvPr>
          <p:cNvSpPr/>
          <p:nvPr/>
        </p:nvSpPr>
        <p:spPr bwMode="auto">
          <a:xfrm>
            <a:off x="3888438" y="4444461"/>
            <a:ext cx="51779" cy="56486"/>
          </a:xfrm>
          <a:custGeom>
            <a:avLst/>
            <a:gdLst>
              <a:gd name="T0" fmla="*/ 29 w 35"/>
              <a:gd name="T1" fmla="*/ 10 h 38"/>
              <a:gd name="T2" fmla="*/ 28 w 35"/>
              <a:gd name="T3" fmla="*/ 33 h 38"/>
              <a:gd name="T4" fmla="*/ 6 w 35"/>
              <a:gd name="T5" fmla="*/ 27 h 38"/>
              <a:gd name="T6" fmla="*/ 8 w 35"/>
              <a:gd name="T7" fmla="*/ 4 h 38"/>
              <a:gd name="T8" fmla="*/ 29 w 35"/>
              <a:gd name="T9" fmla="*/ 1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38">
                <a:moveTo>
                  <a:pt x="29" y="10"/>
                </a:moveTo>
                <a:cubicBezTo>
                  <a:pt x="35" y="18"/>
                  <a:pt x="34" y="29"/>
                  <a:pt x="28" y="33"/>
                </a:cubicBezTo>
                <a:cubicBezTo>
                  <a:pt x="21" y="38"/>
                  <a:pt x="11" y="35"/>
                  <a:pt x="6" y="27"/>
                </a:cubicBezTo>
                <a:cubicBezTo>
                  <a:pt x="0" y="19"/>
                  <a:pt x="1" y="9"/>
                  <a:pt x="8" y="4"/>
                </a:cubicBezTo>
                <a:cubicBezTo>
                  <a:pt x="14" y="0"/>
                  <a:pt x="24" y="2"/>
                  <a:pt x="29" y="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0" name="iSlídê">
            <a:extLst>
              <a:ext uri="{FF2B5EF4-FFF2-40B4-BE49-F238E27FC236}">
                <a16:creationId xmlns:a16="http://schemas.microsoft.com/office/drawing/2014/main" id="{1D91CDAA-67A9-422E-BEAD-B5B49BDE79AD}"/>
              </a:ext>
            </a:extLst>
          </p:cNvPr>
          <p:cNvSpPr/>
          <p:nvPr/>
        </p:nvSpPr>
        <p:spPr bwMode="auto">
          <a:xfrm>
            <a:off x="4055543" y="4340903"/>
            <a:ext cx="195348" cy="194171"/>
          </a:xfrm>
          <a:custGeom>
            <a:avLst/>
            <a:gdLst>
              <a:gd name="T0" fmla="*/ 120 w 130"/>
              <a:gd name="T1" fmla="*/ 68 h 130"/>
              <a:gd name="T2" fmla="*/ 76 w 130"/>
              <a:gd name="T3" fmla="*/ 108 h 130"/>
              <a:gd name="T4" fmla="*/ 30 w 130"/>
              <a:gd name="T5" fmla="*/ 120 h 130"/>
              <a:gd name="T6" fmla="*/ 11 w 130"/>
              <a:gd name="T7" fmla="*/ 93 h 130"/>
              <a:gd name="T8" fmla="*/ 10 w 130"/>
              <a:gd name="T9" fmla="*/ 56 h 130"/>
              <a:gd name="T10" fmla="*/ 43 w 130"/>
              <a:gd name="T11" fmla="*/ 15 h 130"/>
              <a:gd name="T12" fmla="*/ 85 w 130"/>
              <a:gd name="T13" fmla="*/ 10 h 130"/>
              <a:gd name="T14" fmla="*/ 110 w 130"/>
              <a:gd name="T15" fmla="*/ 30 h 130"/>
              <a:gd name="T16" fmla="*/ 120 w 130"/>
              <a:gd name="T17" fmla="*/ 68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0" h="130">
                <a:moveTo>
                  <a:pt x="120" y="68"/>
                </a:moveTo>
                <a:cubicBezTo>
                  <a:pt x="120" y="68"/>
                  <a:pt x="85" y="99"/>
                  <a:pt x="76" y="108"/>
                </a:cubicBezTo>
                <a:cubicBezTo>
                  <a:pt x="57" y="126"/>
                  <a:pt x="43" y="130"/>
                  <a:pt x="30" y="120"/>
                </a:cubicBezTo>
                <a:cubicBezTo>
                  <a:pt x="11" y="93"/>
                  <a:pt x="11" y="93"/>
                  <a:pt x="11" y="93"/>
                </a:cubicBezTo>
                <a:cubicBezTo>
                  <a:pt x="3" y="77"/>
                  <a:pt x="0" y="68"/>
                  <a:pt x="10" y="56"/>
                </a:cubicBezTo>
                <a:cubicBezTo>
                  <a:pt x="43" y="15"/>
                  <a:pt x="43" y="15"/>
                  <a:pt x="43" y="15"/>
                </a:cubicBezTo>
                <a:cubicBezTo>
                  <a:pt x="54" y="2"/>
                  <a:pt x="72" y="0"/>
                  <a:pt x="85" y="10"/>
                </a:cubicBezTo>
                <a:cubicBezTo>
                  <a:pt x="110" y="30"/>
                  <a:pt x="110" y="30"/>
                  <a:pt x="110" y="30"/>
                </a:cubicBezTo>
                <a:cubicBezTo>
                  <a:pt x="123" y="40"/>
                  <a:pt x="130" y="56"/>
                  <a:pt x="120" y="68"/>
                </a:cubicBezTo>
              </a:path>
            </a:pathLst>
          </a:custGeom>
          <a:solidFill>
            <a:srgbClr val="FFC7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1" name="íṥḷîdé">
            <a:extLst>
              <a:ext uri="{FF2B5EF4-FFF2-40B4-BE49-F238E27FC236}">
                <a16:creationId xmlns:a16="http://schemas.microsoft.com/office/drawing/2014/main" id="{9297A4EE-E37D-4546-8FB0-9800A0BC67D5}"/>
              </a:ext>
            </a:extLst>
          </p:cNvPr>
          <p:cNvSpPr/>
          <p:nvPr/>
        </p:nvSpPr>
        <p:spPr bwMode="auto">
          <a:xfrm>
            <a:off x="3977874" y="4424455"/>
            <a:ext cx="123564" cy="107089"/>
          </a:xfrm>
          <a:custGeom>
            <a:avLst/>
            <a:gdLst>
              <a:gd name="T0" fmla="*/ 72 w 82"/>
              <a:gd name="T1" fmla="*/ 25 h 71"/>
              <a:gd name="T2" fmla="*/ 25 w 82"/>
              <a:gd name="T3" fmla="*/ 63 h 71"/>
              <a:gd name="T4" fmla="*/ 4 w 82"/>
              <a:gd name="T5" fmla="*/ 66 h 71"/>
              <a:gd name="T6" fmla="*/ 10 w 82"/>
              <a:gd name="T7" fmla="*/ 46 h 71"/>
              <a:gd name="T8" fmla="*/ 57 w 82"/>
              <a:gd name="T9" fmla="*/ 8 h 71"/>
              <a:gd name="T10" fmla="*/ 78 w 82"/>
              <a:gd name="T11" fmla="*/ 4 h 71"/>
              <a:gd name="T12" fmla="*/ 72 w 82"/>
              <a:gd name="T13" fmla="*/ 25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2" h="71">
                <a:moveTo>
                  <a:pt x="72" y="25"/>
                </a:moveTo>
                <a:cubicBezTo>
                  <a:pt x="25" y="63"/>
                  <a:pt x="25" y="63"/>
                  <a:pt x="25" y="63"/>
                </a:cubicBezTo>
                <a:cubicBezTo>
                  <a:pt x="18" y="69"/>
                  <a:pt x="8" y="71"/>
                  <a:pt x="4" y="66"/>
                </a:cubicBezTo>
                <a:cubicBezTo>
                  <a:pt x="0" y="61"/>
                  <a:pt x="3" y="52"/>
                  <a:pt x="10" y="46"/>
                </a:cubicBezTo>
                <a:cubicBezTo>
                  <a:pt x="57" y="8"/>
                  <a:pt x="57" y="8"/>
                  <a:pt x="57" y="8"/>
                </a:cubicBezTo>
                <a:cubicBezTo>
                  <a:pt x="64" y="1"/>
                  <a:pt x="74" y="0"/>
                  <a:pt x="78" y="4"/>
                </a:cubicBezTo>
                <a:cubicBezTo>
                  <a:pt x="82" y="9"/>
                  <a:pt x="79" y="18"/>
                  <a:pt x="72" y="25"/>
                </a:cubicBezTo>
              </a:path>
            </a:pathLst>
          </a:custGeom>
          <a:solidFill>
            <a:srgbClr val="FFC7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2" name="íś1ïḍê">
            <a:extLst>
              <a:ext uri="{FF2B5EF4-FFF2-40B4-BE49-F238E27FC236}">
                <a16:creationId xmlns:a16="http://schemas.microsoft.com/office/drawing/2014/main" id="{35DB09B9-54D2-4750-876B-02688593811E}"/>
              </a:ext>
            </a:extLst>
          </p:cNvPr>
          <p:cNvSpPr/>
          <p:nvPr/>
        </p:nvSpPr>
        <p:spPr bwMode="auto">
          <a:xfrm>
            <a:off x="3989642" y="4467996"/>
            <a:ext cx="123564" cy="107089"/>
          </a:xfrm>
          <a:custGeom>
            <a:avLst/>
            <a:gdLst>
              <a:gd name="T0" fmla="*/ 72 w 82"/>
              <a:gd name="T1" fmla="*/ 25 h 71"/>
              <a:gd name="T2" fmla="*/ 25 w 82"/>
              <a:gd name="T3" fmla="*/ 63 h 71"/>
              <a:gd name="T4" fmla="*/ 4 w 82"/>
              <a:gd name="T5" fmla="*/ 66 h 71"/>
              <a:gd name="T6" fmla="*/ 10 w 82"/>
              <a:gd name="T7" fmla="*/ 46 h 71"/>
              <a:gd name="T8" fmla="*/ 57 w 82"/>
              <a:gd name="T9" fmla="*/ 8 h 71"/>
              <a:gd name="T10" fmla="*/ 78 w 82"/>
              <a:gd name="T11" fmla="*/ 5 h 71"/>
              <a:gd name="T12" fmla="*/ 72 w 82"/>
              <a:gd name="T13" fmla="*/ 25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2" h="71">
                <a:moveTo>
                  <a:pt x="72" y="25"/>
                </a:moveTo>
                <a:cubicBezTo>
                  <a:pt x="25" y="63"/>
                  <a:pt x="25" y="63"/>
                  <a:pt x="25" y="63"/>
                </a:cubicBezTo>
                <a:cubicBezTo>
                  <a:pt x="18" y="70"/>
                  <a:pt x="8" y="71"/>
                  <a:pt x="4" y="66"/>
                </a:cubicBezTo>
                <a:cubicBezTo>
                  <a:pt x="0" y="62"/>
                  <a:pt x="2" y="53"/>
                  <a:pt x="10" y="46"/>
                </a:cubicBezTo>
                <a:cubicBezTo>
                  <a:pt x="57" y="8"/>
                  <a:pt x="57" y="8"/>
                  <a:pt x="57" y="8"/>
                </a:cubicBezTo>
                <a:cubicBezTo>
                  <a:pt x="64" y="1"/>
                  <a:pt x="74" y="0"/>
                  <a:pt x="78" y="5"/>
                </a:cubicBezTo>
                <a:cubicBezTo>
                  <a:pt x="82" y="9"/>
                  <a:pt x="79" y="19"/>
                  <a:pt x="72" y="25"/>
                </a:cubicBezTo>
              </a:path>
            </a:pathLst>
          </a:custGeom>
          <a:solidFill>
            <a:srgbClr val="FFC7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3" name="ïṥļïḓé">
            <a:extLst>
              <a:ext uri="{FF2B5EF4-FFF2-40B4-BE49-F238E27FC236}">
                <a16:creationId xmlns:a16="http://schemas.microsoft.com/office/drawing/2014/main" id="{32527982-C6A1-41BF-8930-2CD92BF28840}"/>
              </a:ext>
            </a:extLst>
          </p:cNvPr>
          <p:cNvSpPr/>
          <p:nvPr/>
        </p:nvSpPr>
        <p:spPr bwMode="auto">
          <a:xfrm>
            <a:off x="4036714" y="4483294"/>
            <a:ext cx="122386" cy="108265"/>
          </a:xfrm>
          <a:custGeom>
            <a:avLst/>
            <a:gdLst>
              <a:gd name="T0" fmla="*/ 72 w 82"/>
              <a:gd name="T1" fmla="*/ 25 h 72"/>
              <a:gd name="T2" fmla="*/ 25 w 82"/>
              <a:gd name="T3" fmla="*/ 64 h 72"/>
              <a:gd name="T4" fmla="*/ 4 w 82"/>
              <a:gd name="T5" fmla="*/ 67 h 72"/>
              <a:gd name="T6" fmla="*/ 10 w 82"/>
              <a:gd name="T7" fmla="*/ 47 h 72"/>
              <a:gd name="T8" fmla="*/ 56 w 82"/>
              <a:gd name="T9" fmla="*/ 8 h 72"/>
              <a:gd name="T10" fmla="*/ 78 w 82"/>
              <a:gd name="T11" fmla="*/ 5 h 72"/>
              <a:gd name="T12" fmla="*/ 72 w 82"/>
              <a:gd name="T13" fmla="*/ 25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2" h="72">
                <a:moveTo>
                  <a:pt x="72" y="25"/>
                </a:moveTo>
                <a:cubicBezTo>
                  <a:pt x="25" y="64"/>
                  <a:pt x="25" y="64"/>
                  <a:pt x="25" y="64"/>
                </a:cubicBezTo>
                <a:cubicBezTo>
                  <a:pt x="18" y="70"/>
                  <a:pt x="8" y="72"/>
                  <a:pt x="4" y="67"/>
                </a:cubicBezTo>
                <a:cubicBezTo>
                  <a:pt x="0" y="62"/>
                  <a:pt x="2" y="53"/>
                  <a:pt x="10" y="47"/>
                </a:cubicBezTo>
                <a:cubicBezTo>
                  <a:pt x="56" y="8"/>
                  <a:pt x="56" y="8"/>
                  <a:pt x="56" y="8"/>
                </a:cubicBezTo>
                <a:cubicBezTo>
                  <a:pt x="64" y="2"/>
                  <a:pt x="73" y="0"/>
                  <a:pt x="78" y="5"/>
                </a:cubicBezTo>
                <a:cubicBezTo>
                  <a:pt x="82" y="10"/>
                  <a:pt x="79" y="19"/>
                  <a:pt x="72" y="25"/>
                </a:cubicBezTo>
              </a:path>
            </a:pathLst>
          </a:custGeom>
          <a:solidFill>
            <a:srgbClr val="FFC7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4" name="iṩ1íďe">
            <a:extLst>
              <a:ext uri="{FF2B5EF4-FFF2-40B4-BE49-F238E27FC236}">
                <a16:creationId xmlns:a16="http://schemas.microsoft.com/office/drawing/2014/main" id="{6A0073AA-DC9B-41B7-92D3-4C625F85D8E1}"/>
              </a:ext>
            </a:extLst>
          </p:cNvPr>
          <p:cNvSpPr/>
          <p:nvPr/>
        </p:nvSpPr>
        <p:spPr bwMode="auto">
          <a:xfrm>
            <a:off x="4107321" y="3567750"/>
            <a:ext cx="421292" cy="910838"/>
          </a:xfrm>
          <a:custGeom>
            <a:avLst/>
            <a:gdLst>
              <a:gd name="T0" fmla="*/ 235 w 281"/>
              <a:gd name="T1" fmla="*/ 407 h 608"/>
              <a:gd name="T2" fmla="*/ 198 w 281"/>
              <a:gd name="T3" fmla="*/ 468 h 608"/>
              <a:gd name="T4" fmla="*/ 172 w 281"/>
              <a:gd name="T5" fmla="*/ 497 h 608"/>
              <a:gd name="T6" fmla="*/ 73 w 281"/>
              <a:gd name="T7" fmla="*/ 596 h 608"/>
              <a:gd name="T8" fmla="*/ 53 w 281"/>
              <a:gd name="T9" fmla="*/ 606 h 608"/>
              <a:gd name="T10" fmla="*/ 15 w 281"/>
              <a:gd name="T11" fmla="*/ 589 h 608"/>
              <a:gd name="T12" fmla="*/ 31 w 281"/>
              <a:gd name="T13" fmla="*/ 535 h 608"/>
              <a:gd name="T14" fmla="*/ 119 w 281"/>
              <a:gd name="T15" fmla="*/ 437 h 608"/>
              <a:gd name="T16" fmla="*/ 144 w 281"/>
              <a:gd name="T17" fmla="*/ 403 h 608"/>
              <a:gd name="T18" fmla="*/ 163 w 281"/>
              <a:gd name="T19" fmla="*/ 369 h 608"/>
              <a:gd name="T20" fmla="*/ 182 w 281"/>
              <a:gd name="T21" fmla="*/ 173 h 608"/>
              <a:gd name="T22" fmla="*/ 159 w 281"/>
              <a:gd name="T23" fmla="*/ 63 h 608"/>
              <a:gd name="T24" fmla="*/ 189 w 281"/>
              <a:gd name="T25" fmla="*/ 5 h 608"/>
              <a:gd name="T26" fmla="*/ 239 w 281"/>
              <a:gd name="T27" fmla="*/ 44 h 608"/>
              <a:gd name="T28" fmla="*/ 262 w 281"/>
              <a:gd name="T29" fmla="*/ 153 h 608"/>
              <a:gd name="T30" fmla="*/ 235 w 281"/>
              <a:gd name="T31" fmla="*/ 407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1" h="608">
                <a:moveTo>
                  <a:pt x="235" y="407"/>
                </a:moveTo>
                <a:cubicBezTo>
                  <a:pt x="225" y="429"/>
                  <a:pt x="212" y="450"/>
                  <a:pt x="198" y="468"/>
                </a:cubicBezTo>
                <a:cubicBezTo>
                  <a:pt x="190" y="478"/>
                  <a:pt x="181" y="488"/>
                  <a:pt x="172" y="497"/>
                </a:cubicBezTo>
                <a:cubicBezTo>
                  <a:pt x="73" y="596"/>
                  <a:pt x="73" y="596"/>
                  <a:pt x="73" y="596"/>
                </a:cubicBezTo>
                <a:cubicBezTo>
                  <a:pt x="68" y="602"/>
                  <a:pt x="61" y="605"/>
                  <a:pt x="53" y="606"/>
                </a:cubicBezTo>
                <a:cubicBezTo>
                  <a:pt x="40" y="608"/>
                  <a:pt x="25" y="602"/>
                  <a:pt x="15" y="589"/>
                </a:cubicBezTo>
                <a:cubicBezTo>
                  <a:pt x="0" y="568"/>
                  <a:pt x="14" y="552"/>
                  <a:pt x="31" y="535"/>
                </a:cubicBezTo>
                <a:cubicBezTo>
                  <a:pt x="119" y="437"/>
                  <a:pt x="119" y="437"/>
                  <a:pt x="119" y="437"/>
                </a:cubicBezTo>
                <a:cubicBezTo>
                  <a:pt x="128" y="426"/>
                  <a:pt x="137" y="414"/>
                  <a:pt x="144" y="403"/>
                </a:cubicBezTo>
                <a:cubicBezTo>
                  <a:pt x="151" y="392"/>
                  <a:pt x="157" y="381"/>
                  <a:pt x="163" y="369"/>
                </a:cubicBezTo>
                <a:cubicBezTo>
                  <a:pt x="191" y="308"/>
                  <a:pt x="197" y="240"/>
                  <a:pt x="182" y="173"/>
                </a:cubicBezTo>
                <a:cubicBezTo>
                  <a:pt x="159" y="63"/>
                  <a:pt x="159" y="63"/>
                  <a:pt x="159" y="63"/>
                </a:cubicBezTo>
                <a:cubicBezTo>
                  <a:pt x="153" y="36"/>
                  <a:pt x="167" y="11"/>
                  <a:pt x="189" y="5"/>
                </a:cubicBezTo>
                <a:cubicBezTo>
                  <a:pt x="211" y="0"/>
                  <a:pt x="233" y="17"/>
                  <a:pt x="239" y="44"/>
                </a:cubicBezTo>
                <a:cubicBezTo>
                  <a:pt x="262" y="153"/>
                  <a:pt x="262" y="153"/>
                  <a:pt x="262" y="153"/>
                </a:cubicBezTo>
                <a:cubicBezTo>
                  <a:pt x="281" y="242"/>
                  <a:pt x="271" y="333"/>
                  <a:pt x="235" y="407"/>
                </a:cubicBezTo>
              </a:path>
            </a:pathLst>
          </a:custGeom>
          <a:solidFill>
            <a:srgbClr val="FFC7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5" name="ïs1îďe">
            <a:extLst>
              <a:ext uri="{FF2B5EF4-FFF2-40B4-BE49-F238E27FC236}">
                <a16:creationId xmlns:a16="http://schemas.microsoft.com/office/drawing/2014/main" id="{3E0A6B5F-729A-4611-9FC5-A8CA36091C22}"/>
              </a:ext>
            </a:extLst>
          </p:cNvPr>
          <p:cNvSpPr/>
          <p:nvPr/>
        </p:nvSpPr>
        <p:spPr bwMode="auto">
          <a:xfrm>
            <a:off x="4328558" y="4098483"/>
            <a:ext cx="142392" cy="149453"/>
          </a:xfrm>
          <a:custGeom>
            <a:avLst/>
            <a:gdLst>
              <a:gd name="T0" fmla="*/ 22 w 95"/>
              <a:gd name="T1" fmla="*/ 0 h 100"/>
              <a:gd name="T2" fmla="*/ 95 w 95"/>
              <a:gd name="T3" fmla="*/ 38 h 100"/>
              <a:gd name="T4" fmla="*/ 60 w 95"/>
              <a:gd name="T5" fmla="*/ 100 h 100"/>
              <a:gd name="T6" fmla="*/ 0 w 95"/>
              <a:gd name="T7" fmla="*/ 42 h 100"/>
              <a:gd name="T8" fmla="*/ 22 w 95"/>
              <a:gd name="T9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100">
                <a:moveTo>
                  <a:pt x="22" y="0"/>
                </a:moveTo>
                <a:cubicBezTo>
                  <a:pt x="95" y="38"/>
                  <a:pt x="95" y="38"/>
                  <a:pt x="95" y="38"/>
                </a:cubicBezTo>
                <a:cubicBezTo>
                  <a:pt x="84" y="60"/>
                  <a:pt x="74" y="81"/>
                  <a:pt x="60" y="100"/>
                </a:cubicBezTo>
                <a:cubicBezTo>
                  <a:pt x="0" y="42"/>
                  <a:pt x="0" y="42"/>
                  <a:pt x="0" y="42"/>
                </a:cubicBezTo>
                <a:cubicBezTo>
                  <a:pt x="22" y="0"/>
                  <a:pt x="22" y="0"/>
                  <a:pt x="22" y="0"/>
                </a:cubicBezTo>
              </a:path>
            </a:pathLst>
          </a:custGeom>
          <a:solidFill>
            <a:srgbClr val="F4A8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6" name="íşḻíḍé">
            <a:extLst>
              <a:ext uri="{FF2B5EF4-FFF2-40B4-BE49-F238E27FC236}">
                <a16:creationId xmlns:a16="http://schemas.microsoft.com/office/drawing/2014/main" id="{908DE6DA-F0CD-423F-AC20-97E3E8CBC94B}"/>
              </a:ext>
            </a:extLst>
          </p:cNvPr>
          <p:cNvSpPr/>
          <p:nvPr/>
        </p:nvSpPr>
        <p:spPr bwMode="auto">
          <a:xfrm>
            <a:off x="4317967" y="3515971"/>
            <a:ext cx="215353" cy="681363"/>
          </a:xfrm>
          <a:custGeom>
            <a:avLst/>
            <a:gdLst>
              <a:gd name="T0" fmla="*/ 38 w 143"/>
              <a:gd name="T1" fmla="*/ 325 h 455"/>
              <a:gd name="T2" fmla="*/ 35 w 143"/>
              <a:gd name="T3" fmla="*/ 233 h 455"/>
              <a:gd name="T4" fmla="*/ 14 w 143"/>
              <a:gd name="T5" fmla="*/ 55 h 455"/>
              <a:gd name="T6" fmla="*/ 94 w 143"/>
              <a:gd name="T7" fmla="*/ 46 h 455"/>
              <a:gd name="T8" fmla="*/ 140 w 143"/>
              <a:gd name="T9" fmla="*/ 317 h 455"/>
              <a:gd name="T10" fmla="*/ 98 w 143"/>
              <a:gd name="T11" fmla="*/ 455 h 455"/>
              <a:gd name="T12" fmla="*/ 9 w 143"/>
              <a:gd name="T13" fmla="*/ 399 h 455"/>
              <a:gd name="T14" fmla="*/ 38 w 143"/>
              <a:gd name="T15" fmla="*/ 325 h 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3" h="455">
                <a:moveTo>
                  <a:pt x="38" y="325"/>
                </a:moveTo>
                <a:cubicBezTo>
                  <a:pt x="39" y="321"/>
                  <a:pt x="50" y="303"/>
                  <a:pt x="35" y="233"/>
                </a:cubicBezTo>
                <a:cubicBezTo>
                  <a:pt x="19" y="163"/>
                  <a:pt x="0" y="89"/>
                  <a:pt x="14" y="55"/>
                </a:cubicBezTo>
                <a:cubicBezTo>
                  <a:pt x="27" y="20"/>
                  <a:pt x="67" y="0"/>
                  <a:pt x="94" y="46"/>
                </a:cubicBezTo>
                <a:cubicBezTo>
                  <a:pt x="121" y="91"/>
                  <a:pt x="143" y="261"/>
                  <a:pt x="140" y="317"/>
                </a:cubicBezTo>
                <a:cubicBezTo>
                  <a:pt x="136" y="372"/>
                  <a:pt x="98" y="455"/>
                  <a:pt x="98" y="455"/>
                </a:cubicBezTo>
                <a:cubicBezTo>
                  <a:pt x="9" y="399"/>
                  <a:pt x="9" y="399"/>
                  <a:pt x="9" y="399"/>
                </a:cubicBezTo>
                <a:cubicBezTo>
                  <a:pt x="9" y="399"/>
                  <a:pt x="33" y="362"/>
                  <a:pt x="38" y="325"/>
                </a:cubicBezTo>
              </a:path>
            </a:pathLst>
          </a:custGeom>
          <a:solidFill>
            <a:srgbClr val="D938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7" name="ïśliḓè">
            <a:extLst>
              <a:ext uri="{FF2B5EF4-FFF2-40B4-BE49-F238E27FC236}">
                <a16:creationId xmlns:a16="http://schemas.microsoft.com/office/drawing/2014/main" id="{43D7D3D9-9B35-4F75-8F24-AAD292940373}"/>
              </a:ext>
            </a:extLst>
          </p:cNvPr>
          <p:cNvSpPr/>
          <p:nvPr/>
        </p:nvSpPr>
        <p:spPr bwMode="auto">
          <a:xfrm>
            <a:off x="3215312" y="3439480"/>
            <a:ext cx="107089" cy="135332"/>
          </a:xfrm>
          <a:custGeom>
            <a:avLst/>
            <a:gdLst>
              <a:gd name="T0" fmla="*/ 28 w 72"/>
              <a:gd name="T1" fmla="*/ 9 h 90"/>
              <a:gd name="T2" fmla="*/ 67 w 72"/>
              <a:gd name="T3" fmla="*/ 65 h 90"/>
              <a:gd name="T4" fmla="*/ 64 w 72"/>
              <a:gd name="T5" fmla="*/ 85 h 90"/>
              <a:gd name="T6" fmla="*/ 63 w 72"/>
              <a:gd name="T7" fmla="*/ 86 h 90"/>
              <a:gd name="T8" fmla="*/ 44 w 72"/>
              <a:gd name="T9" fmla="*/ 81 h 90"/>
              <a:gd name="T10" fmla="*/ 5 w 72"/>
              <a:gd name="T11" fmla="*/ 24 h 90"/>
              <a:gd name="T12" fmla="*/ 7 w 72"/>
              <a:gd name="T13" fmla="*/ 5 h 90"/>
              <a:gd name="T14" fmla="*/ 8 w 72"/>
              <a:gd name="T15" fmla="*/ 4 h 90"/>
              <a:gd name="T16" fmla="*/ 28 w 72"/>
              <a:gd name="T17" fmla="*/ 9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" h="90">
                <a:moveTo>
                  <a:pt x="28" y="9"/>
                </a:moveTo>
                <a:cubicBezTo>
                  <a:pt x="67" y="65"/>
                  <a:pt x="67" y="65"/>
                  <a:pt x="67" y="65"/>
                </a:cubicBezTo>
                <a:cubicBezTo>
                  <a:pt x="72" y="72"/>
                  <a:pt x="70" y="81"/>
                  <a:pt x="64" y="85"/>
                </a:cubicBezTo>
                <a:cubicBezTo>
                  <a:pt x="63" y="86"/>
                  <a:pt x="63" y="86"/>
                  <a:pt x="63" y="86"/>
                </a:cubicBezTo>
                <a:cubicBezTo>
                  <a:pt x="57" y="90"/>
                  <a:pt x="49" y="88"/>
                  <a:pt x="44" y="81"/>
                </a:cubicBezTo>
                <a:cubicBezTo>
                  <a:pt x="5" y="24"/>
                  <a:pt x="5" y="24"/>
                  <a:pt x="5" y="24"/>
                </a:cubicBezTo>
                <a:cubicBezTo>
                  <a:pt x="0" y="18"/>
                  <a:pt x="1" y="9"/>
                  <a:pt x="7" y="5"/>
                </a:cubicBezTo>
                <a:cubicBezTo>
                  <a:pt x="8" y="4"/>
                  <a:pt x="8" y="4"/>
                  <a:pt x="8" y="4"/>
                </a:cubicBezTo>
                <a:cubicBezTo>
                  <a:pt x="15" y="0"/>
                  <a:pt x="23" y="2"/>
                  <a:pt x="28" y="9"/>
                </a:cubicBezTo>
                <a:close/>
              </a:path>
            </a:pathLst>
          </a:custGeom>
          <a:solidFill>
            <a:srgbClr val="F4A8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8" name="îśļîḑê">
            <a:extLst>
              <a:ext uri="{FF2B5EF4-FFF2-40B4-BE49-F238E27FC236}">
                <a16:creationId xmlns:a16="http://schemas.microsoft.com/office/drawing/2014/main" id="{0F759A96-3DBB-4B99-BC59-CE86AD603317}"/>
              </a:ext>
            </a:extLst>
          </p:cNvPr>
          <p:cNvSpPr/>
          <p:nvPr/>
        </p:nvSpPr>
        <p:spPr bwMode="auto">
          <a:xfrm>
            <a:off x="3125876" y="3475960"/>
            <a:ext cx="200055" cy="182403"/>
          </a:xfrm>
          <a:custGeom>
            <a:avLst/>
            <a:gdLst>
              <a:gd name="T0" fmla="*/ 79 w 133"/>
              <a:gd name="T1" fmla="*/ 115 h 122"/>
              <a:gd name="T2" fmla="*/ 30 w 133"/>
              <a:gd name="T3" fmla="*/ 83 h 122"/>
              <a:gd name="T4" fmla="*/ 6 w 133"/>
              <a:gd name="T5" fmla="*/ 43 h 122"/>
              <a:gd name="T6" fmla="*/ 27 w 133"/>
              <a:gd name="T7" fmla="*/ 17 h 122"/>
              <a:gd name="T8" fmla="*/ 63 w 133"/>
              <a:gd name="T9" fmla="*/ 6 h 122"/>
              <a:gd name="T10" fmla="*/ 111 w 133"/>
              <a:gd name="T11" fmla="*/ 28 h 122"/>
              <a:gd name="T12" fmla="*/ 127 w 133"/>
              <a:gd name="T13" fmla="*/ 66 h 122"/>
              <a:gd name="T14" fmla="*/ 114 w 133"/>
              <a:gd name="T15" fmla="*/ 96 h 122"/>
              <a:gd name="T16" fmla="*/ 79 w 133"/>
              <a:gd name="T17" fmla="*/ 115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3" h="122">
                <a:moveTo>
                  <a:pt x="79" y="115"/>
                </a:moveTo>
                <a:cubicBezTo>
                  <a:pt x="79" y="115"/>
                  <a:pt x="41" y="90"/>
                  <a:pt x="30" y="83"/>
                </a:cubicBezTo>
                <a:cubicBezTo>
                  <a:pt x="8" y="69"/>
                  <a:pt x="0" y="57"/>
                  <a:pt x="6" y="43"/>
                </a:cubicBezTo>
                <a:cubicBezTo>
                  <a:pt x="27" y="17"/>
                  <a:pt x="27" y="17"/>
                  <a:pt x="27" y="17"/>
                </a:cubicBezTo>
                <a:cubicBezTo>
                  <a:pt x="41" y="5"/>
                  <a:pt x="48" y="0"/>
                  <a:pt x="63" y="6"/>
                </a:cubicBezTo>
                <a:cubicBezTo>
                  <a:pt x="111" y="28"/>
                  <a:pt x="111" y="28"/>
                  <a:pt x="111" y="28"/>
                </a:cubicBezTo>
                <a:cubicBezTo>
                  <a:pt x="126" y="34"/>
                  <a:pt x="133" y="52"/>
                  <a:pt x="127" y="66"/>
                </a:cubicBezTo>
                <a:cubicBezTo>
                  <a:pt x="114" y="96"/>
                  <a:pt x="114" y="96"/>
                  <a:pt x="114" y="96"/>
                </a:cubicBezTo>
                <a:cubicBezTo>
                  <a:pt x="108" y="111"/>
                  <a:pt x="94" y="122"/>
                  <a:pt x="79" y="115"/>
                </a:cubicBezTo>
                <a:close/>
              </a:path>
            </a:pathLst>
          </a:custGeom>
          <a:solidFill>
            <a:srgbClr val="F4A8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9" name="îślîḋé">
            <a:extLst>
              <a:ext uri="{FF2B5EF4-FFF2-40B4-BE49-F238E27FC236}">
                <a16:creationId xmlns:a16="http://schemas.microsoft.com/office/drawing/2014/main" id="{3939DCCA-BECC-4995-BDE5-81105CCC57EC}"/>
              </a:ext>
            </a:extLst>
          </p:cNvPr>
          <p:cNvSpPr/>
          <p:nvPr/>
        </p:nvSpPr>
        <p:spPr bwMode="auto">
          <a:xfrm>
            <a:off x="3096456" y="3418297"/>
            <a:ext cx="129447" cy="98851"/>
          </a:xfrm>
          <a:custGeom>
            <a:avLst/>
            <a:gdLst>
              <a:gd name="T0" fmla="*/ 61 w 86"/>
              <a:gd name="T1" fmla="*/ 60 h 66"/>
              <a:gd name="T2" fmla="*/ 12 w 86"/>
              <a:gd name="T3" fmla="*/ 25 h 66"/>
              <a:gd name="T4" fmla="*/ 4 w 86"/>
              <a:gd name="T5" fmla="*/ 6 h 66"/>
              <a:gd name="T6" fmla="*/ 25 w 86"/>
              <a:gd name="T7" fmla="*/ 6 h 66"/>
              <a:gd name="T8" fmla="*/ 74 w 86"/>
              <a:gd name="T9" fmla="*/ 41 h 66"/>
              <a:gd name="T10" fmla="*/ 82 w 86"/>
              <a:gd name="T11" fmla="*/ 61 h 66"/>
              <a:gd name="T12" fmla="*/ 61 w 86"/>
              <a:gd name="T13" fmla="*/ 6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66">
                <a:moveTo>
                  <a:pt x="61" y="60"/>
                </a:moveTo>
                <a:cubicBezTo>
                  <a:pt x="12" y="25"/>
                  <a:pt x="12" y="25"/>
                  <a:pt x="12" y="25"/>
                </a:cubicBezTo>
                <a:cubicBezTo>
                  <a:pt x="4" y="20"/>
                  <a:pt x="0" y="11"/>
                  <a:pt x="4" y="6"/>
                </a:cubicBezTo>
                <a:cubicBezTo>
                  <a:pt x="7" y="0"/>
                  <a:pt x="17" y="0"/>
                  <a:pt x="25" y="6"/>
                </a:cubicBezTo>
                <a:cubicBezTo>
                  <a:pt x="74" y="41"/>
                  <a:pt x="74" y="41"/>
                  <a:pt x="74" y="41"/>
                </a:cubicBezTo>
                <a:cubicBezTo>
                  <a:pt x="82" y="46"/>
                  <a:pt x="86" y="55"/>
                  <a:pt x="82" y="61"/>
                </a:cubicBezTo>
                <a:cubicBezTo>
                  <a:pt x="79" y="66"/>
                  <a:pt x="70" y="66"/>
                  <a:pt x="61" y="60"/>
                </a:cubicBezTo>
                <a:close/>
              </a:path>
            </a:pathLst>
          </a:custGeom>
          <a:solidFill>
            <a:srgbClr val="F4A8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0" name="ïSļíḓê">
            <a:extLst>
              <a:ext uri="{FF2B5EF4-FFF2-40B4-BE49-F238E27FC236}">
                <a16:creationId xmlns:a16="http://schemas.microsoft.com/office/drawing/2014/main" id="{6F443461-A510-4C90-965D-B3EDFC408073}"/>
              </a:ext>
            </a:extLst>
          </p:cNvPr>
          <p:cNvSpPr/>
          <p:nvPr/>
        </p:nvSpPr>
        <p:spPr bwMode="auto">
          <a:xfrm>
            <a:off x="3057622" y="3443010"/>
            <a:ext cx="128271" cy="96497"/>
          </a:xfrm>
          <a:custGeom>
            <a:avLst/>
            <a:gdLst>
              <a:gd name="T0" fmla="*/ 61 w 86"/>
              <a:gd name="T1" fmla="*/ 60 h 65"/>
              <a:gd name="T2" fmla="*/ 12 w 86"/>
              <a:gd name="T3" fmla="*/ 24 h 65"/>
              <a:gd name="T4" fmla="*/ 3 w 86"/>
              <a:gd name="T5" fmla="*/ 5 h 65"/>
              <a:gd name="T6" fmla="*/ 24 w 86"/>
              <a:gd name="T7" fmla="*/ 5 h 65"/>
              <a:gd name="T8" fmla="*/ 74 w 86"/>
              <a:gd name="T9" fmla="*/ 40 h 65"/>
              <a:gd name="T10" fmla="*/ 82 w 86"/>
              <a:gd name="T11" fmla="*/ 60 h 65"/>
              <a:gd name="T12" fmla="*/ 61 w 86"/>
              <a:gd name="T13" fmla="*/ 6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65">
                <a:moveTo>
                  <a:pt x="61" y="60"/>
                </a:moveTo>
                <a:cubicBezTo>
                  <a:pt x="12" y="24"/>
                  <a:pt x="12" y="24"/>
                  <a:pt x="12" y="24"/>
                </a:cubicBezTo>
                <a:cubicBezTo>
                  <a:pt x="4" y="19"/>
                  <a:pt x="0" y="10"/>
                  <a:pt x="3" y="5"/>
                </a:cubicBezTo>
                <a:cubicBezTo>
                  <a:pt x="7" y="0"/>
                  <a:pt x="16" y="0"/>
                  <a:pt x="24" y="5"/>
                </a:cubicBezTo>
                <a:cubicBezTo>
                  <a:pt x="74" y="40"/>
                  <a:pt x="74" y="40"/>
                  <a:pt x="74" y="40"/>
                </a:cubicBezTo>
                <a:cubicBezTo>
                  <a:pt x="82" y="46"/>
                  <a:pt x="86" y="54"/>
                  <a:pt x="82" y="60"/>
                </a:cubicBezTo>
                <a:cubicBezTo>
                  <a:pt x="79" y="65"/>
                  <a:pt x="69" y="65"/>
                  <a:pt x="61" y="60"/>
                </a:cubicBezTo>
                <a:close/>
              </a:path>
            </a:pathLst>
          </a:custGeom>
          <a:solidFill>
            <a:srgbClr val="F4A8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1" name="íṣľïḍè">
            <a:extLst>
              <a:ext uri="{FF2B5EF4-FFF2-40B4-BE49-F238E27FC236}">
                <a16:creationId xmlns:a16="http://schemas.microsoft.com/office/drawing/2014/main" id="{A9911EC9-68F4-4639-8A89-2149731E29F6}"/>
              </a:ext>
            </a:extLst>
          </p:cNvPr>
          <p:cNvSpPr/>
          <p:nvPr/>
        </p:nvSpPr>
        <p:spPr bwMode="auto">
          <a:xfrm>
            <a:off x="3054091" y="3490081"/>
            <a:ext cx="129447" cy="98851"/>
          </a:xfrm>
          <a:custGeom>
            <a:avLst/>
            <a:gdLst>
              <a:gd name="T0" fmla="*/ 61 w 86"/>
              <a:gd name="T1" fmla="*/ 60 h 66"/>
              <a:gd name="T2" fmla="*/ 12 w 86"/>
              <a:gd name="T3" fmla="*/ 25 h 66"/>
              <a:gd name="T4" fmla="*/ 3 w 86"/>
              <a:gd name="T5" fmla="*/ 5 h 66"/>
              <a:gd name="T6" fmla="*/ 24 w 86"/>
              <a:gd name="T7" fmla="*/ 6 h 66"/>
              <a:gd name="T8" fmla="*/ 74 w 86"/>
              <a:gd name="T9" fmla="*/ 41 h 66"/>
              <a:gd name="T10" fmla="*/ 82 w 86"/>
              <a:gd name="T11" fmla="*/ 60 h 66"/>
              <a:gd name="T12" fmla="*/ 61 w 86"/>
              <a:gd name="T13" fmla="*/ 6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66">
                <a:moveTo>
                  <a:pt x="61" y="60"/>
                </a:moveTo>
                <a:cubicBezTo>
                  <a:pt x="12" y="25"/>
                  <a:pt x="12" y="25"/>
                  <a:pt x="12" y="25"/>
                </a:cubicBezTo>
                <a:cubicBezTo>
                  <a:pt x="4" y="19"/>
                  <a:pt x="0" y="11"/>
                  <a:pt x="3" y="5"/>
                </a:cubicBezTo>
                <a:cubicBezTo>
                  <a:pt x="7" y="0"/>
                  <a:pt x="16" y="0"/>
                  <a:pt x="24" y="6"/>
                </a:cubicBezTo>
                <a:cubicBezTo>
                  <a:pt x="74" y="41"/>
                  <a:pt x="74" y="41"/>
                  <a:pt x="74" y="41"/>
                </a:cubicBezTo>
                <a:cubicBezTo>
                  <a:pt x="82" y="46"/>
                  <a:pt x="86" y="55"/>
                  <a:pt x="82" y="60"/>
                </a:cubicBezTo>
                <a:cubicBezTo>
                  <a:pt x="79" y="66"/>
                  <a:pt x="69" y="65"/>
                  <a:pt x="61" y="60"/>
                </a:cubicBezTo>
                <a:close/>
              </a:path>
            </a:pathLst>
          </a:custGeom>
          <a:solidFill>
            <a:srgbClr val="F4A8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" name="iṣ1ïdè">
            <a:extLst>
              <a:ext uri="{FF2B5EF4-FFF2-40B4-BE49-F238E27FC236}">
                <a16:creationId xmlns:a16="http://schemas.microsoft.com/office/drawing/2014/main" id="{EEEC88BC-AFBD-44FD-8782-365A3ABC0CD8}"/>
              </a:ext>
            </a:extLst>
          </p:cNvPr>
          <p:cNvSpPr/>
          <p:nvPr/>
        </p:nvSpPr>
        <p:spPr bwMode="auto">
          <a:xfrm>
            <a:off x="3192953" y="3517148"/>
            <a:ext cx="947319" cy="300083"/>
          </a:xfrm>
          <a:custGeom>
            <a:avLst/>
            <a:gdLst>
              <a:gd name="T0" fmla="*/ 245 w 632"/>
              <a:gd name="T1" fmla="*/ 185 h 200"/>
              <a:gd name="T2" fmla="*/ 177 w 632"/>
              <a:gd name="T3" fmla="*/ 165 h 200"/>
              <a:gd name="T4" fmla="*/ 142 w 632"/>
              <a:gd name="T5" fmla="*/ 148 h 200"/>
              <a:gd name="T6" fmla="*/ 21 w 632"/>
              <a:gd name="T7" fmla="*/ 78 h 200"/>
              <a:gd name="T8" fmla="*/ 6 w 632"/>
              <a:gd name="T9" fmla="*/ 62 h 200"/>
              <a:gd name="T10" fmla="*/ 13 w 632"/>
              <a:gd name="T11" fmla="*/ 21 h 200"/>
              <a:gd name="T12" fmla="*/ 69 w 632"/>
              <a:gd name="T13" fmla="*/ 21 h 200"/>
              <a:gd name="T14" fmla="*/ 186 w 632"/>
              <a:gd name="T15" fmla="*/ 81 h 200"/>
              <a:gd name="T16" fmla="*/ 226 w 632"/>
              <a:gd name="T17" fmla="*/ 96 h 200"/>
              <a:gd name="T18" fmla="*/ 263 w 632"/>
              <a:gd name="T19" fmla="*/ 105 h 200"/>
              <a:gd name="T20" fmla="*/ 458 w 632"/>
              <a:gd name="T21" fmla="*/ 73 h 200"/>
              <a:gd name="T22" fmla="*/ 558 w 632"/>
              <a:gd name="T23" fmla="*/ 22 h 200"/>
              <a:gd name="T24" fmla="*/ 621 w 632"/>
              <a:gd name="T25" fmla="*/ 36 h 200"/>
              <a:gd name="T26" fmla="*/ 597 w 632"/>
              <a:gd name="T27" fmla="*/ 94 h 200"/>
              <a:gd name="T28" fmla="*/ 497 w 632"/>
              <a:gd name="T29" fmla="*/ 145 h 200"/>
              <a:gd name="T30" fmla="*/ 245 w 632"/>
              <a:gd name="T31" fmla="*/ 185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32" h="200">
                <a:moveTo>
                  <a:pt x="245" y="185"/>
                </a:moveTo>
                <a:cubicBezTo>
                  <a:pt x="222" y="181"/>
                  <a:pt x="199" y="174"/>
                  <a:pt x="177" y="165"/>
                </a:cubicBezTo>
                <a:cubicBezTo>
                  <a:pt x="165" y="160"/>
                  <a:pt x="153" y="155"/>
                  <a:pt x="142" y="148"/>
                </a:cubicBezTo>
                <a:cubicBezTo>
                  <a:pt x="21" y="78"/>
                  <a:pt x="21" y="78"/>
                  <a:pt x="21" y="78"/>
                </a:cubicBezTo>
                <a:cubicBezTo>
                  <a:pt x="14" y="74"/>
                  <a:pt x="9" y="68"/>
                  <a:pt x="6" y="62"/>
                </a:cubicBezTo>
                <a:cubicBezTo>
                  <a:pt x="0" y="49"/>
                  <a:pt x="2" y="34"/>
                  <a:pt x="13" y="21"/>
                </a:cubicBezTo>
                <a:cubicBezTo>
                  <a:pt x="29" y="0"/>
                  <a:pt x="48" y="9"/>
                  <a:pt x="69" y="21"/>
                </a:cubicBezTo>
                <a:cubicBezTo>
                  <a:pt x="186" y="81"/>
                  <a:pt x="186" y="81"/>
                  <a:pt x="186" y="81"/>
                </a:cubicBezTo>
                <a:cubicBezTo>
                  <a:pt x="199" y="87"/>
                  <a:pt x="213" y="92"/>
                  <a:pt x="226" y="96"/>
                </a:cubicBezTo>
                <a:cubicBezTo>
                  <a:pt x="238" y="100"/>
                  <a:pt x="251" y="103"/>
                  <a:pt x="263" y="105"/>
                </a:cubicBezTo>
                <a:cubicBezTo>
                  <a:pt x="329" y="116"/>
                  <a:pt x="397" y="104"/>
                  <a:pt x="458" y="73"/>
                </a:cubicBezTo>
                <a:cubicBezTo>
                  <a:pt x="558" y="22"/>
                  <a:pt x="558" y="22"/>
                  <a:pt x="558" y="22"/>
                </a:cubicBezTo>
                <a:cubicBezTo>
                  <a:pt x="582" y="10"/>
                  <a:pt x="610" y="16"/>
                  <a:pt x="621" y="36"/>
                </a:cubicBezTo>
                <a:cubicBezTo>
                  <a:pt x="632" y="55"/>
                  <a:pt x="621" y="82"/>
                  <a:pt x="597" y="94"/>
                </a:cubicBezTo>
                <a:cubicBezTo>
                  <a:pt x="497" y="145"/>
                  <a:pt x="497" y="145"/>
                  <a:pt x="497" y="145"/>
                </a:cubicBezTo>
                <a:cubicBezTo>
                  <a:pt x="416" y="187"/>
                  <a:pt x="327" y="200"/>
                  <a:pt x="245" y="185"/>
                </a:cubicBezTo>
                <a:close/>
              </a:path>
            </a:pathLst>
          </a:custGeom>
          <a:solidFill>
            <a:srgbClr val="F4A8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3" name="íSḷîḑé">
            <a:extLst>
              <a:ext uri="{FF2B5EF4-FFF2-40B4-BE49-F238E27FC236}">
                <a16:creationId xmlns:a16="http://schemas.microsoft.com/office/drawing/2014/main" id="{3B226BE6-6DE0-47E7-837B-C7A81B3E7051}"/>
              </a:ext>
            </a:extLst>
          </p:cNvPr>
          <p:cNvSpPr/>
          <p:nvPr/>
        </p:nvSpPr>
        <p:spPr bwMode="auto">
          <a:xfrm>
            <a:off x="3481268" y="3665424"/>
            <a:ext cx="130624" cy="135332"/>
          </a:xfrm>
          <a:custGeom>
            <a:avLst/>
            <a:gdLst>
              <a:gd name="T0" fmla="*/ 87 w 87"/>
              <a:gd name="T1" fmla="*/ 10 h 90"/>
              <a:gd name="T2" fmla="*/ 69 w 87"/>
              <a:gd name="T3" fmla="*/ 90 h 90"/>
              <a:gd name="T4" fmla="*/ 0 w 87"/>
              <a:gd name="T5" fmla="*/ 72 h 90"/>
              <a:gd name="T6" fmla="*/ 40 w 87"/>
              <a:gd name="T7" fmla="*/ 0 h 90"/>
              <a:gd name="T8" fmla="*/ 87 w 87"/>
              <a:gd name="T9" fmla="*/ 1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" h="90">
                <a:moveTo>
                  <a:pt x="87" y="10"/>
                </a:moveTo>
                <a:cubicBezTo>
                  <a:pt x="69" y="90"/>
                  <a:pt x="69" y="90"/>
                  <a:pt x="69" y="90"/>
                </a:cubicBezTo>
                <a:cubicBezTo>
                  <a:pt x="45" y="85"/>
                  <a:pt x="22" y="81"/>
                  <a:pt x="0" y="72"/>
                </a:cubicBezTo>
                <a:cubicBezTo>
                  <a:pt x="40" y="0"/>
                  <a:pt x="40" y="0"/>
                  <a:pt x="40" y="0"/>
                </a:cubicBezTo>
                <a:lnTo>
                  <a:pt x="87" y="10"/>
                </a:lnTo>
                <a:close/>
              </a:path>
            </a:pathLst>
          </a:custGeom>
          <a:solidFill>
            <a:srgbClr val="F4A8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4" name="îśľídé">
            <a:extLst>
              <a:ext uri="{FF2B5EF4-FFF2-40B4-BE49-F238E27FC236}">
                <a16:creationId xmlns:a16="http://schemas.microsoft.com/office/drawing/2014/main" id="{7737CA1E-9B4A-4AA3-B5E7-8C037C29ED9C}"/>
              </a:ext>
            </a:extLst>
          </p:cNvPr>
          <p:cNvSpPr/>
          <p:nvPr/>
        </p:nvSpPr>
        <p:spPr bwMode="auto">
          <a:xfrm>
            <a:off x="3543637" y="3439480"/>
            <a:ext cx="640175" cy="389519"/>
          </a:xfrm>
          <a:custGeom>
            <a:avLst/>
            <a:gdLst>
              <a:gd name="T0" fmla="*/ 110 w 427"/>
              <a:gd name="T1" fmla="*/ 153 h 260"/>
              <a:gd name="T2" fmla="*/ 198 w 427"/>
              <a:gd name="T3" fmla="*/ 125 h 260"/>
              <a:gd name="T4" fmla="*/ 364 w 427"/>
              <a:gd name="T5" fmla="*/ 35 h 260"/>
              <a:gd name="T6" fmla="*/ 389 w 427"/>
              <a:gd name="T7" fmla="*/ 137 h 260"/>
              <a:gd name="T8" fmla="*/ 144 w 427"/>
              <a:gd name="T9" fmla="*/ 248 h 260"/>
              <a:gd name="T10" fmla="*/ 0 w 427"/>
              <a:gd name="T11" fmla="*/ 245 h 260"/>
              <a:gd name="T12" fmla="*/ 31 w 427"/>
              <a:gd name="T13" fmla="*/ 144 h 260"/>
              <a:gd name="T14" fmla="*/ 110 w 427"/>
              <a:gd name="T15" fmla="*/ 153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7" h="260">
                <a:moveTo>
                  <a:pt x="110" y="153"/>
                </a:moveTo>
                <a:cubicBezTo>
                  <a:pt x="114" y="152"/>
                  <a:pt x="132" y="155"/>
                  <a:pt x="198" y="125"/>
                </a:cubicBezTo>
                <a:cubicBezTo>
                  <a:pt x="276" y="91"/>
                  <a:pt x="333" y="56"/>
                  <a:pt x="364" y="35"/>
                </a:cubicBezTo>
                <a:cubicBezTo>
                  <a:pt x="415" y="0"/>
                  <a:pt x="427" y="99"/>
                  <a:pt x="389" y="137"/>
                </a:cubicBezTo>
                <a:cubicBezTo>
                  <a:pt x="352" y="175"/>
                  <a:pt x="199" y="237"/>
                  <a:pt x="144" y="248"/>
                </a:cubicBezTo>
                <a:cubicBezTo>
                  <a:pt x="90" y="260"/>
                  <a:pt x="0" y="245"/>
                  <a:pt x="0" y="245"/>
                </a:cubicBezTo>
                <a:cubicBezTo>
                  <a:pt x="31" y="144"/>
                  <a:pt x="31" y="144"/>
                  <a:pt x="31" y="144"/>
                </a:cubicBezTo>
                <a:cubicBezTo>
                  <a:pt x="31" y="144"/>
                  <a:pt x="72" y="157"/>
                  <a:pt x="110" y="153"/>
                </a:cubicBezTo>
                <a:close/>
              </a:path>
            </a:pathLst>
          </a:custGeom>
          <a:solidFill>
            <a:srgbClr val="C22D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5" name="ïšļíḍè">
            <a:extLst>
              <a:ext uri="{FF2B5EF4-FFF2-40B4-BE49-F238E27FC236}">
                <a16:creationId xmlns:a16="http://schemas.microsoft.com/office/drawing/2014/main" id="{F9F7EBE5-91E9-43BC-89D6-D352FAA1BAD5}"/>
              </a:ext>
            </a:extLst>
          </p:cNvPr>
          <p:cNvSpPr/>
          <p:nvPr/>
        </p:nvSpPr>
        <p:spPr bwMode="auto">
          <a:xfrm>
            <a:off x="3517748" y="3647771"/>
            <a:ext cx="115326" cy="170635"/>
          </a:xfrm>
          <a:custGeom>
            <a:avLst/>
            <a:gdLst>
              <a:gd name="T0" fmla="*/ 98 w 98"/>
              <a:gd name="T1" fmla="*/ 14 h 145"/>
              <a:gd name="T2" fmla="*/ 79 w 98"/>
              <a:gd name="T3" fmla="*/ 74 h 145"/>
              <a:gd name="T4" fmla="*/ 36 w 98"/>
              <a:gd name="T5" fmla="*/ 84 h 145"/>
              <a:gd name="T6" fmla="*/ 71 w 98"/>
              <a:gd name="T7" fmla="*/ 111 h 145"/>
              <a:gd name="T8" fmla="*/ 61 w 98"/>
              <a:gd name="T9" fmla="*/ 145 h 145"/>
              <a:gd name="T10" fmla="*/ 0 w 98"/>
              <a:gd name="T11" fmla="*/ 130 h 145"/>
              <a:gd name="T12" fmla="*/ 42 w 98"/>
              <a:gd name="T13" fmla="*/ 0 h 145"/>
              <a:gd name="T14" fmla="*/ 98 w 98"/>
              <a:gd name="T15" fmla="*/ 14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8" h="145">
                <a:moveTo>
                  <a:pt x="98" y="14"/>
                </a:moveTo>
                <a:lnTo>
                  <a:pt x="79" y="74"/>
                </a:lnTo>
                <a:lnTo>
                  <a:pt x="36" y="84"/>
                </a:lnTo>
                <a:lnTo>
                  <a:pt x="71" y="111"/>
                </a:lnTo>
                <a:lnTo>
                  <a:pt x="61" y="145"/>
                </a:lnTo>
                <a:lnTo>
                  <a:pt x="0" y="130"/>
                </a:lnTo>
                <a:lnTo>
                  <a:pt x="42" y="0"/>
                </a:lnTo>
                <a:lnTo>
                  <a:pt x="98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6" name="ïṩļíḑe">
            <a:extLst>
              <a:ext uri="{FF2B5EF4-FFF2-40B4-BE49-F238E27FC236}">
                <a16:creationId xmlns:a16="http://schemas.microsoft.com/office/drawing/2014/main" id="{C8390A69-E5F9-4A6B-816A-F6FCDB0C70AD}"/>
              </a:ext>
            </a:extLst>
          </p:cNvPr>
          <p:cNvSpPr/>
          <p:nvPr/>
        </p:nvSpPr>
        <p:spPr bwMode="auto">
          <a:xfrm>
            <a:off x="3910797" y="2679271"/>
            <a:ext cx="558977" cy="578982"/>
          </a:xfrm>
          <a:custGeom>
            <a:avLst/>
            <a:gdLst>
              <a:gd name="T0" fmla="*/ 269 w 373"/>
              <a:gd name="T1" fmla="*/ 386 h 387"/>
              <a:gd name="T2" fmla="*/ 269 w 373"/>
              <a:gd name="T3" fmla="*/ 351 h 387"/>
              <a:gd name="T4" fmla="*/ 252 w 373"/>
              <a:gd name="T5" fmla="*/ 166 h 387"/>
              <a:gd name="T6" fmla="*/ 5 w 373"/>
              <a:gd name="T7" fmla="*/ 222 h 387"/>
              <a:gd name="T8" fmla="*/ 0 w 373"/>
              <a:gd name="T9" fmla="*/ 184 h 387"/>
              <a:gd name="T10" fmla="*/ 0 w 373"/>
              <a:gd name="T11" fmla="*/ 176 h 387"/>
              <a:gd name="T12" fmla="*/ 13 w 373"/>
              <a:gd name="T13" fmla="*/ 117 h 387"/>
              <a:gd name="T14" fmla="*/ 37 w 373"/>
              <a:gd name="T15" fmla="*/ 73 h 387"/>
              <a:gd name="T16" fmla="*/ 37 w 373"/>
              <a:gd name="T17" fmla="*/ 73 h 387"/>
              <a:gd name="T18" fmla="*/ 187 w 373"/>
              <a:gd name="T19" fmla="*/ 2 h 387"/>
              <a:gd name="T20" fmla="*/ 196 w 373"/>
              <a:gd name="T21" fmla="*/ 3 h 387"/>
              <a:gd name="T22" fmla="*/ 357 w 373"/>
              <a:gd name="T23" fmla="*/ 120 h 387"/>
              <a:gd name="T24" fmla="*/ 370 w 373"/>
              <a:gd name="T25" fmla="*/ 189 h 387"/>
              <a:gd name="T26" fmla="*/ 269 w 373"/>
              <a:gd name="T27" fmla="*/ 386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73" h="387">
                <a:moveTo>
                  <a:pt x="269" y="386"/>
                </a:moveTo>
                <a:cubicBezTo>
                  <a:pt x="269" y="387"/>
                  <a:pt x="269" y="373"/>
                  <a:pt x="269" y="351"/>
                </a:cubicBezTo>
                <a:cubicBezTo>
                  <a:pt x="269" y="291"/>
                  <a:pt x="269" y="175"/>
                  <a:pt x="252" y="166"/>
                </a:cubicBezTo>
                <a:cubicBezTo>
                  <a:pt x="206" y="141"/>
                  <a:pt x="16" y="274"/>
                  <a:pt x="5" y="222"/>
                </a:cubicBezTo>
                <a:cubicBezTo>
                  <a:pt x="2" y="210"/>
                  <a:pt x="0" y="197"/>
                  <a:pt x="0" y="184"/>
                </a:cubicBezTo>
                <a:cubicBezTo>
                  <a:pt x="0" y="182"/>
                  <a:pt x="0" y="179"/>
                  <a:pt x="0" y="176"/>
                </a:cubicBezTo>
                <a:cubicBezTo>
                  <a:pt x="1" y="155"/>
                  <a:pt x="5" y="135"/>
                  <a:pt x="13" y="117"/>
                </a:cubicBezTo>
                <a:cubicBezTo>
                  <a:pt x="19" y="101"/>
                  <a:pt x="27" y="86"/>
                  <a:pt x="37" y="73"/>
                </a:cubicBezTo>
                <a:cubicBezTo>
                  <a:pt x="37" y="73"/>
                  <a:pt x="37" y="73"/>
                  <a:pt x="37" y="73"/>
                </a:cubicBezTo>
                <a:cubicBezTo>
                  <a:pt x="72" y="28"/>
                  <a:pt x="127" y="0"/>
                  <a:pt x="187" y="2"/>
                </a:cubicBezTo>
                <a:cubicBezTo>
                  <a:pt x="190" y="2"/>
                  <a:pt x="193" y="2"/>
                  <a:pt x="196" y="3"/>
                </a:cubicBezTo>
                <a:cubicBezTo>
                  <a:pt x="268" y="8"/>
                  <a:pt x="330" y="53"/>
                  <a:pt x="357" y="120"/>
                </a:cubicBezTo>
                <a:cubicBezTo>
                  <a:pt x="365" y="141"/>
                  <a:pt x="369" y="164"/>
                  <a:pt x="370" y="189"/>
                </a:cubicBezTo>
                <a:cubicBezTo>
                  <a:pt x="373" y="339"/>
                  <a:pt x="287" y="359"/>
                  <a:pt x="269" y="386"/>
                </a:cubicBezTo>
                <a:close/>
              </a:path>
            </a:pathLst>
          </a:custGeom>
          <a:solidFill>
            <a:srgbClr val="DB73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7" name="išḻiḑe">
            <a:extLst>
              <a:ext uri="{FF2B5EF4-FFF2-40B4-BE49-F238E27FC236}">
                <a16:creationId xmlns:a16="http://schemas.microsoft.com/office/drawing/2014/main" id="{EC906053-BB02-4B40-8643-585F6D927A2D}"/>
              </a:ext>
            </a:extLst>
          </p:cNvPr>
          <p:cNvSpPr/>
          <p:nvPr/>
        </p:nvSpPr>
        <p:spPr bwMode="auto">
          <a:xfrm>
            <a:off x="4306199" y="2858144"/>
            <a:ext cx="175343" cy="405994"/>
          </a:xfrm>
          <a:custGeom>
            <a:avLst/>
            <a:gdLst>
              <a:gd name="T0" fmla="*/ 1 w 117"/>
              <a:gd name="T1" fmla="*/ 270 h 271"/>
              <a:gd name="T2" fmla="*/ 5 w 117"/>
              <a:gd name="T3" fmla="*/ 231 h 271"/>
              <a:gd name="T4" fmla="*/ 6 w 117"/>
              <a:gd name="T5" fmla="*/ 226 h 271"/>
              <a:gd name="T6" fmla="*/ 83 w 117"/>
              <a:gd name="T7" fmla="*/ 110 h 271"/>
              <a:gd name="T8" fmla="*/ 93 w 117"/>
              <a:gd name="T9" fmla="*/ 0 h 271"/>
              <a:gd name="T10" fmla="*/ 114 w 117"/>
              <a:gd name="T11" fmla="*/ 80 h 271"/>
              <a:gd name="T12" fmla="*/ 1 w 117"/>
              <a:gd name="T13" fmla="*/ 270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" h="271">
                <a:moveTo>
                  <a:pt x="1" y="270"/>
                </a:moveTo>
                <a:cubicBezTo>
                  <a:pt x="0" y="271"/>
                  <a:pt x="5" y="253"/>
                  <a:pt x="5" y="231"/>
                </a:cubicBezTo>
                <a:cubicBezTo>
                  <a:pt x="6" y="226"/>
                  <a:pt x="6" y="226"/>
                  <a:pt x="6" y="226"/>
                </a:cubicBezTo>
                <a:cubicBezTo>
                  <a:pt x="6" y="226"/>
                  <a:pt x="64" y="189"/>
                  <a:pt x="83" y="110"/>
                </a:cubicBezTo>
                <a:cubicBezTo>
                  <a:pt x="97" y="54"/>
                  <a:pt x="95" y="17"/>
                  <a:pt x="93" y="0"/>
                </a:cubicBezTo>
                <a:cubicBezTo>
                  <a:pt x="106" y="25"/>
                  <a:pt x="113" y="55"/>
                  <a:pt x="114" y="80"/>
                </a:cubicBezTo>
                <a:cubicBezTo>
                  <a:pt x="117" y="230"/>
                  <a:pt x="19" y="243"/>
                  <a:pt x="1" y="270"/>
                </a:cubicBezTo>
                <a:close/>
              </a:path>
            </a:pathLst>
          </a:custGeom>
          <a:solidFill>
            <a:srgbClr val="B952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8" name="îŝlïdè">
            <a:extLst>
              <a:ext uri="{FF2B5EF4-FFF2-40B4-BE49-F238E27FC236}">
                <a16:creationId xmlns:a16="http://schemas.microsoft.com/office/drawing/2014/main" id="{8623A06F-3E51-402C-A15A-5EAC458E18A3}"/>
              </a:ext>
            </a:extLst>
          </p:cNvPr>
          <p:cNvSpPr/>
          <p:nvPr/>
        </p:nvSpPr>
        <p:spPr bwMode="auto">
          <a:xfrm>
            <a:off x="4126150" y="3146458"/>
            <a:ext cx="195348" cy="481309"/>
          </a:xfrm>
          <a:custGeom>
            <a:avLst/>
            <a:gdLst>
              <a:gd name="T0" fmla="*/ 47 w 130"/>
              <a:gd name="T1" fmla="*/ 320 h 322"/>
              <a:gd name="T2" fmla="*/ 47 w 130"/>
              <a:gd name="T3" fmla="*/ 320 h 322"/>
              <a:gd name="T4" fmla="*/ 102 w 130"/>
              <a:gd name="T5" fmla="*/ 275 h 322"/>
              <a:gd name="T6" fmla="*/ 127 w 130"/>
              <a:gd name="T7" fmla="*/ 32 h 322"/>
              <a:gd name="T8" fmla="*/ 81 w 130"/>
              <a:gd name="T9" fmla="*/ 3 h 322"/>
              <a:gd name="T10" fmla="*/ 26 w 130"/>
              <a:gd name="T11" fmla="*/ 48 h 322"/>
              <a:gd name="T12" fmla="*/ 3 w 130"/>
              <a:gd name="T13" fmla="*/ 265 h 322"/>
              <a:gd name="T14" fmla="*/ 47 w 130"/>
              <a:gd name="T15" fmla="*/ 320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0" h="322">
                <a:moveTo>
                  <a:pt x="47" y="320"/>
                </a:moveTo>
                <a:cubicBezTo>
                  <a:pt x="47" y="320"/>
                  <a:pt x="47" y="320"/>
                  <a:pt x="47" y="320"/>
                </a:cubicBezTo>
                <a:cubicBezTo>
                  <a:pt x="75" y="322"/>
                  <a:pt x="99" y="303"/>
                  <a:pt x="102" y="275"/>
                </a:cubicBezTo>
                <a:cubicBezTo>
                  <a:pt x="127" y="32"/>
                  <a:pt x="127" y="32"/>
                  <a:pt x="127" y="32"/>
                </a:cubicBezTo>
                <a:cubicBezTo>
                  <a:pt x="130" y="4"/>
                  <a:pt x="108" y="6"/>
                  <a:pt x="81" y="3"/>
                </a:cubicBezTo>
                <a:cubicBezTo>
                  <a:pt x="54" y="0"/>
                  <a:pt x="29" y="20"/>
                  <a:pt x="26" y="48"/>
                </a:cubicBezTo>
                <a:cubicBezTo>
                  <a:pt x="3" y="265"/>
                  <a:pt x="3" y="265"/>
                  <a:pt x="3" y="265"/>
                </a:cubicBezTo>
                <a:cubicBezTo>
                  <a:pt x="0" y="292"/>
                  <a:pt x="20" y="317"/>
                  <a:pt x="47" y="320"/>
                </a:cubicBezTo>
                <a:close/>
              </a:path>
            </a:pathLst>
          </a:custGeom>
          <a:solidFill>
            <a:srgbClr val="F4A8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9" name="ïsľiḓè">
            <a:extLst>
              <a:ext uri="{FF2B5EF4-FFF2-40B4-BE49-F238E27FC236}">
                <a16:creationId xmlns:a16="http://schemas.microsoft.com/office/drawing/2014/main" id="{4A9811E4-75D9-44E0-84DF-B2B4AED51E26}"/>
              </a:ext>
            </a:extLst>
          </p:cNvPr>
          <p:cNvSpPr/>
          <p:nvPr/>
        </p:nvSpPr>
        <p:spPr bwMode="auto">
          <a:xfrm>
            <a:off x="3911974" y="2759293"/>
            <a:ext cx="433060" cy="564861"/>
          </a:xfrm>
          <a:custGeom>
            <a:avLst/>
            <a:gdLst>
              <a:gd name="T0" fmla="*/ 284 w 289"/>
              <a:gd name="T1" fmla="*/ 244 h 377"/>
              <a:gd name="T2" fmla="*/ 283 w 289"/>
              <a:gd name="T3" fmla="*/ 249 h 377"/>
              <a:gd name="T4" fmla="*/ 283 w 289"/>
              <a:gd name="T5" fmla="*/ 251 h 377"/>
              <a:gd name="T6" fmla="*/ 262 w 289"/>
              <a:gd name="T7" fmla="*/ 309 h 377"/>
              <a:gd name="T8" fmla="*/ 260 w 289"/>
              <a:gd name="T9" fmla="*/ 311 h 377"/>
              <a:gd name="T10" fmla="*/ 189 w 289"/>
              <a:gd name="T11" fmla="*/ 369 h 377"/>
              <a:gd name="T12" fmla="*/ 189 w 289"/>
              <a:gd name="T13" fmla="*/ 369 h 377"/>
              <a:gd name="T14" fmla="*/ 153 w 289"/>
              <a:gd name="T15" fmla="*/ 377 h 377"/>
              <a:gd name="T16" fmla="*/ 139 w 289"/>
              <a:gd name="T17" fmla="*/ 377 h 377"/>
              <a:gd name="T18" fmla="*/ 135 w 289"/>
              <a:gd name="T19" fmla="*/ 377 h 377"/>
              <a:gd name="T20" fmla="*/ 134 w 289"/>
              <a:gd name="T21" fmla="*/ 377 h 377"/>
              <a:gd name="T22" fmla="*/ 114 w 289"/>
              <a:gd name="T23" fmla="*/ 375 h 377"/>
              <a:gd name="T24" fmla="*/ 109 w 289"/>
              <a:gd name="T25" fmla="*/ 374 h 377"/>
              <a:gd name="T26" fmla="*/ 1 w 289"/>
              <a:gd name="T27" fmla="*/ 243 h 377"/>
              <a:gd name="T28" fmla="*/ 0 w 289"/>
              <a:gd name="T29" fmla="*/ 223 h 377"/>
              <a:gd name="T30" fmla="*/ 1 w 289"/>
              <a:gd name="T31" fmla="*/ 212 h 377"/>
              <a:gd name="T32" fmla="*/ 5 w 289"/>
              <a:gd name="T33" fmla="*/ 142 h 377"/>
              <a:gd name="T34" fmla="*/ 9 w 289"/>
              <a:gd name="T35" fmla="*/ 111 h 377"/>
              <a:gd name="T36" fmla="*/ 16 w 289"/>
              <a:gd name="T37" fmla="*/ 88 h 377"/>
              <a:gd name="T38" fmla="*/ 50 w 289"/>
              <a:gd name="T39" fmla="*/ 40 h 377"/>
              <a:gd name="T40" fmla="*/ 153 w 289"/>
              <a:gd name="T41" fmla="*/ 2 h 377"/>
              <a:gd name="T42" fmla="*/ 231 w 289"/>
              <a:gd name="T43" fmla="*/ 31 h 377"/>
              <a:gd name="T44" fmla="*/ 240 w 289"/>
              <a:gd name="T45" fmla="*/ 39 h 377"/>
              <a:gd name="T46" fmla="*/ 275 w 289"/>
              <a:gd name="T47" fmla="*/ 88 h 377"/>
              <a:gd name="T48" fmla="*/ 275 w 289"/>
              <a:gd name="T49" fmla="*/ 88 h 377"/>
              <a:gd name="T50" fmla="*/ 281 w 289"/>
              <a:gd name="T51" fmla="*/ 103 h 377"/>
              <a:gd name="T52" fmla="*/ 282 w 289"/>
              <a:gd name="T53" fmla="*/ 106 h 377"/>
              <a:gd name="T54" fmla="*/ 287 w 289"/>
              <a:gd name="T55" fmla="*/ 126 h 377"/>
              <a:gd name="T56" fmla="*/ 287 w 289"/>
              <a:gd name="T57" fmla="*/ 130 h 377"/>
              <a:gd name="T58" fmla="*/ 289 w 289"/>
              <a:gd name="T59" fmla="*/ 155 h 377"/>
              <a:gd name="T60" fmla="*/ 289 w 289"/>
              <a:gd name="T61" fmla="*/ 156 h 377"/>
              <a:gd name="T62" fmla="*/ 289 w 289"/>
              <a:gd name="T63" fmla="*/ 162 h 377"/>
              <a:gd name="T64" fmla="*/ 288 w 289"/>
              <a:gd name="T65" fmla="*/ 168 h 377"/>
              <a:gd name="T66" fmla="*/ 288 w 289"/>
              <a:gd name="T67" fmla="*/ 176 h 377"/>
              <a:gd name="T68" fmla="*/ 288 w 289"/>
              <a:gd name="T69" fmla="*/ 176 h 377"/>
              <a:gd name="T70" fmla="*/ 288 w 289"/>
              <a:gd name="T71" fmla="*/ 177 h 377"/>
              <a:gd name="T72" fmla="*/ 288 w 289"/>
              <a:gd name="T73" fmla="*/ 178 h 377"/>
              <a:gd name="T74" fmla="*/ 287 w 289"/>
              <a:gd name="T75" fmla="*/ 182 h 377"/>
              <a:gd name="T76" fmla="*/ 287 w 289"/>
              <a:gd name="T77" fmla="*/ 182 h 377"/>
              <a:gd name="T78" fmla="*/ 285 w 289"/>
              <a:gd name="T79" fmla="*/ 220 h 377"/>
              <a:gd name="T80" fmla="*/ 285 w 289"/>
              <a:gd name="T81" fmla="*/ 233 h 377"/>
              <a:gd name="T82" fmla="*/ 284 w 289"/>
              <a:gd name="T83" fmla="*/ 237 h 377"/>
              <a:gd name="T84" fmla="*/ 284 w 289"/>
              <a:gd name="T85" fmla="*/ 238 h 377"/>
              <a:gd name="T86" fmla="*/ 284 w 289"/>
              <a:gd name="T87" fmla="*/ 240 h 377"/>
              <a:gd name="T88" fmla="*/ 284 w 289"/>
              <a:gd name="T89" fmla="*/ 244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89" h="377">
                <a:moveTo>
                  <a:pt x="284" y="244"/>
                </a:moveTo>
                <a:cubicBezTo>
                  <a:pt x="283" y="246"/>
                  <a:pt x="283" y="248"/>
                  <a:pt x="283" y="249"/>
                </a:cubicBezTo>
                <a:cubicBezTo>
                  <a:pt x="283" y="250"/>
                  <a:pt x="283" y="251"/>
                  <a:pt x="283" y="251"/>
                </a:cubicBezTo>
                <a:cubicBezTo>
                  <a:pt x="280" y="272"/>
                  <a:pt x="272" y="291"/>
                  <a:pt x="262" y="309"/>
                </a:cubicBezTo>
                <a:cubicBezTo>
                  <a:pt x="261" y="309"/>
                  <a:pt x="261" y="310"/>
                  <a:pt x="260" y="311"/>
                </a:cubicBezTo>
                <a:cubicBezTo>
                  <a:pt x="243" y="338"/>
                  <a:pt x="218" y="358"/>
                  <a:pt x="189" y="369"/>
                </a:cubicBezTo>
                <a:cubicBezTo>
                  <a:pt x="189" y="369"/>
                  <a:pt x="189" y="369"/>
                  <a:pt x="189" y="369"/>
                </a:cubicBezTo>
                <a:cubicBezTo>
                  <a:pt x="177" y="373"/>
                  <a:pt x="165" y="376"/>
                  <a:pt x="153" y="377"/>
                </a:cubicBezTo>
                <a:cubicBezTo>
                  <a:pt x="148" y="377"/>
                  <a:pt x="144" y="377"/>
                  <a:pt x="139" y="377"/>
                </a:cubicBezTo>
                <a:cubicBezTo>
                  <a:pt x="138" y="377"/>
                  <a:pt x="136" y="377"/>
                  <a:pt x="135" y="377"/>
                </a:cubicBezTo>
                <a:cubicBezTo>
                  <a:pt x="134" y="377"/>
                  <a:pt x="134" y="377"/>
                  <a:pt x="134" y="377"/>
                </a:cubicBezTo>
                <a:cubicBezTo>
                  <a:pt x="127" y="377"/>
                  <a:pt x="121" y="376"/>
                  <a:pt x="114" y="375"/>
                </a:cubicBezTo>
                <a:cubicBezTo>
                  <a:pt x="112" y="374"/>
                  <a:pt x="111" y="374"/>
                  <a:pt x="109" y="374"/>
                </a:cubicBezTo>
                <a:cubicBezTo>
                  <a:pt x="49" y="359"/>
                  <a:pt x="5" y="307"/>
                  <a:pt x="1" y="243"/>
                </a:cubicBezTo>
                <a:cubicBezTo>
                  <a:pt x="0" y="237"/>
                  <a:pt x="0" y="230"/>
                  <a:pt x="0" y="223"/>
                </a:cubicBezTo>
                <a:cubicBezTo>
                  <a:pt x="1" y="212"/>
                  <a:pt x="1" y="212"/>
                  <a:pt x="1" y="212"/>
                </a:cubicBezTo>
                <a:cubicBezTo>
                  <a:pt x="5" y="142"/>
                  <a:pt x="5" y="142"/>
                  <a:pt x="5" y="142"/>
                </a:cubicBezTo>
                <a:cubicBezTo>
                  <a:pt x="6" y="131"/>
                  <a:pt x="7" y="121"/>
                  <a:pt x="9" y="111"/>
                </a:cubicBezTo>
                <a:cubicBezTo>
                  <a:pt x="11" y="103"/>
                  <a:pt x="13" y="96"/>
                  <a:pt x="16" y="88"/>
                </a:cubicBezTo>
                <a:cubicBezTo>
                  <a:pt x="25" y="70"/>
                  <a:pt x="35" y="53"/>
                  <a:pt x="50" y="40"/>
                </a:cubicBezTo>
                <a:cubicBezTo>
                  <a:pt x="77" y="14"/>
                  <a:pt x="114" y="0"/>
                  <a:pt x="153" y="2"/>
                </a:cubicBezTo>
                <a:cubicBezTo>
                  <a:pt x="182" y="3"/>
                  <a:pt x="209" y="14"/>
                  <a:pt x="231" y="31"/>
                </a:cubicBezTo>
                <a:cubicBezTo>
                  <a:pt x="234" y="33"/>
                  <a:pt x="237" y="36"/>
                  <a:pt x="240" y="39"/>
                </a:cubicBezTo>
                <a:cubicBezTo>
                  <a:pt x="255" y="52"/>
                  <a:pt x="267" y="69"/>
                  <a:pt x="275" y="88"/>
                </a:cubicBezTo>
                <a:cubicBezTo>
                  <a:pt x="275" y="88"/>
                  <a:pt x="275" y="88"/>
                  <a:pt x="275" y="88"/>
                </a:cubicBezTo>
                <a:cubicBezTo>
                  <a:pt x="278" y="93"/>
                  <a:pt x="280" y="98"/>
                  <a:pt x="281" y="103"/>
                </a:cubicBezTo>
                <a:cubicBezTo>
                  <a:pt x="281" y="104"/>
                  <a:pt x="282" y="105"/>
                  <a:pt x="282" y="106"/>
                </a:cubicBezTo>
                <a:cubicBezTo>
                  <a:pt x="284" y="112"/>
                  <a:pt x="286" y="119"/>
                  <a:pt x="287" y="126"/>
                </a:cubicBezTo>
                <a:cubicBezTo>
                  <a:pt x="287" y="127"/>
                  <a:pt x="287" y="129"/>
                  <a:pt x="287" y="130"/>
                </a:cubicBezTo>
                <a:cubicBezTo>
                  <a:pt x="289" y="138"/>
                  <a:pt x="289" y="146"/>
                  <a:pt x="289" y="155"/>
                </a:cubicBezTo>
                <a:cubicBezTo>
                  <a:pt x="289" y="156"/>
                  <a:pt x="289" y="156"/>
                  <a:pt x="289" y="156"/>
                </a:cubicBezTo>
                <a:cubicBezTo>
                  <a:pt x="289" y="162"/>
                  <a:pt x="289" y="162"/>
                  <a:pt x="289" y="162"/>
                </a:cubicBezTo>
                <a:cubicBezTo>
                  <a:pt x="288" y="168"/>
                  <a:pt x="288" y="168"/>
                  <a:pt x="288" y="168"/>
                </a:cubicBezTo>
                <a:cubicBezTo>
                  <a:pt x="288" y="176"/>
                  <a:pt x="288" y="176"/>
                  <a:pt x="288" y="176"/>
                </a:cubicBezTo>
                <a:cubicBezTo>
                  <a:pt x="288" y="176"/>
                  <a:pt x="288" y="176"/>
                  <a:pt x="288" y="176"/>
                </a:cubicBezTo>
                <a:cubicBezTo>
                  <a:pt x="288" y="177"/>
                  <a:pt x="288" y="177"/>
                  <a:pt x="288" y="177"/>
                </a:cubicBezTo>
                <a:cubicBezTo>
                  <a:pt x="288" y="178"/>
                  <a:pt x="288" y="178"/>
                  <a:pt x="288" y="178"/>
                </a:cubicBezTo>
                <a:cubicBezTo>
                  <a:pt x="287" y="182"/>
                  <a:pt x="287" y="182"/>
                  <a:pt x="287" y="182"/>
                </a:cubicBezTo>
                <a:cubicBezTo>
                  <a:pt x="287" y="182"/>
                  <a:pt x="287" y="182"/>
                  <a:pt x="287" y="182"/>
                </a:cubicBezTo>
                <a:cubicBezTo>
                  <a:pt x="285" y="220"/>
                  <a:pt x="285" y="220"/>
                  <a:pt x="285" y="220"/>
                </a:cubicBezTo>
                <a:cubicBezTo>
                  <a:pt x="285" y="233"/>
                  <a:pt x="285" y="233"/>
                  <a:pt x="285" y="233"/>
                </a:cubicBezTo>
                <a:cubicBezTo>
                  <a:pt x="284" y="237"/>
                  <a:pt x="284" y="237"/>
                  <a:pt x="284" y="237"/>
                </a:cubicBezTo>
                <a:cubicBezTo>
                  <a:pt x="284" y="238"/>
                  <a:pt x="284" y="238"/>
                  <a:pt x="284" y="238"/>
                </a:cubicBezTo>
                <a:cubicBezTo>
                  <a:pt x="284" y="240"/>
                  <a:pt x="284" y="240"/>
                  <a:pt x="284" y="240"/>
                </a:cubicBezTo>
                <a:cubicBezTo>
                  <a:pt x="284" y="241"/>
                  <a:pt x="284" y="243"/>
                  <a:pt x="284" y="244"/>
                </a:cubicBezTo>
                <a:close/>
              </a:path>
            </a:pathLst>
          </a:custGeom>
          <a:solidFill>
            <a:srgbClr val="FFC7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0" name="í$ľïďé">
            <a:extLst>
              <a:ext uri="{FF2B5EF4-FFF2-40B4-BE49-F238E27FC236}">
                <a16:creationId xmlns:a16="http://schemas.microsoft.com/office/drawing/2014/main" id="{41AD123A-6550-4F1C-AD47-D2ED823EEF88}"/>
              </a:ext>
            </a:extLst>
          </p:cNvPr>
          <p:cNvSpPr/>
          <p:nvPr/>
        </p:nvSpPr>
        <p:spPr bwMode="auto">
          <a:xfrm>
            <a:off x="4330912" y="3032309"/>
            <a:ext cx="60017" cy="87083"/>
          </a:xfrm>
          <a:custGeom>
            <a:avLst/>
            <a:gdLst>
              <a:gd name="T0" fmla="*/ 15 w 40"/>
              <a:gd name="T1" fmla="*/ 57 h 58"/>
              <a:gd name="T2" fmla="*/ 11 w 40"/>
              <a:gd name="T3" fmla="*/ 58 h 58"/>
              <a:gd name="T4" fmla="*/ 9 w 40"/>
              <a:gd name="T5" fmla="*/ 58 h 58"/>
              <a:gd name="T6" fmla="*/ 5 w 40"/>
              <a:gd name="T7" fmla="*/ 58 h 58"/>
              <a:gd name="T8" fmla="*/ 0 w 40"/>
              <a:gd name="T9" fmla="*/ 57 h 58"/>
              <a:gd name="T10" fmla="*/ 1 w 40"/>
              <a:gd name="T11" fmla="*/ 38 h 58"/>
              <a:gd name="T12" fmla="*/ 1 w 40"/>
              <a:gd name="T13" fmla="*/ 34 h 58"/>
              <a:gd name="T14" fmla="*/ 3 w 40"/>
              <a:gd name="T15" fmla="*/ 0 h 58"/>
              <a:gd name="T16" fmla="*/ 8 w 40"/>
              <a:gd name="T17" fmla="*/ 0 h 58"/>
              <a:gd name="T18" fmla="*/ 12 w 40"/>
              <a:gd name="T19" fmla="*/ 0 h 58"/>
              <a:gd name="T20" fmla="*/ 15 w 40"/>
              <a:gd name="T21" fmla="*/ 0 h 58"/>
              <a:gd name="T22" fmla="*/ 15 w 40"/>
              <a:gd name="T23" fmla="*/ 0 h 58"/>
              <a:gd name="T24" fmla="*/ 18 w 40"/>
              <a:gd name="T25" fmla="*/ 1 h 58"/>
              <a:gd name="T26" fmla="*/ 18 w 40"/>
              <a:gd name="T27" fmla="*/ 1 h 58"/>
              <a:gd name="T28" fmla="*/ 32 w 40"/>
              <a:gd name="T29" fmla="*/ 9 h 58"/>
              <a:gd name="T30" fmla="*/ 40 w 40"/>
              <a:gd name="T31" fmla="*/ 30 h 58"/>
              <a:gd name="T32" fmla="*/ 15 w 40"/>
              <a:gd name="T33" fmla="*/ 57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0" h="58">
                <a:moveTo>
                  <a:pt x="15" y="57"/>
                </a:moveTo>
                <a:cubicBezTo>
                  <a:pt x="14" y="58"/>
                  <a:pt x="12" y="58"/>
                  <a:pt x="11" y="58"/>
                </a:cubicBezTo>
                <a:cubicBezTo>
                  <a:pt x="10" y="58"/>
                  <a:pt x="10" y="58"/>
                  <a:pt x="9" y="58"/>
                </a:cubicBezTo>
                <a:cubicBezTo>
                  <a:pt x="5" y="58"/>
                  <a:pt x="5" y="58"/>
                  <a:pt x="5" y="58"/>
                </a:cubicBezTo>
                <a:cubicBezTo>
                  <a:pt x="0" y="57"/>
                  <a:pt x="0" y="57"/>
                  <a:pt x="0" y="57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4"/>
                  <a:pt x="1" y="34"/>
                  <a:pt x="1" y="34"/>
                </a:cubicBezTo>
                <a:cubicBezTo>
                  <a:pt x="3" y="0"/>
                  <a:pt x="3" y="0"/>
                  <a:pt x="3" y="0"/>
                </a:cubicBezTo>
                <a:cubicBezTo>
                  <a:pt x="8" y="0"/>
                  <a:pt x="8" y="0"/>
                  <a:pt x="8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3" y="0"/>
                  <a:pt x="14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6" y="0"/>
                  <a:pt x="17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4" y="2"/>
                  <a:pt x="29" y="5"/>
                  <a:pt x="32" y="9"/>
                </a:cubicBezTo>
                <a:cubicBezTo>
                  <a:pt x="37" y="15"/>
                  <a:pt x="40" y="22"/>
                  <a:pt x="40" y="30"/>
                </a:cubicBezTo>
                <a:cubicBezTo>
                  <a:pt x="39" y="44"/>
                  <a:pt x="28" y="55"/>
                  <a:pt x="15" y="57"/>
                </a:cubicBezTo>
                <a:close/>
              </a:path>
            </a:pathLst>
          </a:custGeom>
          <a:solidFill>
            <a:srgbClr val="FF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1" name="ïŝlïďé">
            <a:extLst>
              <a:ext uri="{FF2B5EF4-FFF2-40B4-BE49-F238E27FC236}">
                <a16:creationId xmlns:a16="http://schemas.microsoft.com/office/drawing/2014/main" id="{FFBB0BB7-26A2-4ECF-89DB-6B68A2FB934C}"/>
              </a:ext>
            </a:extLst>
          </p:cNvPr>
          <p:cNvSpPr/>
          <p:nvPr/>
        </p:nvSpPr>
        <p:spPr bwMode="auto">
          <a:xfrm>
            <a:off x="4020239" y="3120568"/>
            <a:ext cx="45895" cy="18829"/>
          </a:xfrm>
          <a:custGeom>
            <a:avLst/>
            <a:gdLst>
              <a:gd name="T0" fmla="*/ 0 w 31"/>
              <a:gd name="T1" fmla="*/ 0 h 13"/>
              <a:gd name="T2" fmla="*/ 16 w 31"/>
              <a:gd name="T3" fmla="*/ 12 h 13"/>
              <a:gd name="T4" fmla="*/ 31 w 31"/>
              <a:gd name="T5" fmla="*/ 4 h 13"/>
              <a:gd name="T6" fmla="*/ 0 w 31"/>
              <a:gd name="T7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" h="13">
                <a:moveTo>
                  <a:pt x="0" y="0"/>
                </a:moveTo>
                <a:cubicBezTo>
                  <a:pt x="0" y="0"/>
                  <a:pt x="1" y="11"/>
                  <a:pt x="16" y="12"/>
                </a:cubicBezTo>
                <a:cubicBezTo>
                  <a:pt x="29" y="13"/>
                  <a:pt x="31" y="4"/>
                  <a:pt x="31" y="4"/>
                </a:cubicBezTo>
                <a:lnTo>
                  <a:pt x="0" y="0"/>
                </a:lnTo>
                <a:close/>
              </a:path>
            </a:pathLst>
          </a:custGeom>
          <a:solidFill>
            <a:srgbClr val="F4A8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2" name="ïSľîḓé">
            <a:extLst>
              <a:ext uri="{FF2B5EF4-FFF2-40B4-BE49-F238E27FC236}">
                <a16:creationId xmlns:a16="http://schemas.microsoft.com/office/drawing/2014/main" id="{005EED20-5ECC-4F50-A292-D1B253F6BE53}"/>
              </a:ext>
            </a:extLst>
          </p:cNvPr>
          <p:cNvSpPr/>
          <p:nvPr/>
        </p:nvSpPr>
        <p:spPr bwMode="auto">
          <a:xfrm>
            <a:off x="3911974" y="2695746"/>
            <a:ext cx="451888" cy="240066"/>
          </a:xfrm>
          <a:custGeom>
            <a:avLst/>
            <a:gdLst>
              <a:gd name="T0" fmla="*/ 280 w 301"/>
              <a:gd name="T1" fmla="*/ 161 h 161"/>
              <a:gd name="T2" fmla="*/ 4 w 301"/>
              <a:gd name="T3" fmla="*/ 151 h 161"/>
              <a:gd name="T4" fmla="*/ 80 w 301"/>
              <a:gd name="T5" fmla="*/ 48 h 161"/>
              <a:gd name="T6" fmla="*/ 293 w 301"/>
              <a:gd name="T7" fmla="*/ 85 h 161"/>
              <a:gd name="T8" fmla="*/ 298 w 301"/>
              <a:gd name="T9" fmla="*/ 129 h 161"/>
              <a:gd name="T10" fmla="*/ 280 w 301"/>
              <a:gd name="T11" fmla="*/ 16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1" h="161">
                <a:moveTo>
                  <a:pt x="280" y="161"/>
                </a:moveTo>
                <a:cubicBezTo>
                  <a:pt x="280" y="161"/>
                  <a:pt x="28" y="99"/>
                  <a:pt x="4" y="151"/>
                </a:cubicBezTo>
                <a:cubicBezTo>
                  <a:pt x="4" y="151"/>
                  <a:pt x="0" y="96"/>
                  <a:pt x="80" y="48"/>
                </a:cubicBezTo>
                <a:cubicBezTo>
                  <a:pt x="159" y="0"/>
                  <a:pt x="285" y="60"/>
                  <a:pt x="293" y="85"/>
                </a:cubicBezTo>
                <a:cubicBezTo>
                  <a:pt x="301" y="110"/>
                  <a:pt x="298" y="129"/>
                  <a:pt x="298" y="129"/>
                </a:cubicBezTo>
                <a:lnTo>
                  <a:pt x="280" y="161"/>
                </a:lnTo>
                <a:close/>
              </a:path>
            </a:pathLst>
          </a:custGeom>
          <a:solidFill>
            <a:srgbClr val="DB73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3" name="îṥḷíḑè">
            <a:extLst>
              <a:ext uri="{FF2B5EF4-FFF2-40B4-BE49-F238E27FC236}">
                <a16:creationId xmlns:a16="http://schemas.microsoft.com/office/drawing/2014/main" id="{7148B552-480F-438D-9E61-34426F86217E}"/>
              </a:ext>
            </a:extLst>
          </p:cNvPr>
          <p:cNvSpPr/>
          <p:nvPr/>
        </p:nvSpPr>
        <p:spPr bwMode="auto">
          <a:xfrm>
            <a:off x="4102614" y="2995828"/>
            <a:ext cx="96497" cy="30597"/>
          </a:xfrm>
          <a:custGeom>
            <a:avLst/>
            <a:gdLst>
              <a:gd name="T0" fmla="*/ 3 w 64"/>
              <a:gd name="T1" fmla="*/ 8 h 20"/>
              <a:gd name="T2" fmla="*/ 3 w 64"/>
              <a:gd name="T3" fmla="*/ 8 h 20"/>
              <a:gd name="T4" fmla="*/ 22 w 64"/>
              <a:gd name="T5" fmla="*/ 6 h 20"/>
              <a:gd name="T6" fmla="*/ 59 w 64"/>
              <a:gd name="T7" fmla="*/ 19 h 20"/>
              <a:gd name="T8" fmla="*/ 63 w 64"/>
              <a:gd name="T9" fmla="*/ 19 h 20"/>
              <a:gd name="T10" fmla="*/ 63 w 64"/>
              <a:gd name="T11" fmla="*/ 15 h 20"/>
              <a:gd name="T12" fmla="*/ 22 w 64"/>
              <a:gd name="T13" fmla="*/ 0 h 20"/>
              <a:gd name="T14" fmla="*/ 2 w 64"/>
              <a:gd name="T15" fmla="*/ 3 h 20"/>
              <a:gd name="T16" fmla="*/ 0 w 64"/>
              <a:gd name="T17" fmla="*/ 7 h 20"/>
              <a:gd name="T18" fmla="*/ 3 w 64"/>
              <a:gd name="T19" fmla="*/ 8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4" h="20"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4" y="8"/>
                  <a:pt x="12" y="6"/>
                  <a:pt x="22" y="6"/>
                </a:cubicBezTo>
                <a:cubicBezTo>
                  <a:pt x="33" y="6"/>
                  <a:pt x="47" y="8"/>
                  <a:pt x="59" y="19"/>
                </a:cubicBezTo>
                <a:cubicBezTo>
                  <a:pt x="60" y="20"/>
                  <a:pt x="62" y="20"/>
                  <a:pt x="63" y="19"/>
                </a:cubicBezTo>
                <a:cubicBezTo>
                  <a:pt x="64" y="18"/>
                  <a:pt x="64" y="16"/>
                  <a:pt x="63" y="15"/>
                </a:cubicBezTo>
                <a:cubicBezTo>
                  <a:pt x="49" y="3"/>
                  <a:pt x="34" y="0"/>
                  <a:pt x="22" y="0"/>
                </a:cubicBezTo>
                <a:cubicBezTo>
                  <a:pt x="10" y="0"/>
                  <a:pt x="2" y="3"/>
                  <a:pt x="2" y="3"/>
                </a:cubicBezTo>
                <a:cubicBezTo>
                  <a:pt x="0" y="4"/>
                  <a:pt x="0" y="5"/>
                  <a:pt x="0" y="7"/>
                </a:cubicBezTo>
                <a:cubicBezTo>
                  <a:pt x="0" y="8"/>
                  <a:pt x="2" y="9"/>
                  <a:pt x="3" y="8"/>
                </a:cubicBezTo>
                <a:close/>
              </a:path>
            </a:pathLst>
          </a:custGeom>
          <a:solidFill>
            <a:srgbClr val="B952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4" name="íSḷíḍè">
            <a:extLst>
              <a:ext uri="{FF2B5EF4-FFF2-40B4-BE49-F238E27FC236}">
                <a16:creationId xmlns:a16="http://schemas.microsoft.com/office/drawing/2014/main" id="{AFF3B4E2-4302-4840-B93D-1B6414519E71}"/>
              </a:ext>
            </a:extLst>
          </p:cNvPr>
          <p:cNvSpPr/>
          <p:nvPr/>
        </p:nvSpPr>
        <p:spPr bwMode="auto">
          <a:xfrm>
            <a:off x="3934332" y="2974646"/>
            <a:ext cx="97674" cy="27067"/>
          </a:xfrm>
          <a:custGeom>
            <a:avLst/>
            <a:gdLst>
              <a:gd name="T0" fmla="*/ 4 w 65"/>
              <a:gd name="T1" fmla="*/ 8 h 18"/>
              <a:gd name="T2" fmla="*/ 4 w 65"/>
              <a:gd name="T3" fmla="*/ 8 h 18"/>
              <a:gd name="T4" fmla="*/ 24 w 65"/>
              <a:gd name="T5" fmla="*/ 5 h 18"/>
              <a:gd name="T6" fmla="*/ 60 w 65"/>
              <a:gd name="T7" fmla="*/ 17 h 18"/>
              <a:gd name="T8" fmla="*/ 64 w 65"/>
              <a:gd name="T9" fmla="*/ 16 h 18"/>
              <a:gd name="T10" fmla="*/ 63 w 65"/>
              <a:gd name="T11" fmla="*/ 13 h 18"/>
              <a:gd name="T12" fmla="*/ 24 w 65"/>
              <a:gd name="T13" fmla="*/ 0 h 18"/>
              <a:gd name="T14" fmla="*/ 2 w 65"/>
              <a:gd name="T15" fmla="*/ 3 h 18"/>
              <a:gd name="T16" fmla="*/ 0 w 65"/>
              <a:gd name="T17" fmla="*/ 7 h 18"/>
              <a:gd name="T18" fmla="*/ 4 w 65"/>
              <a:gd name="T19" fmla="*/ 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5" h="18">
                <a:moveTo>
                  <a:pt x="4" y="8"/>
                </a:moveTo>
                <a:cubicBezTo>
                  <a:pt x="4" y="8"/>
                  <a:pt x="4" y="8"/>
                  <a:pt x="4" y="8"/>
                </a:cubicBezTo>
                <a:cubicBezTo>
                  <a:pt x="5" y="8"/>
                  <a:pt x="13" y="5"/>
                  <a:pt x="24" y="5"/>
                </a:cubicBezTo>
                <a:cubicBezTo>
                  <a:pt x="35" y="5"/>
                  <a:pt x="48" y="8"/>
                  <a:pt x="60" y="17"/>
                </a:cubicBezTo>
                <a:cubicBezTo>
                  <a:pt x="61" y="18"/>
                  <a:pt x="63" y="18"/>
                  <a:pt x="64" y="16"/>
                </a:cubicBezTo>
                <a:cubicBezTo>
                  <a:pt x="65" y="15"/>
                  <a:pt x="64" y="14"/>
                  <a:pt x="63" y="13"/>
                </a:cubicBezTo>
                <a:cubicBezTo>
                  <a:pt x="50" y="3"/>
                  <a:pt x="35" y="0"/>
                  <a:pt x="24" y="0"/>
                </a:cubicBezTo>
                <a:cubicBezTo>
                  <a:pt x="11" y="0"/>
                  <a:pt x="2" y="3"/>
                  <a:pt x="2" y="3"/>
                </a:cubicBezTo>
                <a:cubicBezTo>
                  <a:pt x="0" y="4"/>
                  <a:pt x="0" y="5"/>
                  <a:pt x="0" y="7"/>
                </a:cubicBezTo>
                <a:cubicBezTo>
                  <a:pt x="1" y="8"/>
                  <a:pt x="2" y="9"/>
                  <a:pt x="4" y="8"/>
                </a:cubicBezTo>
                <a:close/>
              </a:path>
            </a:pathLst>
          </a:custGeom>
          <a:solidFill>
            <a:srgbClr val="B952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5" name="ïşḷiďè">
            <a:extLst>
              <a:ext uri="{FF2B5EF4-FFF2-40B4-BE49-F238E27FC236}">
                <a16:creationId xmlns:a16="http://schemas.microsoft.com/office/drawing/2014/main" id="{6A7DABD6-0942-4019-916F-F2840F5823A2}"/>
              </a:ext>
            </a:extLst>
          </p:cNvPr>
          <p:cNvSpPr/>
          <p:nvPr/>
        </p:nvSpPr>
        <p:spPr bwMode="auto">
          <a:xfrm>
            <a:off x="4124973" y="3040546"/>
            <a:ext cx="23536" cy="40011"/>
          </a:xfrm>
          <a:custGeom>
            <a:avLst/>
            <a:gdLst>
              <a:gd name="T0" fmla="*/ 6 w 16"/>
              <a:gd name="T1" fmla="*/ 26 h 26"/>
              <a:gd name="T2" fmla="*/ 7 w 16"/>
              <a:gd name="T3" fmla="*/ 26 h 26"/>
              <a:gd name="T4" fmla="*/ 14 w 16"/>
              <a:gd name="T5" fmla="*/ 21 h 26"/>
              <a:gd name="T6" fmla="*/ 15 w 16"/>
              <a:gd name="T7" fmla="*/ 7 h 26"/>
              <a:gd name="T8" fmla="*/ 10 w 16"/>
              <a:gd name="T9" fmla="*/ 1 h 26"/>
              <a:gd name="T10" fmla="*/ 9 w 16"/>
              <a:gd name="T11" fmla="*/ 0 h 26"/>
              <a:gd name="T12" fmla="*/ 2 w 16"/>
              <a:gd name="T13" fmla="*/ 6 h 26"/>
              <a:gd name="T14" fmla="*/ 1 w 16"/>
              <a:gd name="T15" fmla="*/ 19 h 26"/>
              <a:gd name="T16" fmla="*/ 6 w 16"/>
              <a:gd name="T17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" h="26">
                <a:moveTo>
                  <a:pt x="6" y="26"/>
                </a:moveTo>
                <a:cubicBezTo>
                  <a:pt x="7" y="26"/>
                  <a:pt x="7" y="26"/>
                  <a:pt x="7" y="26"/>
                </a:cubicBezTo>
                <a:cubicBezTo>
                  <a:pt x="11" y="26"/>
                  <a:pt x="14" y="24"/>
                  <a:pt x="14" y="21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4"/>
                  <a:pt x="13" y="1"/>
                  <a:pt x="10" y="1"/>
                </a:cubicBezTo>
                <a:cubicBezTo>
                  <a:pt x="9" y="0"/>
                  <a:pt x="9" y="0"/>
                  <a:pt x="9" y="0"/>
                </a:cubicBezTo>
                <a:cubicBezTo>
                  <a:pt x="5" y="0"/>
                  <a:pt x="2" y="2"/>
                  <a:pt x="2" y="6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22"/>
                  <a:pt x="3" y="25"/>
                  <a:pt x="6" y="26"/>
                </a:cubicBezTo>
                <a:close/>
              </a:path>
            </a:pathLst>
          </a:custGeom>
          <a:solidFill>
            <a:srgbClr val="071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6" name="îsḻíḋê">
            <a:extLst>
              <a:ext uri="{FF2B5EF4-FFF2-40B4-BE49-F238E27FC236}">
                <a16:creationId xmlns:a16="http://schemas.microsoft.com/office/drawing/2014/main" id="{83FA328D-02AC-4425-9F78-FF604F6F5070}"/>
              </a:ext>
            </a:extLst>
          </p:cNvPr>
          <p:cNvSpPr/>
          <p:nvPr/>
        </p:nvSpPr>
        <p:spPr bwMode="auto">
          <a:xfrm>
            <a:off x="3971990" y="3024071"/>
            <a:ext cx="23536" cy="40011"/>
          </a:xfrm>
          <a:custGeom>
            <a:avLst/>
            <a:gdLst>
              <a:gd name="T0" fmla="*/ 6 w 16"/>
              <a:gd name="T1" fmla="*/ 26 h 26"/>
              <a:gd name="T2" fmla="*/ 7 w 16"/>
              <a:gd name="T3" fmla="*/ 26 h 26"/>
              <a:gd name="T4" fmla="*/ 14 w 16"/>
              <a:gd name="T5" fmla="*/ 21 h 26"/>
              <a:gd name="T6" fmla="*/ 15 w 16"/>
              <a:gd name="T7" fmla="*/ 7 h 26"/>
              <a:gd name="T8" fmla="*/ 10 w 16"/>
              <a:gd name="T9" fmla="*/ 1 h 26"/>
              <a:gd name="T10" fmla="*/ 9 w 16"/>
              <a:gd name="T11" fmla="*/ 1 h 26"/>
              <a:gd name="T12" fmla="*/ 2 w 16"/>
              <a:gd name="T13" fmla="*/ 6 h 26"/>
              <a:gd name="T14" fmla="*/ 1 w 16"/>
              <a:gd name="T15" fmla="*/ 19 h 26"/>
              <a:gd name="T16" fmla="*/ 6 w 16"/>
              <a:gd name="T17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" h="26">
                <a:moveTo>
                  <a:pt x="6" y="26"/>
                </a:moveTo>
                <a:cubicBezTo>
                  <a:pt x="7" y="26"/>
                  <a:pt x="7" y="26"/>
                  <a:pt x="7" y="26"/>
                </a:cubicBezTo>
                <a:cubicBezTo>
                  <a:pt x="10" y="26"/>
                  <a:pt x="13" y="24"/>
                  <a:pt x="14" y="21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4"/>
                  <a:pt x="13" y="1"/>
                  <a:pt x="10" y="1"/>
                </a:cubicBezTo>
                <a:cubicBezTo>
                  <a:pt x="9" y="1"/>
                  <a:pt x="9" y="1"/>
                  <a:pt x="9" y="1"/>
                </a:cubicBezTo>
                <a:cubicBezTo>
                  <a:pt x="5" y="0"/>
                  <a:pt x="2" y="3"/>
                  <a:pt x="2" y="6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23"/>
                  <a:pt x="3" y="26"/>
                  <a:pt x="6" y="26"/>
                </a:cubicBezTo>
                <a:close/>
              </a:path>
            </a:pathLst>
          </a:custGeom>
          <a:solidFill>
            <a:srgbClr val="071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7" name="ïṧḷïďe">
            <a:extLst>
              <a:ext uri="{FF2B5EF4-FFF2-40B4-BE49-F238E27FC236}">
                <a16:creationId xmlns:a16="http://schemas.microsoft.com/office/drawing/2014/main" id="{07CBDCCA-8A63-4186-B635-129CE34C61D6}"/>
              </a:ext>
            </a:extLst>
          </p:cNvPr>
          <p:cNvSpPr/>
          <p:nvPr/>
        </p:nvSpPr>
        <p:spPr bwMode="auto">
          <a:xfrm>
            <a:off x="3961399" y="3399469"/>
            <a:ext cx="509552" cy="1040285"/>
          </a:xfrm>
          <a:custGeom>
            <a:avLst/>
            <a:gdLst>
              <a:gd name="T0" fmla="*/ 340 w 340"/>
              <a:gd name="T1" fmla="*/ 242 h 695"/>
              <a:gd name="T2" fmla="*/ 337 w 340"/>
              <a:gd name="T3" fmla="*/ 295 h 695"/>
              <a:gd name="T4" fmla="*/ 314 w 340"/>
              <a:gd name="T5" fmla="*/ 680 h 695"/>
              <a:gd name="T6" fmla="*/ 313 w 340"/>
              <a:gd name="T7" fmla="*/ 695 h 695"/>
              <a:gd name="T8" fmla="*/ 313 w 340"/>
              <a:gd name="T9" fmla="*/ 695 h 695"/>
              <a:gd name="T10" fmla="*/ 220 w 340"/>
              <a:gd name="T11" fmla="*/ 691 h 695"/>
              <a:gd name="T12" fmla="*/ 0 w 340"/>
              <a:gd name="T13" fmla="*/ 682 h 695"/>
              <a:gd name="T14" fmla="*/ 19 w 340"/>
              <a:gd name="T15" fmla="*/ 451 h 695"/>
              <a:gd name="T16" fmla="*/ 2 w 340"/>
              <a:gd name="T17" fmla="*/ 238 h 695"/>
              <a:gd name="T18" fmla="*/ 2 w 340"/>
              <a:gd name="T19" fmla="*/ 229 h 695"/>
              <a:gd name="T20" fmla="*/ 135 w 340"/>
              <a:gd name="T21" fmla="*/ 0 h 695"/>
              <a:gd name="T22" fmla="*/ 127 w 340"/>
              <a:gd name="T23" fmla="*/ 146 h 695"/>
              <a:gd name="T24" fmla="*/ 220 w 340"/>
              <a:gd name="T25" fmla="*/ 2 h 695"/>
              <a:gd name="T26" fmla="*/ 259 w 340"/>
              <a:gd name="T27" fmla="*/ 18 h 695"/>
              <a:gd name="T28" fmla="*/ 340 w 340"/>
              <a:gd name="T29" fmla="*/ 242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40" h="695">
                <a:moveTo>
                  <a:pt x="340" y="242"/>
                </a:moveTo>
                <a:cubicBezTo>
                  <a:pt x="337" y="295"/>
                  <a:pt x="337" y="295"/>
                  <a:pt x="337" y="295"/>
                </a:cubicBezTo>
                <a:cubicBezTo>
                  <a:pt x="314" y="680"/>
                  <a:pt x="314" y="680"/>
                  <a:pt x="314" y="680"/>
                </a:cubicBezTo>
                <a:cubicBezTo>
                  <a:pt x="313" y="695"/>
                  <a:pt x="313" y="695"/>
                  <a:pt x="313" y="695"/>
                </a:cubicBezTo>
                <a:cubicBezTo>
                  <a:pt x="313" y="695"/>
                  <a:pt x="313" y="695"/>
                  <a:pt x="313" y="695"/>
                </a:cubicBezTo>
                <a:cubicBezTo>
                  <a:pt x="220" y="691"/>
                  <a:pt x="220" y="691"/>
                  <a:pt x="220" y="691"/>
                </a:cubicBezTo>
                <a:cubicBezTo>
                  <a:pt x="0" y="682"/>
                  <a:pt x="0" y="682"/>
                  <a:pt x="0" y="682"/>
                </a:cubicBezTo>
                <a:cubicBezTo>
                  <a:pt x="19" y="451"/>
                  <a:pt x="19" y="451"/>
                  <a:pt x="19" y="451"/>
                </a:cubicBezTo>
                <a:cubicBezTo>
                  <a:pt x="2" y="238"/>
                  <a:pt x="2" y="238"/>
                  <a:pt x="2" y="238"/>
                </a:cubicBezTo>
                <a:cubicBezTo>
                  <a:pt x="2" y="235"/>
                  <a:pt x="2" y="232"/>
                  <a:pt x="2" y="229"/>
                </a:cubicBezTo>
                <a:cubicBezTo>
                  <a:pt x="9" y="112"/>
                  <a:pt x="52" y="25"/>
                  <a:pt x="135" y="0"/>
                </a:cubicBezTo>
                <a:cubicBezTo>
                  <a:pt x="127" y="146"/>
                  <a:pt x="127" y="146"/>
                  <a:pt x="127" y="146"/>
                </a:cubicBezTo>
                <a:cubicBezTo>
                  <a:pt x="137" y="146"/>
                  <a:pt x="211" y="1"/>
                  <a:pt x="220" y="2"/>
                </a:cubicBezTo>
                <a:cubicBezTo>
                  <a:pt x="234" y="5"/>
                  <a:pt x="247" y="10"/>
                  <a:pt x="259" y="18"/>
                </a:cubicBezTo>
                <a:cubicBezTo>
                  <a:pt x="311" y="54"/>
                  <a:pt x="338" y="140"/>
                  <a:pt x="340" y="242"/>
                </a:cubicBezTo>
              </a:path>
            </a:pathLst>
          </a:custGeom>
          <a:solidFill>
            <a:srgbClr val="D938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8" name="ïṡľïḍè">
            <a:extLst>
              <a:ext uri="{FF2B5EF4-FFF2-40B4-BE49-F238E27FC236}">
                <a16:creationId xmlns:a16="http://schemas.microsoft.com/office/drawing/2014/main" id="{F3FD5E1B-D624-4272-8373-0DE3C0C27A6A}"/>
              </a:ext>
            </a:extLst>
          </p:cNvPr>
          <p:cNvSpPr/>
          <p:nvPr/>
        </p:nvSpPr>
        <p:spPr bwMode="auto">
          <a:xfrm>
            <a:off x="3999056" y="3168817"/>
            <a:ext cx="88260" cy="36481"/>
          </a:xfrm>
          <a:custGeom>
            <a:avLst/>
            <a:gdLst>
              <a:gd name="T0" fmla="*/ 0 w 59"/>
              <a:gd name="T1" fmla="*/ 0 h 25"/>
              <a:gd name="T2" fmla="*/ 59 w 59"/>
              <a:gd name="T3" fmla="*/ 9 h 25"/>
              <a:gd name="T4" fmla="*/ 26 w 59"/>
              <a:gd name="T5" fmla="*/ 23 h 25"/>
              <a:gd name="T6" fmla="*/ 0 w 59"/>
              <a:gd name="T7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9" h="25">
                <a:moveTo>
                  <a:pt x="0" y="0"/>
                </a:moveTo>
                <a:cubicBezTo>
                  <a:pt x="59" y="9"/>
                  <a:pt x="59" y="9"/>
                  <a:pt x="59" y="9"/>
                </a:cubicBezTo>
                <a:cubicBezTo>
                  <a:pt x="59" y="9"/>
                  <a:pt x="49" y="25"/>
                  <a:pt x="26" y="23"/>
                </a:cubicBezTo>
                <a:cubicBezTo>
                  <a:pt x="7" y="21"/>
                  <a:pt x="0" y="0"/>
                  <a:pt x="0" y="0"/>
                </a:cubicBezTo>
                <a:close/>
              </a:path>
            </a:pathLst>
          </a:custGeom>
          <a:solidFill>
            <a:srgbClr val="D938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9" name="îSļiḑê">
            <a:extLst>
              <a:ext uri="{FF2B5EF4-FFF2-40B4-BE49-F238E27FC236}">
                <a16:creationId xmlns:a16="http://schemas.microsoft.com/office/drawing/2014/main" id="{B1D1F0CB-42ED-4B2E-B897-788F5E87D0D4}"/>
              </a:ext>
            </a:extLst>
          </p:cNvPr>
          <p:cNvSpPr/>
          <p:nvPr/>
        </p:nvSpPr>
        <p:spPr bwMode="auto">
          <a:xfrm>
            <a:off x="4114382" y="2945227"/>
            <a:ext cx="276547" cy="378927"/>
          </a:xfrm>
          <a:custGeom>
            <a:avLst/>
            <a:gdLst>
              <a:gd name="T0" fmla="*/ 159 w 184"/>
              <a:gd name="T1" fmla="*/ 115 h 253"/>
              <a:gd name="T2" fmla="*/ 155 w 184"/>
              <a:gd name="T3" fmla="*/ 116 h 253"/>
              <a:gd name="T4" fmla="*/ 153 w 184"/>
              <a:gd name="T5" fmla="*/ 116 h 253"/>
              <a:gd name="T6" fmla="*/ 149 w 184"/>
              <a:gd name="T7" fmla="*/ 116 h 253"/>
              <a:gd name="T8" fmla="*/ 149 w 184"/>
              <a:gd name="T9" fmla="*/ 120 h 253"/>
              <a:gd name="T10" fmla="*/ 148 w 184"/>
              <a:gd name="T11" fmla="*/ 125 h 253"/>
              <a:gd name="T12" fmla="*/ 148 w 184"/>
              <a:gd name="T13" fmla="*/ 127 h 253"/>
              <a:gd name="T14" fmla="*/ 127 w 184"/>
              <a:gd name="T15" fmla="*/ 185 h 253"/>
              <a:gd name="T16" fmla="*/ 125 w 184"/>
              <a:gd name="T17" fmla="*/ 187 h 253"/>
              <a:gd name="T18" fmla="*/ 54 w 184"/>
              <a:gd name="T19" fmla="*/ 245 h 253"/>
              <a:gd name="T20" fmla="*/ 54 w 184"/>
              <a:gd name="T21" fmla="*/ 245 h 253"/>
              <a:gd name="T22" fmla="*/ 18 w 184"/>
              <a:gd name="T23" fmla="*/ 253 h 253"/>
              <a:gd name="T24" fmla="*/ 4 w 184"/>
              <a:gd name="T25" fmla="*/ 253 h 253"/>
              <a:gd name="T26" fmla="*/ 0 w 184"/>
              <a:gd name="T27" fmla="*/ 253 h 253"/>
              <a:gd name="T28" fmla="*/ 83 w 184"/>
              <a:gd name="T29" fmla="*/ 200 h 253"/>
              <a:gd name="T30" fmla="*/ 132 w 184"/>
              <a:gd name="T31" fmla="*/ 44 h 253"/>
              <a:gd name="T32" fmla="*/ 134 w 184"/>
              <a:gd name="T33" fmla="*/ 0 h 253"/>
              <a:gd name="T34" fmla="*/ 152 w 184"/>
              <a:gd name="T35" fmla="*/ 6 h 253"/>
              <a:gd name="T36" fmla="*/ 154 w 184"/>
              <a:gd name="T37" fmla="*/ 31 h 253"/>
              <a:gd name="T38" fmla="*/ 154 w 184"/>
              <a:gd name="T39" fmla="*/ 32 h 253"/>
              <a:gd name="T40" fmla="*/ 154 w 184"/>
              <a:gd name="T41" fmla="*/ 38 h 253"/>
              <a:gd name="T42" fmla="*/ 153 w 184"/>
              <a:gd name="T43" fmla="*/ 44 h 253"/>
              <a:gd name="T44" fmla="*/ 153 w 184"/>
              <a:gd name="T45" fmla="*/ 52 h 253"/>
              <a:gd name="T46" fmla="*/ 153 w 184"/>
              <a:gd name="T47" fmla="*/ 52 h 253"/>
              <a:gd name="T48" fmla="*/ 153 w 184"/>
              <a:gd name="T49" fmla="*/ 53 h 253"/>
              <a:gd name="T50" fmla="*/ 153 w 184"/>
              <a:gd name="T51" fmla="*/ 54 h 253"/>
              <a:gd name="T52" fmla="*/ 152 w 184"/>
              <a:gd name="T53" fmla="*/ 58 h 253"/>
              <a:gd name="T54" fmla="*/ 156 w 184"/>
              <a:gd name="T55" fmla="*/ 58 h 253"/>
              <a:gd name="T56" fmla="*/ 159 w 184"/>
              <a:gd name="T57" fmla="*/ 58 h 253"/>
              <a:gd name="T58" fmla="*/ 159 w 184"/>
              <a:gd name="T59" fmla="*/ 58 h 253"/>
              <a:gd name="T60" fmla="*/ 162 w 184"/>
              <a:gd name="T61" fmla="*/ 59 h 253"/>
              <a:gd name="T62" fmla="*/ 162 w 184"/>
              <a:gd name="T63" fmla="*/ 59 h 253"/>
              <a:gd name="T64" fmla="*/ 176 w 184"/>
              <a:gd name="T65" fmla="*/ 67 h 253"/>
              <a:gd name="T66" fmla="*/ 184 w 184"/>
              <a:gd name="T67" fmla="*/ 88 h 253"/>
              <a:gd name="T68" fmla="*/ 159 w 184"/>
              <a:gd name="T69" fmla="*/ 115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" h="253">
                <a:moveTo>
                  <a:pt x="159" y="115"/>
                </a:moveTo>
                <a:cubicBezTo>
                  <a:pt x="158" y="116"/>
                  <a:pt x="156" y="116"/>
                  <a:pt x="155" y="116"/>
                </a:cubicBezTo>
                <a:cubicBezTo>
                  <a:pt x="154" y="116"/>
                  <a:pt x="154" y="116"/>
                  <a:pt x="153" y="116"/>
                </a:cubicBezTo>
                <a:cubicBezTo>
                  <a:pt x="149" y="116"/>
                  <a:pt x="149" y="116"/>
                  <a:pt x="149" y="116"/>
                </a:cubicBezTo>
                <a:cubicBezTo>
                  <a:pt x="149" y="117"/>
                  <a:pt x="149" y="119"/>
                  <a:pt x="149" y="120"/>
                </a:cubicBezTo>
                <a:cubicBezTo>
                  <a:pt x="148" y="122"/>
                  <a:pt x="148" y="124"/>
                  <a:pt x="148" y="125"/>
                </a:cubicBezTo>
                <a:cubicBezTo>
                  <a:pt x="148" y="126"/>
                  <a:pt x="148" y="127"/>
                  <a:pt x="148" y="127"/>
                </a:cubicBezTo>
                <a:cubicBezTo>
                  <a:pt x="145" y="148"/>
                  <a:pt x="137" y="167"/>
                  <a:pt x="127" y="185"/>
                </a:cubicBezTo>
                <a:cubicBezTo>
                  <a:pt x="126" y="185"/>
                  <a:pt x="126" y="186"/>
                  <a:pt x="125" y="187"/>
                </a:cubicBezTo>
                <a:cubicBezTo>
                  <a:pt x="108" y="214"/>
                  <a:pt x="83" y="234"/>
                  <a:pt x="54" y="245"/>
                </a:cubicBezTo>
                <a:cubicBezTo>
                  <a:pt x="54" y="245"/>
                  <a:pt x="54" y="245"/>
                  <a:pt x="54" y="245"/>
                </a:cubicBezTo>
                <a:cubicBezTo>
                  <a:pt x="42" y="249"/>
                  <a:pt x="30" y="252"/>
                  <a:pt x="18" y="253"/>
                </a:cubicBezTo>
                <a:cubicBezTo>
                  <a:pt x="13" y="253"/>
                  <a:pt x="9" y="253"/>
                  <a:pt x="4" y="253"/>
                </a:cubicBezTo>
                <a:cubicBezTo>
                  <a:pt x="3" y="253"/>
                  <a:pt x="1" y="253"/>
                  <a:pt x="0" y="253"/>
                </a:cubicBezTo>
                <a:cubicBezTo>
                  <a:pt x="7" y="253"/>
                  <a:pt x="49" y="248"/>
                  <a:pt x="83" y="200"/>
                </a:cubicBezTo>
                <a:cubicBezTo>
                  <a:pt x="119" y="148"/>
                  <a:pt x="132" y="44"/>
                  <a:pt x="132" y="44"/>
                </a:cubicBezTo>
                <a:cubicBezTo>
                  <a:pt x="132" y="44"/>
                  <a:pt x="132" y="0"/>
                  <a:pt x="134" y="0"/>
                </a:cubicBezTo>
                <a:cubicBezTo>
                  <a:pt x="135" y="0"/>
                  <a:pt x="143" y="3"/>
                  <a:pt x="152" y="6"/>
                </a:cubicBezTo>
                <a:cubicBezTo>
                  <a:pt x="154" y="14"/>
                  <a:pt x="154" y="22"/>
                  <a:pt x="154" y="31"/>
                </a:cubicBezTo>
                <a:cubicBezTo>
                  <a:pt x="154" y="32"/>
                  <a:pt x="154" y="32"/>
                  <a:pt x="154" y="32"/>
                </a:cubicBezTo>
                <a:cubicBezTo>
                  <a:pt x="154" y="38"/>
                  <a:pt x="154" y="38"/>
                  <a:pt x="154" y="38"/>
                </a:cubicBezTo>
                <a:cubicBezTo>
                  <a:pt x="153" y="44"/>
                  <a:pt x="153" y="44"/>
                  <a:pt x="153" y="44"/>
                </a:cubicBezTo>
                <a:cubicBezTo>
                  <a:pt x="153" y="52"/>
                  <a:pt x="153" y="52"/>
                  <a:pt x="153" y="52"/>
                </a:cubicBezTo>
                <a:cubicBezTo>
                  <a:pt x="153" y="52"/>
                  <a:pt x="153" y="52"/>
                  <a:pt x="153" y="52"/>
                </a:cubicBezTo>
                <a:cubicBezTo>
                  <a:pt x="153" y="53"/>
                  <a:pt x="153" y="53"/>
                  <a:pt x="153" y="53"/>
                </a:cubicBezTo>
                <a:cubicBezTo>
                  <a:pt x="153" y="54"/>
                  <a:pt x="153" y="54"/>
                  <a:pt x="153" y="54"/>
                </a:cubicBezTo>
                <a:cubicBezTo>
                  <a:pt x="152" y="58"/>
                  <a:pt x="152" y="58"/>
                  <a:pt x="152" y="58"/>
                </a:cubicBezTo>
                <a:cubicBezTo>
                  <a:pt x="156" y="58"/>
                  <a:pt x="156" y="58"/>
                  <a:pt x="156" y="58"/>
                </a:cubicBezTo>
                <a:cubicBezTo>
                  <a:pt x="157" y="58"/>
                  <a:pt x="158" y="58"/>
                  <a:pt x="159" y="58"/>
                </a:cubicBezTo>
                <a:cubicBezTo>
                  <a:pt x="159" y="58"/>
                  <a:pt x="159" y="58"/>
                  <a:pt x="159" y="58"/>
                </a:cubicBezTo>
                <a:cubicBezTo>
                  <a:pt x="160" y="58"/>
                  <a:pt x="161" y="59"/>
                  <a:pt x="162" y="59"/>
                </a:cubicBezTo>
                <a:cubicBezTo>
                  <a:pt x="162" y="59"/>
                  <a:pt x="162" y="59"/>
                  <a:pt x="162" y="59"/>
                </a:cubicBezTo>
                <a:cubicBezTo>
                  <a:pt x="168" y="60"/>
                  <a:pt x="173" y="63"/>
                  <a:pt x="176" y="67"/>
                </a:cubicBezTo>
                <a:cubicBezTo>
                  <a:pt x="181" y="73"/>
                  <a:pt x="184" y="80"/>
                  <a:pt x="184" y="88"/>
                </a:cubicBezTo>
                <a:cubicBezTo>
                  <a:pt x="183" y="102"/>
                  <a:pt x="172" y="113"/>
                  <a:pt x="159" y="115"/>
                </a:cubicBezTo>
                <a:close/>
              </a:path>
            </a:pathLst>
          </a:custGeom>
          <a:solidFill>
            <a:srgbClr val="F4A8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0" name="ïṥlïďê">
            <a:extLst>
              <a:ext uri="{FF2B5EF4-FFF2-40B4-BE49-F238E27FC236}">
                <a16:creationId xmlns:a16="http://schemas.microsoft.com/office/drawing/2014/main" id="{12E27EBC-935D-4001-830C-9543540C86A0}"/>
              </a:ext>
            </a:extLst>
          </p:cNvPr>
          <p:cNvSpPr/>
          <p:nvPr/>
        </p:nvSpPr>
        <p:spPr bwMode="auto">
          <a:xfrm>
            <a:off x="3857841" y="2831077"/>
            <a:ext cx="115326" cy="115326"/>
          </a:xfrm>
          <a:custGeom>
            <a:avLst/>
            <a:gdLst>
              <a:gd name="T0" fmla="*/ 75 w 77"/>
              <a:gd name="T1" fmla="*/ 43 h 77"/>
              <a:gd name="T2" fmla="*/ 35 w 77"/>
              <a:gd name="T3" fmla="*/ 75 h 77"/>
              <a:gd name="T4" fmla="*/ 2 w 77"/>
              <a:gd name="T5" fmla="*/ 35 h 77"/>
              <a:gd name="T6" fmla="*/ 43 w 77"/>
              <a:gd name="T7" fmla="*/ 3 h 77"/>
              <a:gd name="T8" fmla="*/ 75 w 77"/>
              <a:gd name="T9" fmla="*/ 43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" h="77">
                <a:moveTo>
                  <a:pt x="75" y="43"/>
                </a:moveTo>
                <a:cubicBezTo>
                  <a:pt x="73" y="63"/>
                  <a:pt x="55" y="77"/>
                  <a:pt x="35" y="75"/>
                </a:cubicBezTo>
                <a:cubicBezTo>
                  <a:pt x="15" y="73"/>
                  <a:pt x="0" y="55"/>
                  <a:pt x="2" y="35"/>
                </a:cubicBezTo>
                <a:cubicBezTo>
                  <a:pt x="5" y="15"/>
                  <a:pt x="23" y="0"/>
                  <a:pt x="43" y="3"/>
                </a:cubicBezTo>
                <a:cubicBezTo>
                  <a:pt x="63" y="5"/>
                  <a:pt x="77" y="23"/>
                  <a:pt x="75" y="43"/>
                </a:cubicBezTo>
                <a:close/>
              </a:path>
            </a:pathLst>
          </a:custGeom>
          <a:solidFill>
            <a:srgbClr val="DB73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1" name="ïş1iďé">
            <a:extLst>
              <a:ext uri="{FF2B5EF4-FFF2-40B4-BE49-F238E27FC236}">
                <a16:creationId xmlns:a16="http://schemas.microsoft.com/office/drawing/2014/main" id="{8CBDF85B-A932-4D1E-8CC7-2DA87E7228F5}"/>
              </a:ext>
            </a:extLst>
          </p:cNvPr>
          <p:cNvSpPr/>
          <p:nvPr/>
        </p:nvSpPr>
        <p:spPr bwMode="auto">
          <a:xfrm>
            <a:off x="3955515" y="2828724"/>
            <a:ext cx="115326" cy="115326"/>
          </a:xfrm>
          <a:custGeom>
            <a:avLst/>
            <a:gdLst>
              <a:gd name="T0" fmla="*/ 74 w 77"/>
              <a:gd name="T1" fmla="*/ 42 h 77"/>
              <a:gd name="T2" fmla="*/ 34 w 77"/>
              <a:gd name="T3" fmla="*/ 75 h 77"/>
              <a:gd name="T4" fmla="*/ 2 w 77"/>
              <a:gd name="T5" fmla="*/ 35 h 77"/>
              <a:gd name="T6" fmla="*/ 42 w 77"/>
              <a:gd name="T7" fmla="*/ 2 h 77"/>
              <a:gd name="T8" fmla="*/ 74 w 77"/>
              <a:gd name="T9" fmla="*/ 42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" h="77">
                <a:moveTo>
                  <a:pt x="74" y="42"/>
                </a:moveTo>
                <a:cubicBezTo>
                  <a:pt x="72" y="62"/>
                  <a:pt x="54" y="77"/>
                  <a:pt x="34" y="75"/>
                </a:cubicBezTo>
                <a:cubicBezTo>
                  <a:pt x="14" y="73"/>
                  <a:pt x="0" y="55"/>
                  <a:pt x="2" y="35"/>
                </a:cubicBezTo>
                <a:cubicBezTo>
                  <a:pt x="4" y="14"/>
                  <a:pt x="22" y="0"/>
                  <a:pt x="42" y="2"/>
                </a:cubicBezTo>
                <a:cubicBezTo>
                  <a:pt x="62" y="4"/>
                  <a:pt x="77" y="22"/>
                  <a:pt x="74" y="42"/>
                </a:cubicBezTo>
                <a:close/>
              </a:path>
            </a:pathLst>
          </a:custGeom>
          <a:solidFill>
            <a:srgbClr val="DB73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2" name="î$lïḑê">
            <a:extLst>
              <a:ext uri="{FF2B5EF4-FFF2-40B4-BE49-F238E27FC236}">
                <a16:creationId xmlns:a16="http://schemas.microsoft.com/office/drawing/2014/main" id="{662CA3DB-E7C2-4355-BCD2-419CB0FCAA11}"/>
              </a:ext>
            </a:extLst>
          </p:cNvPr>
          <p:cNvSpPr/>
          <p:nvPr/>
        </p:nvSpPr>
        <p:spPr bwMode="auto">
          <a:xfrm>
            <a:off x="4059073" y="2834608"/>
            <a:ext cx="115326" cy="115326"/>
          </a:xfrm>
          <a:custGeom>
            <a:avLst/>
            <a:gdLst>
              <a:gd name="T0" fmla="*/ 75 w 77"/>
              <a:gd name="T1" fmla="*/ 42 h 77"/>
              <a:gd name="T2" fmla="*/ 35 w 77"/>
              <a:gd name="T3" fmla="*/ 75 h 77"/>
              <a:gd name="T4" fmla="*/ 2 w 77"/>
              <a:gd name="T5" fmla="*/ 35 h 77"/>
              <a:gd name="T6" fmla="*/ 43 w 77"/>
              <a:gd name="T7" fmla="*/ 2 h 77"/>
              <a:gd name="T8" fmla="*/ 75 w 77"/>
              <a:gd name="T9" fmla="*/ 42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" h="77">
                <a:moveTo>
                  <a:pt x="75" y="42"/>
                </a:moveTo>
                <a:cubicBezTo>
                  <a:pt x="73" y="63"/>
                  <a:pt x="55" y="77"/>
                  <a:pt x="35" y="75"/>
                </a:cubicBezTo>
                <a:cubicBezTo>
                  <a:pt x="15" y="73"/>
                  <a:pt x="0" y="55"/>
                  <a:pt x="2" y="35"/>
                </a:cubicBezTo>
                <a:cubicBezTo>
                  <a:pt x="4" y="15"/>
                  <a:pt x="22" y="0"/>
                  <a:pt x="43" y="2"/>
                </a:cubicBezTo>
                <a:cubicBezTo>
                  <a:pt x="63" y="4"/>
                  <a:pt x="77" y="22"/>
                  <a:pt x="75" y="42"/>
                </a:cubicBezTo>
                <a:close/>
              </a:path>
            </a:pathLst>
          </a:custGeom>
          <a:solidFill>
            <a:srgbClr val="DB73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3" name="îṥ1îḑe">
            <a:extLst>
              <a:ext uri="{FF2B5EF4-FFF2-40B4-BE49-F238E27FC236}">
                <a16:creationId xmlns:a16="http://schemas.microsoft.com/office/drawing/2014/main" id="{4A6D9427-97D4-4B73-A0B5-BC60736D7826}"/>
              </a:ext>
            </a:extLst>
          </p:cNvPr>
          <p:cNvSpPr/>
          <p:nvPr/>
        </p:nvSpPr>
        <p:spPr bwMode="auto">
          <a:xfrm>
            <a:off x="4167337" y="2855790"/>
            <a:ext cx="115326" cy="115326"/>
          </a:xfrm>
          <a:custGeom>
            <a:avLst/>
            <a:gdLst>
              <a:gd name="T0" fmla="*/ 75 w 77"/>
              <a:gd name="T1" fmla="*/ 43 h 77"/>
              <a:gd name="T2" fmla="*/ 35 w 77"/>
              <a:gd name="T3" fmla="*/ 75 h 77"/>
              <a:gd name="T4" fmla="*/ 2 w 77"/>
              <a:gd name="T5" fmla="*/ 35 h 77"/>
              <a:gd name="T6" fmla="*/ 43 w 77"/>
              <a:gd name="T7" fmla="*/ 2 h 77"/>
              <a:gd name="T8" fmla="*/ 75 w 77"/>
              <a:gd name="T9" fmla="*/ 43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" h="77">
                <a:moveTo>
                  <a:pt x="75" y="43"/>
                </a:moveTo>
                <a:cubicBezTo>
                  <a:pt x="73" y="63"/>
                  <a:pt x="55" y="77"/>
                  <a:pt x="35" y="75"/>
                </a:cubicBezTo>
                <a:cubicBezTo>
                  <a:pt x="15" y="73"/>
                  <a:pt x="0" y="55"/>
                  <a:pt x="2" y="35"/>
                </a:cubicBezTo>
                <a:cubicBezTo>
                  <a:pt x="5" y="15"/>
                  <a:pt x="23" y="0"/>
                  <a:pt x="43" y="2"/>
                </a:cubicBezTo>
                <a:cubicBezTo>
                  <a:pt x="63" y="4"/>
                  <a:pt x="77" y="22"/>
                  <a:pt x="75" y="43"/>
                </a:cubicBezTo>
                <a:close/>
              </a:path>
            </a:pathLst>
          </a:custGeom>
          <a:solidFill>
            <a:srgbClr val="DB73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4" name="ïSļíḍê">
            <a:extLst>
              <a:ext uri="{FF2B5EF4-FFF2-40B4-BE49-F238E27FC236}">
                <a16:creationId xmlns:a16="http://schemas.microsoft.com/office/drawing/2014/main" id="{715DDCC2-3F32-4FE2-A4EE-078FCF00AA4B}"/>
              </a:ext>
            </a:extLst>
          </p:cNvPr>
          <p:cNvSpPr/>
          <p:nvPr/>
        </p:nvSpPr>
        <p:spPr bwMode="auto">
          <a:xfrm>
            <a:off x="4272072" y="2776945"/>
            <a:ext cx="125917" cy="309497"/>
          </a:xfrm>
          <a:custGeom>
            <a:avLst/>
            <a:gdLst>
              <a:gd name="T0" fmla="*/ 0 w 84"/>
              <a:gd name="T1" fmla="*/ 69 h 206"/>
              <a:gd name="T2" fmla="*/ 28 w 84"/>
              <a:gd name="T3" fmla="*/ 197 h 206"/>
              <a:gd name="T4" fmla="*/ 44 w 84"/>
              <a:gd name="T5" fmla="*/ 199 h 206"/>
              <a:gd name="T6" fmla="*/ 84 w 84"/>
              <a:gd name="T7" fmla="*/ 102 h 206"/>
              <a:gd name="T8" fmla="*/ 0 w 84"/>
              <a:gd name="T9" fmla="*/ 69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" h="206">
                <a:moveTo>
                  <a:pt x="0" y="69"/>
                </a:moveTo>
                <a:cubicBezTo>
                  <a:pt x="28" y="197"/>
                  <a:pt x="28" y="197"/>
                  <a:pt x="28" y="197"/>
                </a:cubicBezTo>
                <a:cubicBezTo>
                  <a:pt x="30" y="205"/>
                  <a:pt x="41" y="206"/>
                  <a:pt x="44" y="199"/>
                </a:cubicBezTo>
                <a:cubicBezTo>
                  <a:pt x="84" y="102"/>
                  <a:pt x="84" y="102"/>
                  <a:pt x="84" y="102"/>
                </a:cubicBezTo>
                <a:cubicBezTo>
                  <a:pt x="84" y="102"/>
                  <a:pt x="54" y="0"/>
                  <a:pt x="0" y="69"/>
                </a:cubicBezTo>
                <a:close/>
              </a:path>
            </a:pathLst>
          </a:custGeom>
          <a:solidFill>
            <a:srgbClr val="DB73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5" name="ïṣļïḑé">
            <a:extLst>
              <a:ext uri="{FF2B5EF4-FFF2-40B4-BE49-F238E27FC236}">
                <a16:creationId xmlns:a16="http://schemas.microsoft.com/office/drawing/2014/main" id="{8628A80D-433F-404E-98C7-E31937AF0E38}"/>
              </a:ext>
            </a:extLst>
          </p:cNvPr>
          <p:cNvSpPr/>
          <p:nvPr/>
        </p:nvSpPr>
        <p:spPr bwMode="auto">
          <a:xfrm>
            <a:off x="4119089" y="3345336"/>
            <a:ext cx="192994" cy="391872"/>
          </a:xfrm>
          <a:custGeom>
            <a:avLst/>
            <a:gdLst>
              <a:gd name="T0" fmla="*/ 162 w 164"/>
              <a:gd name="T1" fmla="*/ 47 h 333"/>
              <a:gd name="T2" fmla="*/ 164 w 164"/>
              <a:gd name="T3" fmla="*/ 0 h 333"/>
              <a:gd name="T4" fmla="*/ 85 w 164"/>
              <a:gd name="T5" fmla="*/ 0 h 333"/>
              <a:gd name="T6" fmla="*/ 47 w 164"/>
              <a:gd name="T7" fmla="*/ 125 h 333"/>
              <a:gd name="T8" fmla="*/ 38 w 164"/>
              <a:gd name="T9" fmla="*/ 2 h 333"/>
              <a:gd name="T10" fmla="*/ 9 w 164"/>
              <a:gd name="T11" fmla="*/ 0 h 333"/>
              <a:gd name="T12" fmla="*/ 0 w 164"/>
              <a:gd name="T13" fmla="*/ 333 h 333"/>
              <a:gd name="T14" fmla="*/ 162 w 164"/>
              <a:gd name="T15" fmla="*/ 47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4" h="333">
                <a:moveTo>
                  <a:pt x="162" y="47"/>
                </a:moveTo>
                <a:lnTo>
                  <a:pt x="164" y="0"/>
                </a:lnTo>
                <a:lnTo>
                  <a:pt x="85" y="0"/>
                </a:lnTo>
                <a:lnTo>
                  <a:pt x="47" y="125"/>
                </a:lnTo>
                <a:lnTo>
                  <a:pt x="38" y="2"/>
                </a:lnTo>
                <a:lnTo>
                  <a:pt x="9" y="0"/>
                </a:lnTo>
                <a:lnTo>
                  <a:pt x="0" y="333"/>
                </a:lnTo>
                <a:lnTo>
                  <a:pt x="162" y="4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6" name="îSḻïďê">
            <a:extLst>
              <a:ext uri="{FF2B5EF4-FFF2-40B4-BE49-F238E27FC236}">
                <a16:creationId xmlns:a16="http://schemas.microsoft.com/office/drawing/2014/main" id="{814A6AEF-3E03-44CB-B84F-F044A54DB707}"/>
              </a:ext>
            </a:extLst>
          </p:cNvPr>
          <p:cNvSpPr/>
          <p:nvPr/>
        </p:nvSpPr>
        <p:spPr bwMode="auto">
          <a:xfrm>
            <a:off x="3922565" y="4424455"/>
            <a:ext cx="508375" cy="214176"/>
          </a:xfrm>
          <a:custGeom>
            <a:avLst/>
            <a:gdLst>
              <a:gd name="T0" fmla="*/ 98 w 339"/>
              <a:gd name="T1" fmla="*/ 128 h 143"/>
              <a:gd name="T2" fmla="*/ 229 w 339"/>
              <a:gd name="T3" fmla="*/ 138 h 143"/>
              <a:gd name="T4" fmla="*/ 339 w 339"/>
              <a:gd name="T5" fmla="*/ 77 h 143"/>
              <a:gd name="T6" fmla="*/ 338 w 339"/>
              <a:gd name="T7" fmla="*/ 6 h 143"/>
              <a:gd name="T8" fmla="*/ 7 w 339"/>
              <a:gd name="T9" fmla="*/ 0 h 143"/>
              <a:gd name="T10" fmla="*/ 3 w 339"/>
              <a:gd name="T11" fmla="*/ 52 h 143"/>
              <a:gd name="T12" fmla="*/ 98 w 339"/>
              <a:gd name="T13" fmla="*/ 128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9" h="143">
                <a:moveTo>
                  <a:pt x="98" y="128"/>
                </a:moveTo>
                <a:cubicBezTo>
                  <a:pt x="229" y="138"/>
                  <a:pt x="229" y="138"/>
                  <a:pt x="229" y="138"/>
                </a:cubicBezTo>
                <a:cubicBezTo>
                  <a:pt x="286" y="143"/>
                  <a:pt x="336" y="116"/>
                  <a:pt x="339" y="77"/>
                </a:cubicBezTo>
                <a:cubicBezTo>
                  <a:pt x="338" y="6"/>
                  <a:pt x="338" y="6"/>
                  <a:pt x="338" y="6"/>
                </a:cubicBezTo>
                <a:cubicBezTo>
                  <a:pt x="7" y="0"/>
                  <a:pt x="7" y="0"/>
                  <a:pt x="7" y="0"/>
                </a:cubicBezTo>
                <a:cubicBezTo>
                  <a:pt x="3" y="52"/>
                  <a:pt x="3" y="52"/>
                  <a:pt x="3" y="52"/>
                </a:cubicBezTo>
                <a:cubicBezTo>
                  <a:pt x="0" y="91"/>
                  <a:pt x="41" y="124"/>
                  <a:pt x="98" y="128"/>
                </a:cubicBezTo>
              </a:path>
            </a:pathLst>
          </a:custGeom>
          <a:solidFill>
            <a:srgbClr val="071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7" name="iŝľïḋe">
            <a:extLst>
              <a:ext uri="{FF2B5EF4-FFF2-40B4-BE49-F238E27FC236}">
                <a16:creationId xmlns:a16="http://schemas.microsoft.com/office/drawing/2014/main" id="{F49CDDC8-BC3E-4F7A-84E2-F219F00FC006}"/>
              </a:ext>
            </a:extLst>
          </p:cNvPr>
          <p:cNvSpPr/>
          <p:nvPr/>
        </p:nvSpPr>
        <p:spPr bwMode="auto">
          <a:xfrm>
            <a:off x="4032007" y="5822485"/>
            <a:ext cx="58840" cy="204762"/>
          </a:xfrm>
          <a:custGeom>
            <a:avLst/>
            <a:gdLst>
              <a:gd name="T0" fmla="*/ 18 w 39"/>
              <a:gd name="T1" fmla="*/ 137 h 137"/>
              <a:gd name="T2" fmla="*/ 10 w 39"/>
              <a:gd name="T3" fmla="*/ 137 h 137"/>
              <a:gd name="T4" fmla="*/ 0 w 39"/>
              <a:gd name="T5" fmla="*/ 127 h 137"/>
              <a:gd name="T6" fmla="*/ 0 w 39"/>
              <a:gd name="T7" fmla="*/ 0 h 137"/>
              <a:gd name="T8" fmla="*/ 39 w 39"/>
              <a:gd name="T9" fmla="*/ 8 h 137"/>
              <a:gd name="T10" fmla="*/ 27 w 39"/>
              <a:gd name="T11" fmla="*/ 128 h 137"/>
              <a:gd name="T12" fmla="*/ 18 w 39"/>
              <a:gd name="T13" fmla="*/ 137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" h="137">
                <a:moveTo>
                  <a:pt x="18" y="137"/>
                </a:moveTo>
                <a:cubicBezTo>
                  <a:pt x="10" y="137"/>
                  <a:pt x="10" y="137"/>
                  <a:pt x="10" y="137"/>
                </a:cubicBezTo>
                <a:cubicBezTo>
                  <a:pt x="5" y="137"/>
                  <a:pt x="0" y="133"/>
                  <a:pt x="0" y="127"/>
                </a:cubicBezTo>
                <a:cubicBezTo>
                  <a:pt x="0" y="0"/>
                  <a:pt x="0" y="0"/>
                  <a:pt x="0" y="0"/>
                </a:cubicBezTo>
                <a:cubicBezTo>
                  <a:pt x="39" y="8"/>
                  <a:pt x="39" y="8"/>
                  <a:pt x="39" y="8"/>
                </a:cubicBezTo>
                <a:cubicBezTo>
                  <a:pt x="27" y="128"/>
                  <a:pt x="27" y="128"/>
                  <a:pt x="27" y="128"/>
                </a:cubicBezTo>
                <a:cubicBezTo>
                  <a:pt x="27" y="133"/>
                  <a:pt x="23" y="137"/>
                  <a:pt x="18" y="137"/>
                </a:cubicBezTo>
                <a:close/>
              </a:path>
            </a:pathLst>
          </a:custGeom>
          <a:solidFill>
            <a:srgbClr val="071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8" name="ïŝľïḍe">
            <a:extLst>
              <a:ext uri="{FF2B5EF4-FFF2-40B4-BE49-F238E27FC236}">
                <a16:creationId xmlns:a16="http://schemas.microsoft.com/office/drawing/2014/main" id="{1CB3E9AF-8B67-43DA-B54A-1F96B937CCDD}"/>
              </a:ext>
            </a:extLst>
          </p:cNvPr>
          <p:cNvSpPr/>
          <p:nvPr/>
        </p:nvSpPr>
        <p:spPr bwMode="auto">
          <a:xfrm>
            <a:off x="3763698" y="5783651"/>
            <a:ext cx="328326" cy="248304"/>
          </a:xfrm>
          <a:custGeom>
            <a:avLst/>
            <a:gdLst>
              <a:gd name="T0" fmla="*/ 104 w 219"/>
              <a:gd name="T1" fmla="*/ 18 h 166"/>
              <a:gd name="T2" fmla="*/ 59 w 219"/>
              <a:gd name="T3" fmla="*/ 99 h 166"/>
              <a:gd name="T4" fmla="*/ 23 w 219"/>
              <a:gd name="T5" fmla="*/ 120 h 166"/>
              <a:gd name="T6" fmla="*/ 1 w 219"/>
              <a:gd name="T7" fmla="*/ 142 h 166"/>
              <a:gd name="T8" fmla="*/ 1 w 219"/>
              <a:gd name="T9" fmla="*/ 142 h 166"/>
              <a:gd name="T10" fmla="*/ 24 w 219"/>
              <a:gd name="T11" fmla="*/ 166 h 166"/>
              <a:gd name="T12" fmla="*/ 61 w 219"/>
              <a:gd name="T13" fmla="*/ 166 h 166"/>
              <a:gd name="T14" fmla="*/ 112 w 219"/>
              <a:gd name="T15" fmla="*/ 146 h 166"/>
              <a:gd name="T16" fmla="*/ 212 w 219"/>
              <a:gd name="T17" fmla="*/ 53 h 166"/>
              <a:gd name="T18" fmla="*/ 218 w 219"/>
              <a:gd name="T19" fmla="*/ 31 h 166"/>
              <a:gd name="T20" fmla="*/ 183 w 219"/>
              <a:gd name="T21" fmla="*/ 3 h 166"/>
              <a:gd name="T22" fmla="*/ 104 w 219"/>
              <a:gd name="T23" fmla="*/ 18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9" h="166">
                <a:moveTo>
                  <a:pt x="104" y="18"/>
                </a:moveTo>
                <a:cubicBezTo>
                  <a:pt x="59" y="99"/>
                  <a:pt x="59" y="99"/>
                  <a:pt x="59" y="99"/>
                </a:cubicBezTo>
                <a:cubicBezTo>
                  <a:pt x="51" y="112"/>
                  <a:pt x="38" y="120"/>
                  <a:pt x="23" y="120"/>
                </a:cubicBezTo>
                <a:cubicBezTo>
                  <a:pt x="11" y="121"/>
                  <a:pt x="1" y="130"/>
                  <a:pt x="1" y="142"/>
                </a:cubicBezTo>
                <a:cubicBezTo>
                  <a:pt x="1" y="142"/>
                  <a:pt x="1" y="142"/>
                  <a:pt x="1" y="142"/>
                </a:cubicBezTo>
                <a:cubicBezTo>
                  <a:pt x="0" y="155"/>
                  <a:pt x="11" y="166"/>
                  <a:pt x="24" y="166"/>
                </a:cubicBezTo>
                <a:cubicBezTo>
                  <a:pt x="61" y="166"/>
                  <a:pt x="61" y="166"/>
                  <a:pt x="61" y="166"/>
                </a:cubicBezTo>
                <a:cubicBezTo>
                  <a:pt x="80" y="166"/>
                  <a:pt x="98" y="159"/>
                  <a:pt x="112" y="146"/>
                </a:cubicBezTo>
                <a:cubicBezTo>
                  <a:pt x="212" y="53"/>
                  <a:pt x="212" y="53"/>
                  <a:pt x="212" y="53"/>
                </a:cubicBezTo>
                <a:cubicBezTo>
                  <a:pt x="217" y="46"/>
                  <a:pt x="219" y="38"/>
                  <a:pt x="218" y="31"/>
                </a:cubicBezTo>
                <a:cubicBezTo>
                  <a:pt x="217" y="13"/>
                  <a:pt x="200" y="0"/>
                  <a:pt x="183" y="3"/>
                </a:cubicBezTo>
                <a:lnTo>
                  <a:pt x="104" y="18"/>
                </a:lnTo>
                <a:close/>
              </a:path>
            </a:pathLst>
          </a:custGeom>
          <a:solidFill>
            <a:srgbClr val="071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9" name="ïsḻiďê">
            <a:extLst>
              <a:ext uri="{FF2B5EF4-FFF2-40B4-BE49-F238E27FC236}">
                <a16:creationId xmlns:a16="http://schemas.microsoft.com/office/drawing/2014/main" id="{15CC0614-69A4-42AF-AABC-B3C00DAF9FD7}"/>
              </a:ext>
            </a:extLst>
          </p:cNvPr>
          <p:cNvSpPr/>
          <p:nvPr/>
        </p:nvSpPr>
        <p:spPr bwMode="auto">
          <a:xfrm>
            <a:off x="3760167" y="5768352"/>
            <a:ext cx="328326" cy="248304"/>
          </a:xfrm>
          <a:custGeom>
            <a:avLst/>
            <a:gdLst>
              <a:gd name="T0" fmla="*/ 104 w 219"/>
              <a:gd name="T1" fmla="*/ 18 h 166"/>
              <a:gd name="T2" fmla="*/ 58 w 219"/>
              <a:gd name="T3" fmla="*/ 99 h 166"/>
              <a:gd name="T4" fmla="*/ 22 w 219"/>
              <a:gd name="T5" fmla="*/ 120 h 166"/>
              <a:gd name="T6" fmla="*/ 0 w 219"/>
              <a:gd name="T7" fmla="*/ 141 h 166"/>
              <a:gd name="T8" fmla="*/ 0 w 219"/>
              <a:gd name="T9" fmla="*/ 142 h 166"/>
              <a:gd name="T10" fmla="*/ 24 w 219"/>
              <a:gd name="T11" fmla="*/ 166 h 166"/>
              <a:gd name="T12" fmla="*/ 50 w 219"/>
              <a:gd name="T13" fmla="*/ 166 h 166"/>
              <a:gd name="T14" fmla="*/ 120 w 219"/>
              <a:gd name="T15" fmla="*/ 138 h 166"/>
              <a:gd name="T16" fmla="*/ 212 w 219"/>
              <a:gd name="T17" fmla="*/ 52 h 166"/>
              <a:gd name="T18" fmla="*/ 218 w 219"/>
              <a:gd name="T19" fmla="*/ 30 h 166"/>
              <a:gd name="T20" fmla="*/ 182 w 219"/>
              <a:gd name="T21" fmla="*/ 2 h 166"/>
              <a:gd name="T22" fmla="*/ 104 w 219"/>
              <a:gd name="T23" fmla="*/ 18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9" h="166">
                <a:moveTo>
                  <a:pt x="104" y="18"/>
                </a:moveTo>
                <a:cubicBezTo>
                  <a:pt x="58" y="99"/>
                  <a:pt x="58" y="99"/>
                  <a:pt x="58" y="99"/>
                </a:cubicBezTo>
                <a:cubicBezTo>
                  <a:pt x="51" y="111"/>
                  <a:pt x="37" y="119"/>
                  <a:pt x="22" y="120"/>
                </a:cubicBezTo>
                <a:cubicBezTo>
                  <a:pt x="11" y="120"/>
                  <a:pt x="1" y="130"/>
                  <a:pt x="0" y="141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55"/>
                  <a:pt x="10" y="166"/>
                  <a:pt x="24" y="166"/>
                </a:cubicBezTo>
                <a:cubicBezTo>
                  <a:pt x="50" y="166"/>
                  <a:pt x="50" y="166"/>
                  <a:pt x="50" y="166"/>
                </a:cubicBezTo>
                <a:cubicBezTo>
                  <a:pt x="76" y="166"/>
                  <a:pt x="101" y="156"/>
                  <a:pt x="120" y="138"/>
                </a:cubicBezTo>
                <a:cubicBezTo>
                  <a:pt x="212" y="52"/>
                  <a:pt x="212" y="52"/>
                  <a:pt x="212" y="52"/>
                </a:cubicBezTo>
                <a:cubicBezTo>
                  <a:pt x="217" y="46"/>
                  <a:pt x="219" y="38"/>
                  <a:pt x="218" y="30"/>
                </a:cubicBezTo>
                <a:cubicBezTo>
                  <a:pt x="216" y="12"/>
                  <a:pt x="200" y="0"/>
                  <a:pt x="182" y="2"/>
                </a:cubicBezTo>
                <a:lnTo>
                  <a:pt x="104" y="18"/>
                </a:lnTo>
                <a:close/>
              </a:path>
            </a:pathLst>
          </a:custGeom>
          <a:solidFill>
            <a:srgbClr val="B952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0" name="íṡļiḍè">
            <a:extLst>
              <a:ext uri="{FF2B5EF4-FFF2-40B4-BE49-F238E27FC236}">
                <a16:creationId xmlns:a16="http://schemas.microsoft.com/office/drawing/2014/main" id="{DE2B9134-49A5-4C07-8CA6-4151301B5789}"/>
              </a:ext>
            </a:extLst>
          </p:cNvPr>
          <p:cNvSpPr/>
          <p:nvPr/>
        </p:nvSpPr>
        <p:spPr bwMode="auto">
          <a:xfrm>
            <a:off x="3860195" y="5880148"/>
            <a:ext cx="40011" cy="28243"/>
          </a:xfrm>
          <a:custGeom>
            <a:avLst/>
            <a:gdLst>
              <a:gd name="T0" fmla="*/ 1 w 27"/>
              <a:gd name="T1" fmla="*/ 5 h 19"/>
              <a:gd name="T2" fmla="*/ 22 w 27"/>
              <a:gd name="T3" fmla="*/ 18 h 19"/>
              <a:gd name="T4" fmla="*/ 26 w 27"/>
              <a:gd name="T5" fmla="*/ 17 h 19"/>
              <a:gd name="T6" fmla="*/ 25 w 27"/>
              <a:gd name="T7" fmla="*/ 13 h 19"/>
              <a:gd name="T8" fmla="*/ 4 w 27"/>
              <a:gd name="T9" fmla="*/ 1 h 19"/>
              <a:gd name="T10" fmla="*/ 0 w 27"/>
              <a:gd name="T11" fmla="*/ 1 h 19"/>
              <a:gd name="T12" fmla="*/ 1 w 27"/>
              <a:gd name="T13" fmla="*/ 5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19">
                <a:moveTo>
                  <a:pt x="1" y="5"/>
                </a:moveTo>
                <a:cubicBezTo>
                  <a:pt x="22" y="18"/>
                  <a:pt x="22" y="18"/>
                  <a:pt x="22" y="18"/>
                </a:cubicBezTo>
                <a:cubicBezTo>
                  <a:pt x="23" y="19"/>
                  <a:pt x="25" y="18"/>
                  <a:pt x="26" y="17"/>
                </a:cubicBezTo>
                <a:cubicBezTo>
                  <a:pt x="27" y="16"/>
                  <a:pt x="26" y="14"/>
                  <a:pt x="25" y="13"/>
                </a:cubicBezTo>
                <a:cubicBezTo>
                  <a:pt x="4" y="1"/>
                  <a:pt x="4" y="1"/>
                  <a:pt x="4" y="1"/>
                </a:cubicBezTo>
                <a:cubicBezTo>
                  <a:pt x="3" y="0"/>
                  <a:pt x="1" y="0"/>
                  <a:pt x="0" y="1"/>
                </a:cubicBezTo>
                <a:cubicBezTo>
                  <a:pt x="0" y="3"/>
                  <a:pt x="0" y="5"/>
                  <a:pt x="1" y="5"/>
                </a:cubicBezTo>
              </a:path>
            </a:pathLst>
          </a:custGeom>
          <a:solidFill>
            <a:srgbClr val="071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1" name="ïŝļîḍé">
            <a:extLst>
              <a:ext uri="{FF2B5EF4-FFF2-40B4-BE49-F238E27FC236}">
                <a16:creationId xmlns:a16="http://schemas.microsoft.com/office/drawing/2014/main" id="{6DC113D3-D318-4E39-A2B7-8D4E8856CF47}"/>
              </a:ext>
            </a:extLst>
          </p:cNvPr>
          <p:cNvSpPr/>
          <p:nvPr/>
        </p:nvSpPr>
        <p:spPr bwMode="auto">
          <a:xfrm>
            <a:off x="3871963" y="5856612"/>
            <a:ext cx="40011" cy="28243"/>
          </a:xfrm>
          <a:custGeom>
            <a:avLst/>
            <a:gdLst>
              <a:gd name="T0" fmla="*/ 2 w 27"/>
              <a:gd name="T1" fmla="*/ 5 h 19"/>
              <a:gd name="T2" fmla="*/ 22 w 27"/>
              <a:gd name="T3" fmla="*/ 18 h 19"/>
              <a:gd name="T4" fmla="*/ 26 w 27"/>
              <a:gd name="T5" fmla="*/ 17 h 19"/>
              <a:gd name="T6" fmla="*/ 25 w 27"/>
              <a:gd name="T7" fmla="*/ 13 h 19"/>
              <a:gd name="T8" fmla="*/ 5 w 27"/>
              <a:gd name="T9" fmla="*/ 0 h 19"/>
              <a:gd name="T10" fmla="*/ 1 w 27"/>
              <a:gd name="T11" fmla="*/ 1 h 19"/>
              <a:gd name="T12" fmla="*/ 2 w 27"/>
              <a:gd name="T13" fmla="*/ 5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19">
                <a:moveTo>
                  <a:pt x="2" y="5"/>
                </a:moveTo>
                <a:cubicBezTo>
                  <a:pt x="22" y="18"/>
                  <a:pt x="22" y="18"/>
                  <a:pt x="22" y="18"/>
                </a:cubicBezTo>
                <a:cubicBezTo>
                  <a:pt x="24" y="19"/>
                  <a:pt x="25" y="18"/>
                  <a:pt x="26" y="17"/>
                </a:cubicBezTo>
                <a:cubicBezTo>
                  <a:pt x="27" y="15"/>
                  <a:pt x="27" y="14"/>
                  <a:pt x="25" y="13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2" y="0"/>
                  <a:pt x="1" y="1"/>
                </a:cubicBezTo>
                <a:cubicBezTo>
                  <a:pt x="0" y="3"/>
                  <a:pt x="0" y="4"/>
                  <a:pt x="2" y="5"/>
                </a:cubicBezTo>
              </a:path>
            </a:pathLst>
          </a:custGeom>
          <a:solidFill>
            <a:srgbClr val="071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2" name="ïŝļiḑê">
            <a:extLst>
              <a:ext uri="{FF2B5EF4-FFF2-40B4-BE49-F238E27FC236}">
                <a16:creationId xmlns:a16="http://schemas.microsoft.com/office/drawing/2014/main" id="{DA094D69-B4CE-4471-AF8F-3780D4EBD8AE}"/>
              </a:ext>
            </a:extLst>
          </p:cNvPr>
          <p:cNvSpPr/>
          <p:nvPr/>
        </p:nvSpPr>
        <p:spPr bwMode="auto">
          <a:xfrm>
            <a:off x="3883731" y="5833076"/>
            <a:ext cx="40011" cy="28243"/>
          </a:xfrm>
          <a:custGeom>
            <a:avLst/>
            <a:gdLst>
              <a:gd name="T0" fmla="*/ 2 w 27"/>
              <a:gd name="T1" fmla="*/ 6 h 19"/>
              <a:gd name="T2" fmla="*/ 23 w 27"/>
              <a:gd name="T3" fmla="*/ 18 h 19"/>
              <a:gd name="T4" fmla="*/ 27 w 27"/>
              <a:gd name="T5" fmla="*/ 17 h 19"/>
              <a:gd name="T6" fmla="*/ 26 w 27"/>
              <a:gd name="T7" fmla="*/ 13 h 19"/>
              <a:gd name="T8" fmla="*/ 5 w 27"/>
              <a:gd name="T9" fmla="*/ 1 h 19"/>
              <a:gd name="T10" fmla="*/ 1 w 27"/>
              <a:gd name="T11" fmla="*/ 2 h 19"/>
              <a:gd name="T12" fmla="*/ 2 w 27"/>
              <a:gd name="T13" fmla="*/ 6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19">
                <a:moveTo>
                  <a:pt x="2" y="6"/>
                </a:moveTo>
                <a:cubicBezTo>
                  <a:pt x="23" y="18"/>
                  <a:pt x="23" y="18"/>
                  <a:pt x="23" y="18"/>
                </a:cubicBezTo>
                <a:cubicBezTo>
                  <a:pt x="24" y="19"/>
                  <a:pt x="26" y="19"/>
                  <a:pt x="27" y="17"/>
                </a:cubicBezTo>
                <a:cubicBezTo>
                  <a:pt x="27" y="16"/>
                  <a:pt x="27" y="14"/>
                  <a:pt x="26" y="13"/>
                </a:cubicBezTo>
                <a:cubicBezTo>
                  <a:pt x="5" y="1"/>
                  <a:pt x="5" y="1"/>
                  <a:pt x="5" y="1"/>
                </a:cubicBezTo>
                <a:cubicBezTo>
                  <a:pt x="4" y="0"/>
                  <a:pt x="2" y="0"/>
                  <a:pt x="1" y="2"/>
                </a:cubicBezTo>
                <a:cubicBezTo>
                  <a:pt x="0" y="3"/>
                  <a:pt x="1" y="5"/>
                  <a:pt x="2" y="6"/>
                </a:cubicBezTo>
              </a:path>
            </a:pathLst>
          </a:custGeom>
          <a:solidFill>
            <a:srgbClr val="071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3" name="îSḻîḍé">
            <a:extLst>
              <a:ext uri="{FF2B5EF4-FFF2-40B4-BE49-F238E27FC236}">
                <a16:creationId xmlns:a16="http://schemas.microsoft.com/office/drawing/2014/main" id="{651F89D9-B30E-4733-981D-7AAE1E65CBF5}"/>
              </a:ext>
            </a:extLst>
          </p:cNvPr>
          <p:cNvSpPr/>
          <p:nvPr/>
        </p:nvSpPr>
        <p:spPr bwMode="auto">
          <a:xfrm>
            <a:off x="3906089" y="5760115"/>
            <a:ext cx="178873" cy="37657"/>
          </a:xfrm>
          <a:prstGeom prst="rect">
            <a:avLst/>
          </a:prstGeom>
          <a:solidFill>
            <a:srgbClr val="D15B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4" name="îş1îdé">
            <a:extLst>
              <a:ext uri="{FF2B5EF4-FFF2-40B4-BE49-F238E27FC236}">
                <a16:creationId xmlns:a16="http://schemas.microsoft.com/office/drawing/2014/main" id="{817F5DBF-A7DC-4306-8E31-C188D90E1CC1}"/>
              </a:ext>
            </a:extLst>
          </p:cNvPr>
          <p:cNvSpPr/>
          <p:nvPr/>
        </p:nvSpPr>
        <p:spPr bwMode="auto">
          <a:xfrm>
            <a:off x="4377984" y="5833076"/>
            <a:ext cx="58840" cy="204762"/>
          </a:xfrm>
          <a:custGeom>
            <a:avLst/>
            <a:gdLst>
              <a:gd name="T0" fmla="*/ 18 w 39"/>
              <a:gd name="T1" fmla="*/ 137 h 137"/>
              <a:gd name="T2" fmla="*/ 10 w 39"/>
              <a:gd name="T3" fmla="*/ 137 h 137"/>
              <a:gd name="T4" fmla="*/ 0 w 39"/>
              <a:gd name="T5" fmla="*/ 128 h 137"/>
              <a:gd name="T6" fmla="*/ 0 w 39"/>
              <a:gd name="T7" fmla="*/ 0 h 137"/>
              <a:gd name="T8" fmla="*/ 39 w 39"/>
              <a:gd name="T9" fmla="*/ 8 h 137"/>
              <a:gd name="T10" fmla="*/ 27 w 39"/>
              <a:gd name="T11" fmla="*/ 129 h 137"/>
              <a:gd name="T12" fmla="*/ 18 w 39"/>
              <a:gd name="T13" fmla="*/ 137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" h="137">
                <a:moveTo>
                  <a:pt x="18" y="137"/>
                </a:moveTo>
                <a:cubicBezTo>
                  <a:pt x="10" y="137"/>
                  <a:pt x="10" y="137"/>
                  <a:pt x="10" y="137"/>
                </a:cubicBezTo>
                <a:cubicBezTo>
                  <a:pt x="5" y="137"/>
                  <a:pt x="0" y="133"/>
                  <a:pt x="0" y="128"/>
                </a:cubicBezTo>
                <a:cubicBezTo>
                  <a:pt x="0" y="0"/>
                  <a:pt x="0" y="0"/>
                  <a:pt x="0" y="0"/>
                </a:cubicBezTo>
                <a:cubicBezTo>
                  <a:pt x="39" y="8"/>
                  <a:pt x="39" y="8"/>
                  <a:pt x="39" y="8"/>
                </a:cubicBezTo>
                <a:cubicBezTo>
                  <a:pt x="27" y="129"/>
                  <a:pt x="27" y="129"/>
                  <a:pt x="27" y="129"/>
                </a:cubicBezTo>
                <a:cubicBezTo>
                  <a:pt x="27" y="133"/>
                  <a:pt x="23" y="137"/>
                  <a:pt x="18" y="137"/>
                </a:cubicBezTo>
                <a:close/>
              </a:path>
            </a:pathLst>
          </a:custGeom>
          <a:solidFill>
            <a:srgbClr val="071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5" name="ïṡ1ïḑé">
            <a:extLst>
              <a:ext uri="{FF2B5EF4-FFF2-40B4-BE49-F238E27FC236}">
                <a16:creationId xmlns:a16="http://schemas.microsoft.com/office/drawing/2014/main" id="{6CCFB0D8-0378-4EEA-9225-6DBDC37F2298}"/>
              </a:ext>
            </a:extLst>
          </p:cNvPr>
          <p:cNvSpPr/>
          <p:nvPr/>
        </p:nvSpPr>
        <p:spPr bwMode="auto">
          <a:xfrm>
            <a:off x="4109675" y="5793065"/>
            <a:ext cx="328326" cy="250657"/>
          </a:xfrm>
          <a:custGeom>
            <a:avLst/>
            <a:gdLst>
              <a:gd name="T0" fmla="*/ 104 w 219"/>
              <a:gd name="T1" fmla="*/ 18 h 167"/>
              <a:gd name="T2" fmla="*/ 59 w 219"/>
              <a:gd name="T3" fmla="*/ 99 h 167"/>
              <a:gd name="T4" fmla="*/ 23 w 219"/>
              <a:gd name="T5" fmla="*/ 121 h 167"/>
              <a:gd name="T6" fmla="*/ 1 w 219"/>
              <a:gd name="T7" fmla="*/ 142 h 167"/>
              <a:gd name="T8" fmla="*/ 1 w 219"/>
              <a:gd name="T9" fmla="*/ 142 h 167"/>
              <a:gd name="T10" fmla="*/ 24 w 219"/>
              <a:gd name="T11" fmla="*/ 167 h 167"/>
              <a:gd name="T12" fmla="*/ 61 w 219"/>
              <a:gd name="T13" fmla="*/ 167 h 167"/>
              <a:gd name="T14" fmla="*/ 112 w 219"/>
              <a:gd name="T15" fmla="*/ 146 h 167"/>
              <a:gd name="T16" fmla="*/ 212 w 219"/>
              <a:gd name="T17" fmla="*/ 53 h 167"/>
              <a:gd name="T18" fmla="*/ 218 w 219"/>
              <a:gd name="T19" fmla="*/ 31 h 167"/>
              <a:gd name="T20" fmla="*/ 183 w 219"/>
              <a:gd name="T21" fmla="*/ 3 h 167"/>
              <a:gd name="T22" fmla="*/ 104 w 219"/>
              <a:gd name="T23" fmla="*/ 18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9" h="167">
                <a:moveTo>
                  <a:pt x="104" y="18"/>
                </a:moveTo>
                <a:cubicBezTo>
                  <a:pt x="59" y="99"/>
                  <a:pt x="59" y="99"/>
                  <a:pt x="59" y="99"/>
                </a:cubicBezTo>
                <a:cubicBezTo>
                  <a:pt x="51" y="112"/>
                  <a:pt x="37" y="120"/>
                  <a:pt x="23" y="121"/>
                </a:cubicBezTo>
                <a:cubicBezTo>
                  <a:pt x="11" y="121"/>
                  <a:pt x="1" y="130"/>
                  <a:pt x="1" y="142"/>
                </a:cubicBezTo>
                <a:cubicBezTo>
                  <a:pt x="1" y="142"/>
                  <a:pt x="1" y="142"/>
                  <a:pt x="1" y="142"/>
                </a:cubicBezTo>
                <a:cubicBezTo>
                  <a:pt x="0" y="156"/>
                  <a:pt x="11" y="167"/>
                  <a:pt x="24" y="167"/>
                </a:cubicBezTo>
                <a:cubicBezTo>
                  <a:pt x="61" y="167"/>
                  <a:pt x="61" y="167"/>
                  <a:pt x="61" y="167"/>
                </a:cubicBezTo>
                <a:cubicBezTo>
                  <a:pt x="80" y="167"/>
                  <a:pt x="98" y="159"/>
                  <a:pt x="112" y="146"/>
                </a:cubicBezTo>
                <a:cubicBezTo>
                  <a:pt x="212" y="53"/>
                  <a:pt x="212" y="53"/>
                  <a:pt x="212" y="53"/>
                </a:cubicBezTo>
                <a:cubicBezTo>
                  <a:pt x="217" y="47"/>
                  <a:pt x="219" y="39"/>
                  <a:pt x="218" y="31"/>
                </a:cubicBezTo>
                <a:cubicBezTo>
                  <a:pt x="216" y="13"/>
                  <a:pt x="200" y="0"/>
                  <a:pt x="183" y="3"/>
                </a:cubicBezTo>
                <a:lnTo>
                  <a:pt x="104" y="18"/>
                </a:lnTo>
                <a:close/>
              </a:path>
            </a:pathLst>
          </a:custGeom>
          <a:solidFill>
            <a:srgbClr val="071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6" name="íšľiďè">
            <a:extLst>
              <a:ext uri="{FF2B5EF4-FFF2-40B4-BE49-F238E27FC236}">
                <a16:creationId xmlns:a16="http://schemas.microsoft.com/office/drawing/2014/main" id="{68A463C5-83DF-4730-B960-B5C9822A3E59}"/>
              </a:ext>
            </a:extLst>
          </p:cNvPr>
          <p:cNvSpPr/>
          <p:nvPr/>
        </p:nvSpPr>
        <p:spPr bwMode="auto">
          <a:xfrm>
            <a:off x="4107321" y="5778944"/>
            <a:ext cx="328326" cy="248304"/>
          </a:xfrm>
          <a:custGeom>
            <a:avLst/>
            <a:gdLst>
              <a:gd name="T0" fmla="*/ 104 w 219"/>
              <a:gd name="T1" fmla="*/ 18 h 166"/>
              <a:gd name="T2" fmla="*/ 58 w 219"/>
              <a:gd name="T3" fmla="*/ 99 h 166"/>
              <a:gd name="T4" fmla="*/ 22 w 219"/>
              <a:gd name="T5" fmla="*/ 120 h 166"/>
              <a:gd name="T6" fmla="*/ 0 w 219"/>
              <a:gd name="T7" fmla="*/ 142 h 166"/>
              <a:gd name="T8" fmla="*/ 0 w 219"/>
              <a:gd name="T9" fmla="*/ 142 h 166"/>
              <a:gd name="T10" fmla="*/ 24 w 219"/>
              <a:gd name="T11" fmla="*/ 166 h 166"/>
              <a:gd name="T12" fmla="*/ 50 w 219"/>
              <a:gd name="T13" fmla="*/ 166 h 166"/>
              <a:gd name="T14" fmla="*/ 120 w 219"/>
              <a:gd name="T15" fmla="*/ 139 h 166"/>
              <a:gd name="T16" fmla="*/ 212 w 219"/>
              <a:gd name="T17" fmla="*/ 53 h 166"/>
              <a:gd name="T18" fmla="*/ 218 w 219"/>
              <a:gd name="T19" fmla="*/ 31 h 166"/>
              <a:gd name="T20" fmla="*/ 182 w 219"/>
              <a:gd name="T21" fmla="*/ 3 h 166"/>
              <a:gd name="T22" fmla="*/ 104 w 219"/>
              <a:gd name="T23" fmla="*/ 18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9" h="166">
                <a:moveTo>
                  <a:pt x="104" y="18"/>
                </a:moveTo>
                <a:cubicBezTo>
                  <a:pt x="58" y="99"/>
                  <a:pt x="58" y="99"/>
                  <a:pt x="58" y="99"/>
                </a:cubicBezTo>
                <a:cubicBezTo>
                  <a:pt x="51" y="112"/>
                  <a:pt x="37" y="120"/>
                  <a:pt x="22" y="120"/>
                </a:cubicBezTo>
                <a:cubicBezTo>
                  <a:pt x="11" y="121"/>
                  <a:pt x="1" y="130"/>
                  <a:pt x="0" y="142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55"/>
                  <a:pt x="10" y="166"/>
                  <a:pt x="24" y="166"/>
                </a:cubicBezTo>
                <a:cubicBezTo>
                  <a:pt x="50" y="166"/>
                  <a:pt x="50" y="166"/>
                  <a:pt x="50" y="166"/>
                </a:cubicBezTo>
                <a:cubicBezTo>
                  <a:pt x="76" y="166"/>
                  <a:pt x="101" y="156"/>
                  <a:pt x="120" y="139"/>
                </a:cubicBezTo>
                <a:cubicBezTo>
                  <a:pt x="212" y="53"/>
                  <a:pt x="212" y="53"/>
                  <a:pt x="212" y="53"/>
                </a:cubicBezTo>
                <a:cubicBezTo>
                  <a:pt x="217" y="46"/>
                  <a:pt x="219" y="38"/>
                  <a:pt x="218" y="31"/>
                </a:cubicBezTo>
                <a:cubicBezTo>
                  <a:pt x="216" y="13"/>
                  <a:pt x="200" y="0"/>
                  <a:pt x="182" y="3"/>
                </a:cubicBezTo>
                <a:lnTo>
                  <a:pt x="104" y="18"/>
                </a:lnTo>
                <a:close/>
              </a:path>
            </a:pathLst>
          </a:custGeom>
          <a:solidFill>
            <a:srgbClr val="B952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7" name="îṩlïďé">
            <a:extLst>
              <a:ext uri="{FF2B5EF4-FFF2-40B4-BE49-F238E27FC236}">
                <a16:creationId xmlns:a16="http://schemas.microsoft.com/office/drawing/2014/main" id="{FEF00C87-9C79-425D-B9C4-ACAEE2BE53F7}"/>
              </a:ext>
            </a:extLst>
          </p:cNvPr>
          <p:cNvSpPr/>
          <p:nvPr/>
        </p:nvSpPr>
        <p:spPr bwMode="auto">
          <a:xfrm>
            <a:off x="4206172" y="5890739"/>
            <a:ext cx="40011" cy="28243"/>
          </a:xfrm>
          <a:custGeom>
            <a:avLst/>
            <a:gdLst>
              <a:gd name="T0" fmla="*/ 1 w 27"/>
              <a:gd name="T1" fmla="*/ 6 h 19"/>
              <a:gd name="T2" fmla="*/ 22 w 27"/>
              <a:gd name="T3" fmla="*/ 18 h 19"/>
              <a:gd name="T4" fmla="*/ 26 w 27"/>
              <a:gd name="T5" fmla="*/ 17 h 19"/>
              <a:gd name="T6" fmla="*/ 25 w 27"/>
              <a:gd name="T7" fmla="*/ 13 h 19"/>
              <a:gd name="T8" fmla="*/ 4 w 27"/>
              <a:gd name="T9" fmla="*/ 1 h 19"/>
              <a:gd name="T10" fmla="*/ 0 w 27"/>
              <a:gd name="T11" fmla="*/ 2 h 19"/>
              <a:gd name="T12" fmla="*/ 1 w 27"/>
              <a:gd name="T13" fmla="*/ 6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19">
                <a:moveTo>
                  <a:pt x="1" y="6"/>
                </a:moveTo>
                <a:cubicBezTo>
                  <a:pt x="22" y="18"/>
                  <a:pt x="22" y="18"/>
                  <a:pt x="22" y="18"/>
                </a:cubicBezTo>
                <a:cubicBezTo>
                  <a:pt x="23" y="19"/>
                  <a:pt x="25" y="19"/>
                  <a:pt x="26" y="17"/>
                </a:cubicBezTo>
                <a:cubicBezTo>
                  <a:pt x="27" y="16"/>
                  <a:pt x="26" y="14"/>
                  <a:pt x="25" y="13"/>
                </a:cubicBezTo>
                <a:cubicBezTo>
                  <a:pt x="4" y="1"/>
                  <a:pt x="4" y="1"/>
                  <a:pt x="4" y="1"/>
                </a:cubicBezTo>
                <a:cubicBezTo>
                  <a:pt x="3" y="0"/>
                  <a:pt x="1" y="1"/>
                  <a:pt x="0" y="2"/>
                </a:cubicBezTo>
                <a:cubicBezTo>
                  <a:pt x="0" y="3"/>
                  <a:pt x="0" y="5"/>
                  <a:pt x="1" y="6"/>
                </a:cubicBezTo>
              </a:path>
            </a:pathLst>
          </a:custGeom>
          <a:solidFill>
            <a:srgbClr val="071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8" name="íŝļiḍê">
            <a:extLst>
              <a:ext uri="{FF2B5EF4-FFF2-40B4-BE49-F238E27FC236}">
                <a16:creationId xmlns:a16="http://schemas.microsoft.com/office/drawing/2014/main" id="{1CAB3D46-0866-4A38-9D48-950EBBF89C00}"/>
              </a:ext>
            </a:extLst>
          </p:cNvPr>
          <p:cNvSpPr/>
          <p:nvPr/>
        </p:nvSpPr>
        <p:spPr bwMode="auto">
          <a:xfrm>
            <a:off x="4217940" y="5867203"/>
            <a:ext cx="40011" cy="28243"/>
          </a:xfrm>
          <a:custGeom>
            <a:avLst/>
            <a:gdLst>
              <a:gd name="T0" fmla="*/ 2 w 27"/>
              <a:gd name="T1" fmla="*/ 6 h 19"/>
              <a:gd name="T2" fmla="*/ 22 w 27"/>
              <a:gd name="T3" fmla="*/ 18 h 19"/>
              <a:gd name="T4" fmla="*/ 26 w 27"/>
              <a:gd name="T5" fmla="*/ 17 h 19"/>
              <a:gd name="T6" fmla="*/ 25 w 27"/>
              <a:gd name="T7" fmla="*/ 13 h 19"/>
              <a:gd name="T8" fmla="*/ 5 w 27"/>
              <a:gd name="T9" fmla="*/ 1 h 19"/>
              <a:gd name="T10" fmla="*/ 1 w 27"/>
              <a:gd name="T11" fmla="*/ 2 h 19"/>
              <a:gd name="T12" fmla="*/ 2 w 27"/>
              <a:gd name="T13" fmla="*/ 6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19">
                <a:moveTo>
                  <a:pt x="2" y="6"/>
                </a:moveTo>
                <a:cubicBezTo>
                  <a:pt x="22" y="18"/>
                  <a:pt x="22" y="18"/>
                  <a:pt x="22" y="18"/>
                </a:cubicBezTo>
                <a:cubicBezTo>
                  <a:pt x="24" y="19"/>
                  <a:pt x="25" y="19"/>
                  <a:pt x="26" y="17"/>
                </a:cubicBezTo>
                <a:cubicBezTo>
                  <a:pt x="27" y="16"/>
                  <a:pt x="27" y="14"/>
                  <a:pt x="25" y="13"/>
                </a:cubicBezTo>
                <a:cubicBezTo>
                  <a:pt x="5" y="1"/>
                  <a:pt x="5" y="1"/>
                  <a:pt x="5" y="1"/>
                </a:cubicBezTo>
                <a:cubicBezTo>
                  <a:pt x="3" y="0"/>
                  <a:pt x="2" y="0"/>
                  <a:pt x="1" y="2"/>
                </a:cubicBezTo>
                <a:cubicBezTo>
                  <a:pt x="0" y="3"/>
                  <a:pt x="0" y="5"/>
                  <a:pt x="2" y="6"/>
                </a:cubicBezTo>
              </a:path>
            </a:pathLst>
          </a:custGeom>
          <a:solidFill>
            <a:srgbClr val="071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9" name="iŝḻïḑè">
            <a:extLst>
              <a:ext uri="{FF2B5EF4-FFF2-40B4-BE49-F238E27FC236}">
                <a16:creationId xmlns:a16="http://schemas.microsoft.com/office/drawing/2014/main" id="{81FAA49D-8692-440E-AC2B-C1F523D5A2DE}"/>
              </a:ext>
            </a:extLst>
          </p:cNvPr>
          <p:cNvSpPr/>
          <p:nvPr/>
        </p:nvSpPr>
        <p:spPr bwMode="auto">
          <a:xfrm>
            <a:off x="4229708" y="5842490"/>
            <a:ext cx="41188" cy="29420"/>
          </a:xfrm>
          <a:custGeom>
            <a:avLst/>
            <a:gdLst>
              <a:gd name="T0" fmla="*/ 2 w 27"/>
              <a:gd name="T1" fmla="*/ 6 h 19"/>
              <a:gd name="T2" fmla="*/ 23 w 27"/>
              <a:gd name="T3" fmla="*/ 19 h 19"/>
              <a:gd name="T4" fmla="*/ 26 w 27"/>
              <a:gd name="T5" fmla="*/ 18 h 19"/>
              <a:gd name="T6" fmla="*/ 26 w 27"/>
              <a:gd name="T7" fmla="*/ 14 h 19"/>
              <a:gd name="T8" fmla="*/ 5 w 27"/>
              <a:gd name="T9" fmla="*/ 1 h 19"/>
              <a:gd name="T10" fmla="*/ 1 w 27"/>
              <a:gd name="T11" fmla="*/ 2 h 19"/>
              <a:gd name="T12" fmla="*/ 2 w 27"/>
              <a:gd name="T13" fmla="*/ 6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19">
                <a:moveTo>
                  <a:pt x="2" y="6"/>
                </a:moveTo>
                <a:cubicBezTo>
                  <a:pt x="23" y="19"/>
                  <a:pt x="23" y="19"/>
                  <a:pt x="23" y="19"/>
                </a:cubicBezTo>
                <a:cubicBezTo>
                  <a:pt x="24" y="19"/>
                  <a:pt x="26" y="19"/>
                  <a:pt x="26" y="18"/>
                </a:cubicBezTo>
                <a:cubicBezTo>
                  <a:pt x="27" y="16"/>
                  <a:pt x="27" y="15"/>
                  <a:pt x="26" y="14"/>
                </a:cubicBezTo>
                <a:cubicBezTo>
                  <a:pt x="5" y="1"/>
                  <a:pt x="5" y="1"/>
                  <a:pt x="5" y="1"/>
                </a:cubicBezTo>
                <a:cubicBezTo>
                  <a:pt x="4" y="0"/>
                  <a:pt x="2" y="1"/>
                  <a:pt x="1" y="2"/>
                </a:cubicBezTo>
                <a:cubicBezTo>
                  <a:pt x="0" y="4"/>
                  <a:pt x="1" y="5"/>
                  <a:pt x="2" y="6"/>
                </a:cubicBezTo>
              </a:path>
            </a:pathLst>
          </a:custGeom>
          <a:solidFill>
            <a:srgbClr val="071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0" name="iṡļiḓe">
            <a:extLst>
              <a:ext uri="{FF2B5EF4-FFF2-40B4-BE49-F238E27FC236}">
                <a16:creationId xmlns:a16="http://schemas.microsoft.com/office/drawing/2014/main" id="{28780ABC-CF20-40D3-A9DB-6325480B26FF}"/>
              </a:ext>
            </a:extLst>
          </p:cNvPr>
          <p:cNvSpPr/>
          <p:nvPr/>
        </p:nvSpPr>
        <p:spPr bwMode="auto">
          <a:xfrm>
            <a:off x="4261481" y="5768352"/>
            <a:ext cx="168282" cy="38835"/>
          </a:xfrm>
          <a:prstGeom prst="rect">
            <a:avLst/>
          </a:prstGeom>
          <a:solidFill>
            <a:srgbClr val="D15B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1" name="íş1iḓé">
            <a:extLst>
              <a:ext uri="{FF2B5EF4-FFF2-40B4-BE49-F238E27FC236}">
                <a16:creationId xmlns:a16="http://schemas.microsoft.com/office/drawing/2014/main" id="{0C7962F0-343B-4F9B-8406-B2515EA802BA}"/>
              </a:ext>
            </a:extLst>
          </p:cNvPr>
          <p:cNvSpPr/>
          <p:nvPr/>
        </p:nvSpPr>
        <p:spPr bwMode="auto">
          <a:xfrm>
            <a:off x="3959046" y="4405626"/>
            <a:ext cx="475424" cy="49425"/>
          </a:xfrm>
          <a:prstGeom prst="rect">
            <a:avLst/>
          </a:prstGeom>
          <a:solidFill>
            <a:srgbClr val="2C37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2" name="íṣlíde">
            <a:extLst>
              <a:ext uri="{FF2B5EF4-FFF2-40B4-BE49-F238E27FC236}">
                <a16:creationId xmlns:a16="http://schemas.microsoft.com/office/drawing/2014/main" id="{59920E5B-1A1F-4324-AB61-EAAD89A87EC9}"/>
              </a:ext>
            </a:extLst>
          </p:cNvPr>
          <p:cNvSpPr/>
          <p:nvPr/>
        </p:nvSpPr>
        <p:spPr bwMode="auto">
          <a:xfrm>
            <a:off x="3959046" y="4405626"/>
            <a:ext cx="475424" cy="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3" name="íṧ1ídè">
            <a:extLst>
              <a:ext uri="{FF2B5EF4-FFF2-40B4-BE49-F238E27FC236}">
                <a16:creationId xmlns:a16="http://schemas.microsoft.com/office/drawing/2014/main" id="{CD11BE76-3A3F-4BF9-9AD2-028C2B5C28DE}"/>
              </a:ext>
            </a:extLst>
          </p:cNvPr>
          <p:cNvSpPr/>
          <p:nvPr/>
        </p:nvSpPr>
        <p:spPr bwMode="auto">
          <a:xfrm>
            <a:off x="4277956" y="3660717"/>
            <a:ext cx="189464" cy="744910"/>
          </a:xfrm>
          <a:custGeom>
            <a:avLst/>
            <a:gdLst>
              <a:gd name="T0" fmla="*/ 75 w 126"/>
              <a:gd name="T1" fmla="*/ 0 h 497"/>
              <a:gd name="T2" fmla="*/ 2 w 126"/>
              <a:gd name="T3" fmla="*/ 237 h 497"/>
              <a:gd name="T4" fmla="*/ 7 w 126"/>
              <a:gd name="T5" fmla="*/ 497 h 497"/>
              <a:gd name="T6" fmla="*/ 39 w 126"/>
              <a:gd name="T7" fmla="*/ 497 h 497"/>
              <a:gd name="T8" fmla="*/ 104 w 126"/>
              <a:gd name="T9" fmla="*/ 493 h 497"/>
              <a:gd name="T10" fmla="*/ 126 w 126"/>
              <a:gd name="T11" fmla="*/ 120 h 497"/>
              <a:gd name="T12" fmla="*/ 75 w 126"/>
              <a:gd name="T13" fmla="*/ 0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" h="497">
                <a:moveTo>
                  <a:pt x="75" y="0"/>
                </a:moveTo>
                <a:cubicBezTo>
                  <a:pt x="75" y="0"/>
                  <a:pt x="0" y="176"/>
                  <a:pt x="2" y="237"/>
                </a:cubicBezTo>
                <a:cubicBezTo>
                  <a:pt x="3" y="295"/>
                  <a:pt x="7" y="477"/>
                  <a:pt x="7" y="497"/>
                </a:cubicBezTo>
                <a:cubicBezTo>
                  <a:pt x="39" y="497"/>
                  <a:pt x="39" y="497"/>
                  <a:pt x="39" y="497"/>
                </a:cubicBezTo>
                <a:cubicBezTo>
                  <a:pt x="104" y="493"/>
                  <a:pt x="104" y="493"/>
                  <a:pt x="104" y="493"/>
                </a:cubicBezTo>
                <a:cubicBezTo>
                  <a:pt x="126" y="120"/>
                  <a:pt x="126" y="120"/>
                  <a:pt x="126" y="120"/>
                </a:cubicBezTo>
                <a:cubicBezTo>
                  <a:pt x="102" y="51"/>
                  <a:pt x="75" y="0"/>
                  <a:pt x="75" y="0"/>
                </a:cubicBezTo>
              </a:path>
            </a:pathLst>
          </a:custGeom>
          <a:solidFill>
            <a:srgbClr val="AA2A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4" name="iṣḻíďê">
            <a:extLst>
              <a:ext uri="{FF2B5EF4-FFF2-40B4-BE49-F238E27FC236}">
                <a16:creationId xmlns:a16="http://schemas.microsoft.com/office/drawing/2014/main" id="{B7643FB8-2DD1-451A-8FDC-542D6360D74C}"/>
              </a:ext>
            </a:extLst>
          </p:cNvPr>
          <p:cNvSpPr/>
          <p:nvPr/>
        </p:nvSpPr>
        <p:spPr bwMode="auto">
          <a:xfrm>
            <a:off x="4288548" y="4405626"/>
            <a:ext cx="48249" cy="2354"/>
          </a:xfrm>
          <a:custGeom>
            <a:avLst/>
            <a:gdLst>
              <a:gd name="T0" fmla="*/ 32 w 32"/>
              <a:gd name="T1" fmla="*/ 0 h 2"/>
              <a:gd name="T2" fmla="*/ 0 w 32"/>
              <a:gd name="T3" fmla="*/ 0 h 2"/>
              <a:gd name="T4" fmla="*/ 0 w 32"/>
              <a:gd name="T5" fmla="*/ 2 h 2"/>
              <a:gd name="T6" fmla="*/ 32 w 3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2">
                <a:moveTo>
                  <a:pt x="3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2"/>
                  <a:pt x="0" y="2"/>
                </a:cubicBezTo>
                <a:cubicBezTo>
                  <a:pt x="32" y="0"/>
                  <a:pt x="32" y="0"/>
                  <a:pt x="32" y="0"/>
                </a:cubicBezTo>
              </a:path>
            </a:pathLst>
          </a:custGeom>
          <a:solidFill>
            <a:srgbClr val="3D29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5" name="îṩliďè">
            <a:extLst>
              <a:ext uri="{FF2B5EF4-FFF2-40B4-BE49-F238E27FC236}">
                <a16:creationId xmlns:a16="http://schemas.microsoft.com/office/drawing/2014/main" id="{05E97EBA-A636-4B16-B436-8A9263C116C9}"/>
              </a:ext>
            </a:extLst>
          </p:cNvPr>
          <p:cNvSpPr/>
          <p:nvPr/>
        </p:nvSpPr>
        <p:spPr bwMode="auto">
          <a:xfrm>
            <a:off x="4032007" y="4342079"/>
            <a:ext cx="147099" cy="82375"/>
          </a:xfrm>
          <a:custGeom>
            <a:avLst/>
            <a:gdLst>
              <a:gd name="T0" fmla="*/ 12 w 98"/>
              <a:gd name="T1" fmla="*/ 26 h 55"/>
              <a:gd name="T2" fmla="*/ 77 w 98"/>
              <a:gd name="T3" fmla="*/ 3 h 55"/>
              <a:gd name="T4" fmla="*/ 95 w 98"/>
              <a:gd name="T5" fmla="*/ 11 h 55"/>
              <a:gd name="T6" fmla="*/ 95 w 98"/>
              <a:gd name="T7" fmla="*/ 12 h 55"/>
              <a:gd name="T8" fmla="*/ 86 w 98"/>
              <a:gd name="T9" fmla="*/ 29 h 55"/>
              <a:gd name="T10" fmla="*/ 21 w 98"/>
              <a:gd name="T11" fmla="*/ 52 h 55"/>
              <a:gd name="T12" fmla="*/ 3 w 98"/>
              <a:gd name="T13" fmla="*/ 45 h 55"/>
              <a:gd name="T14" fmla="*/ 2 w 98"/>
              <a:gd name="T15" fmla="*/ 44 h 55"/>
              <a:gd name="T16" fmla="*/ 12 w 98"/>
              <a:gd name="T17" fmla="*/ 26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8" h="55">
                <a:moveTo>
                  <a:pt x="12" y="26"/>
                </a:moveTo>
                <a:cubicBezTo>
                  <a:pt x="77" y="3"/>
                  <a:pt x="77" y="3"/>
                  <a:pt x="77" y="3"/>
                </a:cubicBezTo>
                <a:cubicBezTo>
                  <a:pt x="84" y="0"/>
                  <a:pt x="92" y="4"/>
                  <a:pt x="95" y="11"/>
                </a:cubicBezTo>
                <a:cubicBezTo>
                  <a:pt x="95" y="12"/>
                  <a:pt x="95" y="12"/>
                  <a:pt x="95" y="12"/>
                </a:cubicBezTo>
                <a:cubicBezTo>
                  <a:pt x="98" y="19"/>
                  <a:pt x="93" y="27"/>
                  <a:pt x="86" y="29"/>
                </a:cubicBezTo>
                <a:cubicBezTo>
                  <a:pt x="21" y="52"/>
                  <a:pt x="21" y="52"/>
                  <a:pt x="21" y="52"/>
                </a:cubicBezTo>
                <a:cubicBezTo>
                  <a:pt x="13" y="55"/>
                  <a:pt x="5" y="52"/>
                  <a:pt x="3" y="45"/>
                </a:cubicBezTo>
                <a:cubicBezTo>
                  <a:pt x="2" y="44"/>
                  <a:pt x="2" y="44"/>
                  <a:pt x="2" y="44"/>
                </a:cubicBezTo>
                <a:cubicBezTo>
                  <a:pt x="0" y="37"/>
                  <a:pt x="4" y="29"/>
                  <a:pt x="12" y="26"/>
                </a:cubicBezTo>
              </a:path>
            </a:pathLst>
          </a:custGeom>
          <a:solidFill>
            <a:srgbClr val="FFC7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6" name="ïṩļiḋê">
            <a:extLst>
              <a:ext uri="{FF2B5EF4-FFF2-40B4-BE49-F238E27FC236}">
                <a16:creationId xmlns:a16="http://schemas.microsoft.com/office/drawing/2014/main" id="{C4CF4F6C-9D79-413C-943C-A5EB657424D0}"/>
              </a:ext>
            </a:extLst>
          </p:cNvPr>
          <p:cNvSpPr/>
          <p:nvPr/>
        </p:nvSpPr>
        <p:spPr bwMode="auto">
          <a:xfrm>
            <a:off x="3721333" y="4275002"/>
            <a:ext cx="487192" cy="530734"/>
          </a:xfrm>
          <a:custGeom>
            <a:avLst/>
            <a:gdLst>
              <a:gd name="T0" fmla="*/ 318 w 325"/>
              <a:gd name="T1" fmla="*/ 255 h 354"/>
              <a:gd name="T2" fmla="*/ 307 w 325"/>
              <a:gd name="T3" fmla="*/ 266 h 354"/>
              <a:gd name="T4" fmla="*/ 193 w 325"/>
              <a:gd name="T5" fmla="*/ 343 h 354"/>
              <a:gd name="T6" fmla="*/ 143 w 325"/>
              <a:gd name="T7" fmla="*/ 334 h 354"/>
              <a:gd name="T8" fmla="*/ 11 w 325"/>
              <a:gd name="T9" fmla="*/ 138 h 354"/>
              <a:gd name="T10" fmla="*/ 21 w 325"/>
              <a:gd name="T11" fmla="*/ 88 h 354"/>
              <a:gd name="T12" fmla="*/ 22 w 325"/>
              <a:gd name="T13" fmla="*/ 87 h 354"/>
              <a:gd name="T14" fmla="*/ 135 w 325"/>
              <a:gd name="T15" fmla="*/ 11 h 354"/>
              <a:gd name="T16" fmla="*/ 185 w 325"/>
              <a:gd name="T17" fmla="*/ 21 h 354"/>
              <a:gd name="T18" fmla="*/ 236 w 325"/>
              <a:gd name="T19" fmla="*/ 96 h 354"/>
              <a:gd name="T20" fmla="*/ 286 w 325"/>
              <a:gd name="T21" fmla="*/ 171 h 354"/>
              <a:gd name="T22" fmla="*/ 317 w 325"/>
              <a:gd name="T23" fmla="*/ 216 h 354"/>
              <a:gd name="T24" fmla="*/ 318 w 325"/>
              <a:gd name="T25" fmla="*/ 255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5" h="354">
                <a:moveTo>
                  <a:pt x="318" y="255"/>
                </a:moveTo>
                <a:cubicBezTo>
                  <a:pt x="315" y="260"/>
                  <a:pt x="312" y="263"/>
                  <a:pt x="307" y="266"/>
                </a:cubicBezTo>
                <a:cubicBezTo>
                  <a:pt x="193" y="343"/>
                  <a:pt x="193" y="343"/>
                  <a:pt x="193" y="343"/>
                </a:cubicBezTo>
                <a:cubicBezTo>
                  <a:pt x="177" y="354"/>
                  <a:pt x="154" y="350"/>
                  <a:pt x="143" y="334"/>
                </a:cubicBezTo>
                <a:cubicBezTo>
                  <a:pt x="11" y="138"/>
                  <a:pt x="11" y="138"/>
                  <a:pt x="11" y="138"/>
                </a:cubicBezTo>
                <a:cubicBezTo>
                  <a:pt x="0" y="121"/>
                  <a:pt x="4" y="99"/>
                  <a:pt x="21" y="88"/>
                </a:cubicBezTo>
                <a:cubicBezTo>
                  <a:pt x="22" y="87"/>
                  <a:pt x="22" y="87"/>
                  <a:pt x="22" y="87"/>
                </a:cubicBezTo>
                <a:cubicBezTo>
                  <a:pt x="135" y="11"/>
                  <a:pt x="135" y="11"/>
                  <a:pt x="135" y="11"/>
                </a:cubicBezTo>
                <a:cubicBezTo>
                  <a:pt x="152" y="0"/>
                  <a:pt x="174" y="4"/>
                  <a:pt x="185" y="21"/>
                </a:cubicBezTo>
                <a:cubicBezTo>
                  <a:pt x="236" y="96"/>
                  <a:pt x="236" y="96"/>
                  <a:pt x="236" y="96"/>
                </a:cubicBezTo>
                <a:cubicBezTo>
                  <a:pt x="286" y="171"/>
                  <a:pt x="286" y="171"/>
                  <a:pt x="286" y="171"/>
                </a:cubicBezTo>
                <a:cubicBezTo>
                  <a:pt x="317" y="216"/>
                  <a:pt x="317" y="216"/>
                  <a:pt x="317" y="216"/>
                </a:cubicBezTo>
                <a:cubicBezTo>
                  <a:pt x="325" y="228"/>
                  <a:pt x="325" y="244"/>
                  <a:pt x="318" y="255"/>
                </a:cubicBezTo>
              </a:path>
            </a:pathLst>
          </a:custGeom>
          <a:solidFill>
            <a:srgbClr val="C2C2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7" name="îṡḻïḓê">
            <a:extLst>
              <a:ext uri="{FF2B5EF4-FFF2-40B4-BE49-F238E27FC236}">
                <a16:creationId xmlns:a16="http://schemas.microsoft.com/office/drawing/2014/main" id="{F4D68660-A094-47D6-97B2-87FB22F0639D}"/>
              </a:ext>
            </a:extLst>
          </p:cNvPr>
          <p:cNvSpPr/>
          <p:nvPr/>
        </p:nvSpPr>
        <p:spPr bwMode="auto">
          <a:xfrm>
            <a:off x="3888438" y="4444461"/>
            <a:ext cx="51779" cy="56486"/>
          </a:xfrm>
          <a:custGeom>
            <a:avLst/>
            <a:gdLst>
              <a:gd name="T0" fmla="*/ 29 w 35"/>
              <a:gd name="T1" fmla="*/ 10 h 38"/>
              <a:gd name="T2" fmla="*/ 28 w 35"/>
              <a:gd name="T3" fmla="*/ 33 h 38"/>
              <a:gd name="T4" fmla="*/ 6 w 35"/>
              <a:gd name="T5" fmla="*/ 27 h 38"/>
              <a:gd name="T6" fmla="*/ 8 w 35"/>
              <a:gd name="T7" fmla="*/ 4 h 38"/>
              <a:gd name="T8" fmla="*/ 29 w 35"/>
              <a:gd name="T9" fmla="*/ 1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38">
                <a:moveTo>
                  <a:pt x="29" y="10"/>
                </a:moveTo>
                <a:cubicBezTo>
                  <a:pt x="35" y="18"/>
                  <a:pt x="34" y="29"/>
                  <a:pt x="28" y="33"/>
                </a:cubicBezTo>
                <a:cubicBezTo>
                  <a:pt x="21" y="38"/>
                  <a:pt x="11" y="35"/>
                  <a:pt x="6" y="27"/>
                </a:cubicBezTo>
                <a:cubicBezTo>
                  <a:pt x="0" y="19"/>
                  <a:pt x="1" y="9"/>
                  <a:pt x="8" y="4"/>
                </a:cubicBezTo>
                <a:cubicBezTo>
                  <a:pt x="14" y="0"/>
                  <a:pt x="24" y="2"/>
                  <a:pt x="29" y="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8" name="îŝḷïḍê">
            <a:extLst>
              <a:ext uri="{FF2B5EF4-FFF2-40B4-BE49-F238E27FC236}">
                <a16:creationId xmlns:a16="http://schemas.microsoft.com/office/drawing/2014/main" id="{03F53F6D-84F4-483E-907B-8B4F4A2136BD}"/>
              </a:ext>
            </a:extLst>
          </p:cNvPr>
          <p:cNvSpPr/>
          <p:nvPr/>
        </p:nvSpPr>
        <p:spPr bwMode="auto">
          <a:xfrm>
            <a:off x="3979051" y="4418571"/>
            <a:ext cx="171812" cy="184757"/>
          </a:xfrm>
          <a:custGeom>
            <a:avLst/>
            <a:gdLst>
              <a:gd name="T0" fmla="*/ 64 w 114"/>
              <a:gd name="T1" fmla="*/ 0 h 123"/>
              <a:gd name="T2" fmla="*/ 59 w 114"/>
              <a:gd name="T3" fmla="*/ 7 h 123"/>
              <a:gd name="T4" fmla="*/ 58 w 114"/>
              <a:gd name="T5" fmla="*/ 8 h 123"/>
              <a:gd name="T6" fmla="*/ 8 w 114"/>
              <a:gd name="T7" fmla="*/ 52 h 123"/>
              <a:gd name="T8" fmla="*/ 0 w 114"/>
              <a:gd name="T9" fmla="*/ 68 h 123"/>
              <a:gd name="T10" fmla="*/ 2 w 114"/>
              <a:gd name="T11" fmla="*/ 75 h 123"/>
              <a:gd name="T12" fmla="*/ 10 w 114"/>
              <a:gd name="T13" fmla="*/ 78 h 123"/>
              <a:gd name="T14" fmla="*/ 25 w 114"/>
              <a:gd name="T15" fmla="*/ 71 h 123"/>
              <a:gd name="T16" fmla="*/ 63 w 114"/>
              <a:gd name="T17" fmla="*/ 37 h 123"/>
              <a:gd name="T18" fmla="*/ 65 w 114"/>
              <a:gd name="T19" fmla="*/ 42 h 123"/>
              <a:gd name="T20" fmla="*/ 66 w 114"/>
              <a:gd name="T21" fmla="*/ 42 h 123"/>
              <a:gd name="T22" fmla="*/ 17 w 114"/>
              <a:gd name="T23" fmla="*/ 85 h 123"/>
              <a:gd name="T24" fmla="*/ 8 w 114"/>
              <a:gd name="T25" fmla="*/ 101 h 123"/>
              <a:gd name="T26" fmla="*/ 10 w 114"/>
              <a:gd name="T27" fmla="*/ 108 h 123"/>
              <a:gd name="T28" fmla="*/ 18 w 114"/>
              <a:gd name="T29" fmla="*/ 111 h 123"/>
              <a:gd name="T30" fmla="*/ 33 w 114"/>
              <a:gd name="T31" fmla="*/ 104 h 123"/>
              <a:gd name="T32" fmla="*/ 80 w 114"/>
              <a:gd name="T33" fmla="*/ 64 h 123"/>
              <a:gd name="T34" fmla="*/ 83 w 114"/>
              <a:gd name="T35" fmla="*/ 68 h 123"/>
              <a:gd name="T36" fmla="*/ 50 w 114"/>
              <a:gd name="T37" fmla="*/ 97 h 123"/>
              <a:gd name="T38" fmla="*/ 41 w 114"/>
              <a:gd name="T39" fmla="*/ 113 h 123"/>
              <a:gd name="T40" fmla="*/ 44 w 114"/>
              <a:gd name="T41" fmla="*/ 120 h 123"/>
              <a:gd name="T42" fmla="*/ 51 w 114"/>
              <a:gd name="T43" fmla="*/ 123 h 123"/>
              <a:gd name="T44" fmla="*/ 66 w 114"/>
              <a:gd name="T45" fmla="*/ 116 h 123"/>
              <a:gd name="T46" fmla="*/ 114 w 114"/>
              <a:gd name="T47" fmla="*/ 75 h 123"/>
              <a:gd name="T48" fmla="*/ 64 w 114"/>
              <a:gd name="T4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4" h="123">
                <a:moveTo>
                  <a:pt x="64" y="0"/>
                </a:moveTo>
                <a:cubicBezTo>
                  <a:pt x="62" y="2"/>
                  <a:pt x="60" y="5"/>
                  <a:pt x="59" y="7"/>
                </a:cubicBezTo>
                <a:cubicBezTo>
                  <a:pt x="58" y="8"/>
                  <a:pt x="58" y="8"/>
                  <a:pt x="58" y="8"/>
                </a:cubicBezTo>
                <a:cubicBezTo>
                  <a:pt x="8" y="52"/>
                  <a:pt x="8" y="52"/>
                  <a:pt x="8" y="52"/>
                </a:cubicBezTo>
                <a:cubicBezTo>
                  <a:pt x="3" y="57"/>
                  <a:pt x="0" y="63"/>
                  <a:pt x="0" y="68"/>
                </a:cubicBezTo>
                <a:cubicBezTo>
                  <a:pt x="0" y="71"/>
                  <a:pt x="0" y="73"/>
                  <a:pt x="2" y="75"/>
                </a:cubicBezTo>
                <a:cubicBezTo>
                  <a:pt x="4" y="77"/>
                  <a:pt x="6" y="78"/>
                  <a:pt x="10" y="78"/>
                </a:cubicBezTo>
                <a:cubicBezTo>
                  <a:pt x="14" y="78"/>
                  <a:pt x="20" y="76"/>
                  <a:pt x="25" y="71"/>
                </a:cubicBezTo>
                <a:cubicBezTo>
                  <a:pt x="63" y="37"/>
                  <a:pt x="63" y="37"/>
                  <a:pt x="63" y="37"/>
                </a:cubicBezTo>
                <a:cubicBezTo>
                  <a:pt x="64" y="39"/>
                  <a:pt x="65" y="40"/>
                  <a:pt x="65" y="42"/>
                </a:cubicBezTo>
                <a:cubicBezTo>
                  <a:pt x="66" y="42"/>
                  <a:pt x="66" y="42"/>
                  <a:pt x="66" y="42"/>
                </a:cubicBezTo>
                <a:cubicBezTo>
                  <a:pt x="17" y="85"/>
                  <a:pt x="17" y="85"/>
                  <a:pt x="17" y="85"/>
                </a:cubicBezTo>
                <a:cubicBezTo>
                  <a:pt x="11" y="90"/>
                  <a:pt x="8" y="96"/>
                  <a:pt x="8" y="101"/>
                </a:cubicBezTo>
                <a:cubicBezTo>
                  <a:pt x="8" y="104"/>
                  <a:pt x="9" y="106"/>
                  <a:pt x="10" y="108"/>
                </a:cubicBezTo>
                <a:cubicBezTo>
                  <a:pt x="12" y="110"/>
                  <a:pt x="15" y="111"/>
                  <a:pt x="18" y="111"/>
                </a:cubicBezTo>
                <a:cubicBezTo>
                  <a:pt x="23" y="111"/>
                  <a:pt x="28" y="109"/>
                  <a:pt x="33" y="104"/>
                </a:cubicBezTo>
                <a:cubicBezTo>
                  <a:pt x="80" y="64"/>
                  <a:pt x="80" y="64"/>
                  <a:pt x="80" y="64"/>
                </a:cubicBezTo>
                <a:cubicBezTo>
                  <a:pt x="83" y="68"/>
                  <a:pt x="83" y="68"/>
                  <a:pt x="83" y="68"/>
                </a:cubicBezTo>
                <a:cubicBezTo>
                  <a:pt x="50" y="97"/>
                  <a:pt x="50" y="97"/>
                  <a:pt x="50" y="97"/>
                </a:cubicBezTo>
                <a:cubicBezTo>
                  <a:pt x="44" y="102"/>
                  <a:pt x="41" y="108"/>
                  <a:pt x="41" y="113"/>
                </a:cubicBezTo>
                <a:cubicBezTo>
                  <a:pt x="41" y="116"/>
                  <a:pt x="42" y="118"/>
                  <a:pt x="44" y="120"/>
                </a:cubicBezTo>
                <a:cubicBezTo>
                  <a:pt x="45" y="122"/>
                  <a:pt x="48" y="123"/>
                  <a:pt x="51" y="123"/>
                </a:cubicBezTo>
                <a:cubicBezTo>
                  <a:pt x="56" y="123"/>
                  <a:pt x="61" y="121"/>
                  <a:pt x="66" y="116"/>
                </a:cubicBezTo>
                <a:cubicBezTo>
                  <a:pt x="114" y="75"/>
                  <a:pt x="114" y="75"/>
                  <a:pt x="114" y="75"/>
                </a:cubicBezTo>
                <a:cubicBezTo>
                  <a:pt x="64" y="0"/>
                  <a:pt x="64" y="0"/>
                  <a:pt x="64" y="0"/>
                </a:cubicBezTo>
              </a:path>
            </a:pathLst>
          </a:custGeom>
          <a:solidFill>
            <a:srgbClr val="686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9" name="iṧlide">
            <a:extLst>
              <a:ext uri="{FF2B5EF4-FFF2-40B4-BE49-F238E27FC236}">
                <a16:creationId xmlns:a16="http://schemas.microsoft.com/office/drawing/2014/main" id="{7AE9B0A5-E586-4B2F-A907-34E6E933FAB7}"/>
              </a:ext>
            </a:extLst>
          </p:cNvPr>
          <p:cNvSpPr/>
          <p:nvPr/>
        </p:nvSpPr>
        <p:spPr bwMode="auto">
          <a:xfrm>
            <a:off x="4055543" y="4340903"/>
            <a:ext cx="195348" cy="194171"/>
          </a:xfrm>
          <a:custGeom>
            <a:avLst/>
            <a:gdLst>
              <a:gd name="T0" fmla="*/ 120 w 130"/>
              <a:gd name="T1" fmla="*/ 68 h 130"/>
              <a:gd name="T2" fmla="*/ 76 w 130"/>
              <a:gd name="T3" fmla="*/ 108 h 130"/>
              <a:gd name="T4" fmla="*/ 30 w 130"/>
              <a:gd name="T5" fmla="*/ 120 h 130"/>
              <a:gd name="T6" fmla="*/ 11 w 130"/>
              <a:gd name="T7" fmla="*/ 93 h 130"/>
              <a:gd name="T8" fmla="*/ 10 w 130"/>
              <a:gd name="T9" fmla="*/ 56 h 130"/>
              <a:gd name="T10" fmla="*/ 43 w 130"/>
              <a:gd name="T11" fmla="*/ 15 h 130"/>
              <a:gd name="T12" fmla="*/ 85 w 130"/>
              <a:gd name="T13" fmla="*/ 10 h 130"/>
              <a:gd name="T14" fmla="*/ 110 w 130"/>
              <a:gd name="T15" fmla="*/ 30 h 130"/>
              <a:gd name="T16" fmla="*/ 120 w 130"/>
              <a:gd name="T17" fmla="*/ 68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0" h="130">
                <a:moveTo>
                  <a:pt x="120" y="68"/>
                </a:moveTo>
                <a:cubicBezTo>
                  <a:pt x="120" y="68"/>
                  <a:pt x="85" y="99"/>
                  <a:pt x="76" y="108"/>
                </a:cubicBezTo>
                <a:cubicBezTo>
                  <a:pt x="57" y="126"/>
                  <a:pt x="43" y="130"/>
                  <a:pt x="30" y="120"/>
                </a:cubicBezTo>
                <a:cubicBezTo>
                  <a:pt x="11" y="93"/>
                  <a:pt x="11" y="93"/>
                  <a:pt x="11" y="93"/>
                </a:cubicBezTo>
                <a:cubicBezTo>
                  <a:pt x="3" y="77"/>
                  <a:pt x="0" y="68"/>
                  <a:pt x="10" y="56"/>
                </a:cubicBezTo>
                <a:cubicBezTo>
                  <a:pt x="43" y="15"/>
                  <a:pt x="43" y="15"/>
                  <a:pt x="43" y="15"/>
                </a:cubicBezTo>
                <a:cubicBezTo>
                  <a:pt x="54" y="2"/>
                  <a:pt x="72" y="0"/>
                  <a:pt x="85" y="10"/>
                </a:cubicBezTo>
                <a:cubicBezTo>
                  <a:pt x="110" y="30"/>
                  <a:pt x="110" y="30"/>
                  <a:pt x="110" y="30"/>
                </a:cubicBezTo>
                <a:cubicBezTo>
                  <a:pt x="123" y="40"/>
                  <a:pt x="130" y="56"/>
                  <a:pt x="120" y="68"/>
                </a:cubicBezTo>
                <a:close/>
              </a:path>
            </a:pathLst>
          </a:custGeom>
          <a:solidFill>
            <a:srgbClr val="FFC7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0" name="i$1iḍè">
            <a:extLst>
              <a:ext uri="{FF2B5EF4-FFF2-40B4-BE49-F238E27FC236}">
                <a16:creationId xmlns:a16="http://schemas.microsoft.com/office/drawing/2014/main" id="{62FC24CB-796A-4F23-A98E-587A14230388}"/>
              </a:ext>
            </a:extLst>
          </p:cNvPr>
          <p:cNvSpPr/>
          <p:nvPr/>
        </p:nvSpPr>
        <p:spPr bwMode="auto">
          <a:xfrm>
            <a:off x="3977874" y="4424455"/>
            <a:ext cx="123564" cy="107089"/>
          </a:xfrm>
          <a:custGeom>
            <a:avLst/>
            <a:gdLst>
              <a:gd name="T0" fmla="*/ 72 w 82"/>
              <a:gd name="T1" fmla="*/ 25 h 71"/>
              <a:gd name="T2" fmla="*/ 25 w 82"/>
              <a:gd name="T3" fmla="*/ 63 h 71"/>
              <a:gd name="T4" fmla="*/ 4 w 82"/>
              <a:gd name="T5" fmla="*/ 66 h 71"/>
              <a:gd name="T6" fmla="*/ 10 w 82"/>
              <a:gd name="T7" fmla="*/ 46 h 71"/>
              <a:gd name="T8" fmla="*/ 57 w 82"/>
              <a:gd name="T9" fmla="*/ 8 h 71"/>
              <a:gd name="T10" fmla="*/ 78 w 82"/>
              <a:gd name="T11" fmla="*/ 4 h 71"/>
              <a:gd name="T12" fmla="*/ 72 w 82"/>
              <a:gd name="T13" fmla="*/ 25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2" h="71">
                <a:moveTo>
                  <a:pt x="72" y="25"/>
                </a:moveTo>
                <a:cubicBezTo>
                  <a:pt x="25" y="63"/>
                  <a:pt x="25" y="63"/>
                  <a:pt x="25" y="63"/>
                </a:cubicBezTo>
                <a:cubicBezTo>
                  <a:pt x="18" y="69"/>
                  <a:pt x="8" y="71"/>
                  <a:pt x="4" y="66"/>
                </a:cubicBezTo>
                <a:cubicBezTo>
                  <a:pt x="0" y="61"/>
                  <a:pt x="3" y="52"/>
                  <a:pt x="10" y="46"/>
                </a:cubicBezTo>
                <a:cubicBezTo>
                  <a:pt x="57" y="8"/>
                  <a:pt x="57" y="8"/>
                  <a:pt x="57" y="8"/>
                </a:cubicBezTo>
                <a:cubicBezTo>
                  <a:pt x="64" y="1"/>
                  <a:pt x="74" y="0"/>
                  <a:pt x="78" y="4"/>
                </a:cubicBezTo>
                <a:cubicBezTo>
                  <a:pt x="82" y="9"/>
                  <a:pt x="79" y="18"/>
                  <a:pt x="72" y="25"/>
                </a:cubicBezTo>
                <a:close/>
              </a:path>
            </a:pathLst>
          </a:custGeom>
          <a:solidFill>
            <a:srgbClr val="FFC7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1" name="íṩḷîḍé">
            <a:extLst>
              <a:ext uri="{FF2B5EF4-FFF2-40B4-BE49-F238E27FC236}">
                <a16:creationId xmlns:a16="http://schemas.microsoft.com/office/drawing/2014/main" id="{E6949507-9929-4068-BFA3-52697EB0F5FC}"/>
              </a:ext>
            </a:extLst>
          </p:cNvPr>
          <p:cNvSpPr/>
          <p:nvPr/>
        </p:nvSpPr>
        <p:spPr bwMode="auto">
          <a:xfrm>
            <a:off x="3989642" y="4467996"/>
            <a:ext cx="123564" cy="107089"/>
          </a:xfrm>
          <a:custGeom>
            <a:avLst/>
            <a:gdLst>
              <a:gd name="T0" fmla="*/ 72 w 82"/>
              <a:gd name="T1" fmla="*/ 25 h 71"/>
              <a:gd name="T2" fmla="*/ 25 w 82"/>
              <a:gd name="T3" fmla="*/ 63 h 71"/>
              <a:gd name="T4" fmla="*/ 4 w 82"/>
              <a:gd name="T5" fmla="*/ 66 h 71"/>
              <a:gd name="T6" fmla="*/ 10 w 82"/>
              <a:gd name="T7" fmla="*/ 46 h 71"/>
              <a:gd name="T8" fmla="*/ 57 w 82"/>
              <a:gd name="T9" fmla="*/ 8 h 71"/>
              <a:gd name="T10" fmla="*/ 78 w 82"/>
              <a:gd name="T11" fmla="*/ 5 h 71"/>
              <a:gd name="T12" fmla="*/ 72 w 82"/>
              <a:gd name="T13" fmla="*/ 25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2" h="71">
                <a:moveTo>
                  <a:pt x="72" y="25"/>
                </a:moveTo>
                <a:cubicBezTo>
                  <a:pt x="25" y="63"/>
                  <a:pt x="25" y="63"/>
                  <a:pt x="25" y="63"/>
                </a:cubicBezTo>
                <a:cubicBezTo>
                  <a:pt x="18" y="70"/>
                  <a:pt x="8" y="71"/>
                  <a:pt x="4" y="66"/>
                </a:cubicBezTo>
                <a:cubicBezTo>
                  <a:pt x="0" y="62"/>
                  <a:pt x="2" y="53"/>
                  <a:pt x="10" y="46"/>
                </a:cubicBezTo>
                <a:cubicBezTo>
                  <a:pt x="57" y="8"/>
                  <a:pt x="57" y="8"/>
                  <a:pt x="57" y="8"/>
                </a:cubicBezTo>
                <a:cubicBezTo>
                  <a:pt x="64" y="1"/>
                  <a:pt x="74" y="0"/>
                  <a:pt x="78" y="5"/>
                </a:cubicBezTo>
                <a:cubicBezTo>
                  <a:pt x="82" y="9"/>
                  <a:pt x="79" y="19"/>
                  <a:pt x="72" y="25"/>
                </a:cubicBezTo>
                <a:close/>
              </a:path>
            </a:pathLst>
          </a:custGeom>
          <a:solidFill>
            <a:srgbClr val="FFC7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2" name="íśľíḓê">
            <a:extLst>
              <a:ext uri="{FF2B5EF4-FFF2-40B4-BE49-F238E27FC236}">
                <a16:creationId xmlns:a16="http://schemas.microsoft.com/office/drawing/2014/main" id="{BBB44693-7C9C-4CCD-A6DF-8934BEB10600}"/>
              </a:ext>
            </a:extLst>
          </p:cNvPr>
          <p:cNvSpPr/>
          <p:nvPr/>
        </p:nvSpPr>
        <p:spPr bwMode="auto">
          <a:xfrm>
            <a:off x="4036714" y="4483294"/>
            <a:ext cx="122386" cy="108265"/>
          </a:xfrm>
          <a:custGeom>
            <a:avLst/>
            <a:gdLst>
              <a:gd name="T0" fmla="*/ 72 w 82"/>
              <a:gd name="T1" fmla="*/ 25 h 72"/>
              <a:gd name="T2" fmla="*/ 25 w 82"/>
              <a:gd name="T3" fmla="*/ 64 h 72"/>
              <a:gd name="T4" fmla="*/ 4 w 82"/>
              <a:gd name="T5" fmla="*/ 67 h 72"/>
              <a:gd name="T6" fmla="*/ 10 w 82"/>
              <a:gd name="T7" fmla="*/ 47 h 72"/>
              <a:gd name="T8" fmla="*/ 56 w 82"/>
              <a:gd name="T9" fmla="*/ 8 h 72"/>
              <a:gd name="T10" fmla="*/ 78 w 82"/>
              <a:gd name="T11" fmla="*/ 5 h 72"/>
              <a:gd name="T12" fmla="*/ 72 w 82"/>
              <a:gd name="T13" fmla="*/ 25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2" h="72">
                <a:moveTo>
                  <a:pt x="72" y="25"/>
                </a:moveTo>
                <a:cubicBezTo>
                  <a:pt x="25" y="64"/>
                  <a:pt x="25" y="64"/>
                  <a:pt x="25" y="64"/>
                </a:cubicBezTo>
                <a:cubicBezTo>
                  <a:pt x="18" y="70"/>
                  <a:pt x="8" y="72"/>
                  <a:pt x="4" y="67"/>
                </a:cubicBezTo>
                <a:cubicBezTo>
                  <a:pt x="0" y="62"/>
                  <a:pt x="2" y="53"/>
                  <a:pt x="10" y="47"/>
                </a:cubicBezTo>
                <a:cubicBezTo>
                  <a:pt x="56" y="8"/>
                  <a:pt x="56" y="8"/>
                  <a:pt x="56" y="8"/>
                </a:cubicBezTo>
                <a:cubicBezTo>
                  <a:pt x="64" y="2"/>
                  <a:pt x="73" y="0"/>
                  <a:pt x="78" y="5"/>
                </a:cubicBezTo>
                <a:cubicBezTo>
                  <a:pt x="82" y="10"/>
                  <a:pt x="79" y="19"/>
                  <a:pt x="72" y="25"/>
                </a:cubicBezTo>
                <a:close/>
              </a:path>
            </a:pathLst>
          </a:custGeom>
          <a:solidFill>
            <a:srgbClr val="FFC7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3" name="î$ḻiḑe">
            <a:extLst>
              <a:ext uri="{FF2B5EF4-FFF2-40B4-BE49-F238E27FC236}">
                <a16:creationId xmlns:a16="http://schemas.microsoft.com/office/drawing/2014/main" id="{14B976F8-9C78-4028-AEEF-7774B9EEBBF2}"/>
              </a:ext>
            </a:extLst>
          </p:cNvPr>
          <p:cNvSpPr/>
          <p:nvPr/>
        </p:nvSpPr>
        <p:spPr bwMode="auto">
          <a:xfrm>
            <a:off x="4107321" y="3567750"/>
            <a:ext cx="421292" cy="910838"/>
          </a:xfrm>
          <a:custGeom>
            <a:avLst/>
            <a:gdLst>
              <a:gd name="T0" fmla="*/ 235 w 281"/>
              <a:gd name="T1" fmla="*/ 407 h 608"/>
              <a:gd name="T2" fmla="*/ 198 w 281"/>
              <a:gd name="T3" fmla="*/ 468 h 608"/>
              <a:gd name="T4" fmla="*/ 172 w 281"/>
              <a:gd name="T5" fmla="*/ 497 h 608"/>
              <a:gd name="T6" fmla="*/ 73 w 281"/>
              <a:gd name="T7" fmla="*/ 596 h 608"/>
              <a:gd name="T8" fmla="*/ 53 w 281"/>
              <a:gd name="T9" fmla="*/ 606 h 608"/>
              <a:gd name="T10" fmla="*/ 15 w 281"/>
              <a:gd name="T11" fmla="*/ 589 h 608"/>
              <a:gd name="T12" fmla="*/ 31 w 281"/>
              <a:gd name="T13" fmla="*/ 535 h 608"/>
              <a:gd name="T14" fmla="*/ 119 w 281"/>
              <a:gd name="T15" fmla="*/ 437 h 608"/>
              <a:gd name="T16" fmla="*/ 144 w 281"/>
              <a:gd name="T17" fmla="*/ 403 h 608"/>
              <a:gd name="T18" fmla="*/ 163 w 281"/>
              <a:gd name="T19" fmla="*/ 369 h 608"/>
              <a:gd name="T20" fmla="*/ 182 w 281"/>
              <a:gd name="T21" fmla="*/ 173 h 608"/>
              <a:gd name="T22" fmla="*/ 159 w 281"/>
              <a:gd name="T23" fmla="*/ 63 h 608"/>
              <a:gd name="T24" fmla="*/ 189 w 281"/>
              <a:gd name="T25" fmla="*/ 5 h 608"/>
              <a:gd name="T26" fmla="*/ 239 w 281"/>
              <a:gd name="T27" fmla="*/ 44 h 608"/>
              <a:gd name="T28" fmla="*/ 262 w 281"/>
              <a:gd name="T29" fmla="*/ 153 h 608"/>
              <a:gd name="T30" fmla="*/ 235 w 281"/>
              <a:gd name="T31" fmla="*/ 407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1" h="608">
                <a:moveTo>
                  <a:pt x="235" y="407"/>
                </a:moveTo>
                <a:cubicBezTo>
                  <a:pt x="225" y="429"/>
                  <a:pt x="212" y="450"/>
                  <a:pt x="198" y="468"/>
                </a:cubicBezTo>
                <a:cubicBezTo>
                  <a:pt x="190" y="478"/>
                  <a:pt x="181" y="488"/>
                  <a:pt x="172" y="497"/>
                </a:cubicBezTo>
                <a:cubicBezTo>
                  <a:pt x="73" y="596"/>
                  <a:pt x="73" y="596"/>
                  <a:pt x="73" y="596"/>
                </a:cubicBezTo>
                <a:cubicBezTo>
                  <a:pt x="68" y="602"/>
                  <a:pt x="61" y="605"/>
                  <a:pt x="53" y="606"/>
                </a:cubicBezTo>
                <a:cubicBezTo>
                  <a:pt x="40" y="608"/>
                  <a:pt x="25" y="602"/>
                  <a:pt x="15" y="589"/>
                </a:cubicBezTo>
                <a:cubicBezTo>
                  <a:pt x="0" y="568"/>
                  <a:pt x="14" y="552"/>
                  <a:pt x="31" y="535"/>
                </a:cubicBezTo>
                <a:cubicBezTo>
                  <a:pt x="119" y="437"/>
                  <a:pt x="119" y="437"/>
                  <a:pt x="119" y="437"/>
                </a:cubicBezTo>
                <a:cubicBezTo>
                  <a:pt x="128" y="426"/>
                  <a:pt x="137" y="414"/>
                  <a:pt x="144" y="403"/>
                </a:cubicBezTo>
                <a:cubicBezTo>
                  <a:pt x="151" y="392"/>
                  <a:pt x="157" y="381"/>
                  <a:pt x="163" y="369"/>
                </a:cubicBezTo>
                <a:cubicBezTo>
                  <a:pt x="191" y="308"/>
                  <a:pt x="197" y="240"/>
                  <a:pt x="182" y="173"/>
                </a:cubicBezTo>
                <a:cubicBezTo>
                  <a:pt x="159" y="63"/>
                  <a:pt x="159" y="63"/>
                  <a:pt x="159" y="63"/>
                </a:cubicBezTo>
                <a:cubicBezTo>
                  <a:pt x="153" y="36"/>
                  <a:pt x="167" y="11"/>
                  <a:pt x="189" y="5"/>
                </a:cubicBezTo>
                <a:cubicBezTo>
                  <a:pt x="211" y="0"/>
                  <a:pt x="233" y="17"/>
                  <a:pt x="239" y="44"/>
                </a:cubicBezTo>
                <a:cubicBezTo>
                  <a:pt x="262" y="153"/>
                  <a:pt x="262" y="153"/>
                  <a:pt x="262" y="153"/>
                </a:cubicBezTo>
                <a:cubicBezTo>
                  <a:pt x="281" y="242"/>
                  <a:pt x="271" y="333"/>
                  <a:pt x="235" y="407"/>
                </a:cubicBezTo>
                <a:close/>
              </a:path>
            </a:pathLst>
          </a:custGeom>
          <a:solidFill>
            <a:srgbClr val="FFC7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4" name="íŝ1îḓe">
            <a:extLst>
              <a:ext uri="{FF2B5EF4-FFF2-40B4-BE49-F238E27FC236}">
                <a16:creationId xmlns:a16="http://schemas.microsoft.com/office/drawing/2014/main" id="{6C1C7F12-15DD-4438-9C9B-31266E922510}"/>
              </a:ext>
            </a:extLst>
          </p:cNvPr>
          <p:cNvSpPr/>
          <p:nvPr/>
        </p:nvSpPr>
        <p:spPr bwMode="auto">
          <a:xfrm>
            <a:off x="4328558" y="4098483"/>
            <a:ext cx="142392" cy="149453"/>
          </a:xfrm>
          <a:custGeom>
            <a:avLst/>
            <a:gdLst>
              <a:gd name="T0" fmla="*/ 22 w 95"/>
              <a:gd name="T1" fmla="*/ 0 h 100"/>
              <a:gd name="T2" fmla="*/ 95 w 95"/>
              <a:gd name="T3" fmla="*/ 38 h 100"/>
              <a:gd name="T4" fmla="*/ 60 w 95"/>
              <a:gd name="T5" fmla="*/ 100 h 100"/>
              <a:gd name="T6" fmla="*/ 0 w 95"/>
              <a:gd name="T7" fmla="*/ 42 h 100"/>
              <a:gd name="T8" fmla="*/ 22 w 95"/>
              <a:gd name="T9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100">
                <a:moveTo>
                  <a:pt x="22" y="0"/>
                </a:moveTo>
                <a:cubicBezTo>
                  <a:pt x="95" y="38"/>
                  <a:pt x="95" y="38"/>
                  <a:pt x="95" y="38"/>
                </a:cubicBezTo>
                <a:cubicBezTo>
                  <a:pt x="84" y="60"/>
                  <a:pt x="74" y="81"/>
                  <a:pt x="60" y="100"/>
                </a:cubicBezTo>
                <a:cubicBezTo>
                  <a:pt x="0" y="42"/>
                  <a:pt x="0" y="42"/>
                  <a:pt x="0" y="42"/>
                </a:cubicBezTo>
                <a:lnTo>
                  <a:pt x="22" y="0"/>
                </a:lnTo>
                <a:close/>
              </a:path>
            </a:pathLst>
          </a:custGeom>
          <a:solidFill>
            <a:srgbClr val="F4A8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5" name="iṧľíďe">
            <a:extLst>
              <a:ext uri="{FF2B5EF4-FFF2-40B4-BE49-F238E27FC236}">
                <a16:creationId xmlns:a16="http://schemas.microsoft.com/office/drawing/2014/main" id="{B0EBCC05-009E-48C8-9123-B3A0A06A3B80}"/>
              </a:ext>
            </a:extLst>
          </p:cNvPr>
          <p:cNvSpPr/>
          <p:nvPr/>
        </p:nvSpPr>
        <p:spPr bwMode="auto">
          <a:xfrm>
            <a:off x="4317967" y="3413590"/>
            <a:ext cx="218883" cy="783744"/>
          </a:xfrm>
          <a:custGeom>
            <a:avLst/>
            <a:gdLst>
              <a:gd name="T0" fmla="*/ 38 w 146"/>
              <a:gd name="T1" fmla="*/ 393 h 523"/>
              <a:gd name="T2" fmla="*/ 35 w 146"/>
              <a:gd name="T3" fmla="*/ 301 h 523"/>
              <a:gd name="T4" fmla="*/ 14 w 146"/>
              <a:gd name="T5" fmla="*/ 123 h 523"/>
              <a:gd name="T6" fmla="*/ 54 w 146"/>
              <a:gd name="T7" fmla="*/ 43 h 523"/>
              <a:gd name="T8" fmla="*/ 140 w 146"/>
              <a:gd name="T9" fmla="*/ 385 h 523"/>
              <a:gd name="T10" fmla="*/ 98 w 146"/>
              <a:gd name="T11" fmla="*/ 523 h 523"/>
              <a:gd name="T12" fmla="*/ 9 w 146"/>
              <a:gd name="T13" fmla="*/ 467 h 523"/>
              <a:gd name="T14" fmla="*/ 38 w 146"/>
              <a:gd name="T15" fmla="*/ 393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6" h="523">
                <a:moveTo>
                  <a:pt x="38" y="393"/>
                </a:moveTo>
                <a:cubicBezTo>
                  <a:pt x="39" y="389"/>
                  <a:pt x="50" y="371"/>
                  <a:pt x="35" y="301"/>
                </a:cubicBezTo>
                <a:cubicBezTo>
                  <a:pt x="19" y="231"/>
                  <a:pt x="0" y="157"/>
                  <a:pt x="14" y="123"/>
                </a:cubicBezTo>
                <a:cubicBezTo>
                  <a:pt x="27" y="88"/>
                  <a:pt x="22" y="0"/>
                  <a:pt x="54" y="43"/>
                </a:cubicBezTo>
                <a:cubicBezTo>
                  <a:pt x="146" y="166"/>
                  <a:pt x="143" y="329"/>
                  <a:pt x="140" y="385"/>
                </a:cubicBezTo>
                <a:cubicBezTo>
                  <a:pt x="136" y="440"/>
                  <a:pt x="98" y="523"/>
                  <a:pt x="98" y="523"/>
                </a:cubicBezTo>
                <a:cubicBezTo>
                  <a:pt x="9" y="467"/>
                  <a:pt x="9" y="467"/>
                  <a:pt x="9" y="467"/>
                </a:cubicBezTo>
                <a:cubicBezTo>
                  <a:pt x="9" y="467"/>
                  <a:pt x="33" y="430"/>
                  <a:pt x="38" y="393"/>
                </a:cubicBezTo>
                <a:close/>
              </a:path>
            </a:pathLst>
          </a:custGeom>
          <a:solidFill>
            <a:srgbClr val="D938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6" name="ïṣḻîḍe">
            <a:extLst>
              <a:ext uri="{FF2B5EF4-FFF2-40B4-BE49-F238E27FC236}">
                <a16:creationId xmlns:a16="http://schemas.microsoft.com/office/drawing/2014/main" id="{AF0D2D50-3688-4FF8-9F27-7D3B7D7B86CA}"/>
              </a:ext>
            </a:extLst>
          </p:cNvPr>
          <p:cNvSpPr/>
          <p:nvPr/>
        </p:nvSpPr>
        <p:spPr bwMode="auto">
          <a:xfrm>
            <a:off x="4317967" y="4072594"/>
            <a:ext cx="171812" cy="148276"/>
          </a:xfrm>
          <a:custGeom>
            <a:avLst/>
            <a:gdLst>
              <a:gd name="T0" fmla="*/ 30 w 146"/>
              <a:gd name="T1" fmla="*/ 0 h 126"/>
              <a:gd name="T2" fmla="*/ 82 w 146"/>
              <a:gd name="T3" fmla="*/ 35 h 126"/>
              <a:gd name="T4" fmla="*/ 81 w 146"/>
              <a:gd name="T5" fmla="*/ 79 h 126"/>
              <a:gd name="T6" fmla="*/ 116 w 146"/>
              <a:gd name="T7" fmla="*/ 52 h 126"/>
              <a:gd name="T8" fmla="*/ 146 w 146"/>
              <a:gd name="T9" fmla="*/ 70 h 126"/>
              <a:gd name="T10" fmla="*/ 116 w 146"/>
              <a:gd name="T11" fmla="*/ 126 h 126"/>
              <a:gd name="T12" fmla="*/ 0 w 146"/>
              <a:gd name="T13" fmla="*/ 51 h 126"/>
              <a:gd name="T14" fmla="*/ 30 w 146"/>
              <a:gd name="T15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6" h="126">
                <a:moveTo>
                  <a:pt x="30" y="0"/>
                </a:moveTo>
                <a:lnTo>
                  <a:pt x="82" y="35"/>
                </a:lnTo>
                <a:lnTo>
                  <a:pt x="81" y="79"/>
                </a:lnTo>
                <a:lnTo>
                  <a:pt x="116" y="52"/>
                </a:lnTo>
                <a:lnTo>
                  <a:pt x="146" y="70"/>
                </a:lnTo>
                <a:lnTo>
                  <a:pt x="116" y="126"/>
                </a:lnTo>
                <a:lnTo>
                  <a:pt x="0" y="51"/>
                </a:lnTo>
                <a:lnTo>
                  <a:pt x="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ïşliḑe">
            <a:extLst>
              <a:ext uri="{FF2B5EF4-FFF2-40B4-BE49-F238E27FC236}">
                <a16:creationId xmlns:a16="http://schemas.microsoft.com/office/drawing/2014/main" id="{BA045919-7A93-404F-90D4-C683EE840E8A}"/>
              </a:ext>
            </a:extLst>
          </p:cNvPr>
          <p:cNvSpPr/>
          <p:nvPr/>
        </p:nvSpPr>
        <p:spPr bwMode="auto">
          <a:xfrm>
            <a:off x="7988660" y="1781200"/>
            <a:ext cx="854999" cy="363483"/>
          </a:xfrm>
          <a:prstGeom prst="roundRect">
            <a:avLst>
              <a:gd name="adj" fmla="val 14047"/>
            </a:avLst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rmAutofit/>
          </a:bodyPr>
          <a:lstStyle/>
          <a:p>
            <a:r>
              <a:rPr lang="en-US" altLang="zh-CN" sz="1000" b="1" dirty="0">
                <a:solidFill>
                  <a:schemeClr val="bg1"/>
                </a:solidFill>
              </a:rPr>
              <a:t>Key words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  <p:sp>
        <p:nvSpPr>
          <p:cNvPr id="19" name="íş1îḑê">
            <a:extLst>
              <a:ext uri="{FF2B5EF4-FFF2-40B4-BE49-F238E27FC236}">
                <a16:creationId xmlns:a16="http://schemas.microsoft.com/office/drawing/2014/main" id="{9A009D28-2FBE-4085-BFF0-FCD85D8FAE23}"/>
              </a:ext>
            </a:extLst>
          </p:cNvPr>
          <p:cNvSpPr/>
          <p:nvPr/>
        </p:nvSpPr>
        <p:spPr>
          <a:xfrm>
            <a:off x="7988659" y="2183952"/>
            <a:ext cx="3389923" cy="61026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Supporting text here.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16" name="isļïḓê">
            <a:extLst>
              <a:ext uri="{FF2B5EF4-FFF2-40B4-BE49-F238E27FC236}">
                <a16:creationId xmlns:a16="http://schemas.microsoft.com/office/drawing/2014/main" id="{07E7B881-A2E4-4875-A882-76FBAF2E9B7F}"/>
              </a:ext>
            </a:extLst>
          </p:cNvPr>
          <p:cNvSpPr/>
          <p:nvPr/>
        </p:nvSpPr>
        <p:spPr bwMode="auto">
          <a:xfrm>
            <a:off x="7988660" y="3210151"/>
            <a:ext cx="854999" cy="363483"/>
          </a:xfrm>
          <a:prstGeom prst="roundRect">
            <a:avLst>
              <a:gd name="adj" fmla="val 14047"/>
            </a:avLst>
          </a:prstGeom>
          <a:solidFill>
            <a:schemeClr val="accent2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rmAutofit/>
          </a:bodyPr>
          <a:lstStyle/>
          <a:p>
            <a:r>
              <a:rPr lang="en-US" altLang="zh-CN" sz="1000" b="1" dirty="0">
                <a:solidFill>
                  <a:schemeClr val="bg1"/>
                </a:solidFill>
              </a:rPr>
              <a:t>Key words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  <p:sp>
        <p:nvSpPr>
          <p:cNvPr id="17" name="išļîḑé">
            <a:extLst>
              <a:ext uri="{FF2B5EF4-FFF2-40B4-BE49-F238E27FC236}">
                <a16:creationId xmlns:a16="http://schemas.microsoft.com/office/drawing/2014/main" id="{14828963-AC04-4D77-B34E-51D8F2CFE5BB}"/>
              </a:ext>
            </a:extLst>
          </p:cNvPr>
          <p:cNvSpPr/>
          <p:nvPr/>
        </p:nvSpPr>
        <p:spPr>
          <a:xfrm>
            <a:off x="7988659" y="3612903"/>
            <a:ext cx="3389923" cy="61026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Supporting text here.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14" name="išlíḍe">
            <a:extLst>
              <a:ext uri="{FF2B5EF4-FFF2-40B4-BE49-F238E27FC236}">
                <a16:creationId xmlns:a16="http://schemas.microsoft.com/office/drawing/2014/main" id="{B0747CF7-F8B7-46D0-B514-275C5CCF3161}"/>
              </a:ext>
            </a:extLst>
          </p:cNvPr>
          <p:cNvSpPr/>
          <p:nvPr/>
        </p:nvSpPr>
        <p:spPr bwMode="auto">
          <a:xfrm>
            <a:off x="7988660" y="4639101"/>
            <a:ext cx="854999" cy="363483"/>
          </a:xfrm>
          <a:prstGeom prst="roundRect">
            <a:avLst>
              <a:gd name="adj" fmla="val 14047"/>
            </a:avLst>
          </a:prstGeom>
          <a:solidFill>
            <a:schemeClr val="accent3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rmAutofit/>
          </a:bodyPr>
          <a:lstStyle/>
          <a:p>
            <a:r>
              <a:rPr lang="en-US" altLang="zh-CN" sz="1000" b="1" dirty="0">
                <a:solidFill>
                  <a:schemeClr val="bg1"/>
                </a:solidFill>
              </a:rPr>
              <a:t>Key words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  <p:sp>
        <p:nvSpPr>
          <p:cNvPr id="15" name="ïşḻîdé">
            <a:extLst>
              <a:ext uri="{FF2B5EF4-FFF2-40B4-BE49-F238E27FC236}">
                <a16:creationId xmlns:a16="http://schemas.microsoft.com/office/drawing/2014/main" id="{E9D61719-9A91-40E0-A0D4-8D5F1C073AB6}"/>
              </a:ext>
            </a:extLst>
          </p:cNvPr>
          <p:cNvSpPr/>
          <p:nvPr/>
        </p:nvSpPr>
        <p:spPr>
          <a:xfrm>
            <a:off x="7988659" y="5041853"/>
            <a:ext cx="3389923" cy="61026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Supporting text here.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8A94DC84-6DDA-4170-B3C3-4C9F94BE2AAA}"/>
              </a:ext>
            </a:extLst>
          </p:cNvPr>
          <p:cNvCxnSpPr>
            <a:cxnSpLocks/>
          </p:cNvCxnSpPr>
          <p:nvPr/>
        </p:nvCxnSpPr>
        <p:spPr>
          <a:xfrm>
            <a:off x="8014834" y="2975188"/>
            <a:ext cx="338613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FB8265CD-F478-4F63-B8E1-EF05FB830EC3}"/>
              </a:ext>
            </a:extLst>
          </p:cNvPr>
          <p:cNvCxnSpPr>
            <a:cxnSpLocks/>
          </p:cNvCxnSpPr>
          <p:nvPr/>
        </p:nvCxnSpPr>
        <p:spPr>
          <a:xfrm>
            <a:off x="8043409" y="4346788"/>
            <a:ext cx="3357563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ïs1ïḋê">
            <a:extLst>
              <a:ext uri="{FF2B5EF4-FFF2-40B4-BE49-F238E27FC236}">
                <a16:creationId xmlns:a16="http://schemas.microsoft.com/office/drawing/2014/main" id="{C9DAEB58-AABB-4C5D-BB79-AFDBEE811B1E}"/>
              </a:ext>
            </a:extLst>
          </p:cNvPr>
          <p:cNvSpPr txBox="1"/>
          <p:nvPr/>
        </p:nvSpPr>
        <p:spPr>
          <a:xfrm>
            <a:off x="757329" y="1182324"/>
            <a:ext cx="6544681" cy="1158128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97A11947-E30A-4958-AD80-6509ED042232}"/>
              </a:ext>
            </a:extLst>
          </p:cNvPr>
          <p:cNvCxnSpPr/>
          <p:nvPr/>
        </p:nvCxnSpPr>
        <p:spPr>
          <a:xfrm>
            <a:off x="7496175" y="1130300"/>
            <a:ext cx="0" cy="5006975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278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9</a:t>
            </a:fld>
            <a:endParaRPr lang="zh-CN" altLang="en-US"/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16E9CE09-7D7B-4A8A-9614-C7EFA1D9EA42}"/>
              </a:ext>
            </a:extLst>
          </p:cNvPr>
          <p:cNvCxnSpPr>
            <a:cxnSpLocks/>
            <a:stCxn id="13" idx="2"/>
            <a:endCxn id="31" idx="6"/>
          </p:cNvCxnSpPr>
          <p:nvPr/>
        </p:nvCxnSpPr>
        <p:spPr>
          <a:xfrm flipH="1">
            <a:off x="6647014" y="4393579"/>
            <a:ext cx="2763918" cy="0"/>
          </a:xfrm>
          <a:prstGeom prst="straightConnector1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63C82EC5-6CC9-47D4-9C17-C7BCF2AD28F9}"/>
              </a:ext>
            </a:extLst>
          </p:cNvPr>
          <p:cNvCxnSpPr>
            <a:cxnSpLocks/>
            <a:stCxn id="31" idx="2"/>
            <a:endCxn id="9" idx="6"/>
          </p:cNvCxnSpPr>
          <p:nvPr/>
        </p:nvCxnSpPr>
        <p:spPr>
          <a:xfrm flipH="1" flipV="1">
            <a:off x="2993462" y="4393578"/>
            <a:ext cx="2547470" cy="1"/>
          </a:xfrm>
          <a:prstGeom prst="straightConnector1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îṡļîḓê">
            <a:extLst>
              <a:ext uri="{FF2B5EF4-FFF2-40B4-BE49-F238E27FC236}">
                <a16:creationId xmlns:a16="http://schemas.microsoft.com/office/drawing/2014/main" id="{E541B18F-A445-47BD-AC2A-71997D2E25C0}"/>
              </a:ext>
            </a:extLst>
          </p:cNvPr>
          <p:cNvSpPr/>
          <p:nvPr/>
        </p:nvSpPr>
        <p:spPr>
          <a:xfrm>
            <a:off x="1670931" y="3840540"/>
            <a:ext cx="1106082" cy="1106078"/>
          </a:xfrm>
          <a:prstGeom prst="ellipse">
            <a:avLst/>
          </a:prstGeom>
          <a:blipFill>
            <a:blip r:embed="rId3"/>
            <a:srcRect/>
            <a:stretch>
              <a:fillRect l="-25868" t="3987" r="-28710" b="-3987"/>
            </a:stretch>
          </a:blipFill>
          <a:ln w="50800">
            <a:solidFill>
              <a:schemeClr val="bg1"/>
            </a:solidFill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/>
          </a:p>
        </p:txBody>
      </p:sp>
      <p:sp>
        <p:nvSpPr>
          <p:cNvPr id="9" name="íṩļíḓè">
            <a:extLst>
              <a:ext uri="{FF2B5EF4-FFF2-40B4-BE49-F238E27FC236}">
                <a16:creationId xmlns:a16="http://schemas.microsoft.com/office/drawing/2014/main" id="{BFA73C93-C271-4850-9260-805A937BBFC8}"/>
              </a:ext>
            </a:extLst>
          </p:cNvPr>
          <p:cNvSpPr/>
          <p:nvPr/>
        </p:nvSpPr>
        <p:spPr>
          <a:xfrm>
            <a:off x="2641254" y="4217472"/>
            <a:ext cx="352208" cy="3522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5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33" name="íŝļídê">
            <a:extLst>
              <a:ext uri="{FF2B5EF4-FFF2-40B4-BE49-F238E27FC236}">
                <a16:creationId xmlns:a16="http://schemas.microsoft.com/office/drawing/2014/main" id="{A1E23447-B651-41A0-8B4A-64CA97CF6EF0}"/>
              </a:ext>
            </a:extLst>
          </p:cNvPr>
          <p:cNvSpPr/>
          <p:nvPr/>
        </p:nvSpPr>
        <p:spPr bwMode="auto">
          <a:xfrm>
            <a:off x="786000" y="5533168"/>
            <a:ext cx="2875945" cy="61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</p:txBody>
      </p:sp>
      <p:sp>
        <p:nvSpPr>
          <p:cNvPr id="34" name="íś1îde">
            <a:extLst>
              <a:ext uri="{FF2B5EF4-FFF2-40B4-BE49-F238E27FC236}">
                <a16:creationId xmlns:a16="http://schemas.microsoft.com/office/drawing/2014/main" id="{3FD82A31-7742-47C5-8CB7-C708A6687FE3}"/>
              </a:ext>
            </a:extLst>
          </p:cNvPr>
          <p:cNvSpPr txBox="1"/>
          <p:nvPr/>
        </p:nvSpPr>
        <p:spPr bwMode="auto">
          <a:xfrm>
            <a:off x="786000" y="5113933"/>
            <a:ext cx="2875945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31" name="í$ḻîḓé">
            <a:extLst>
              <a:ext uri="{FF2B5EF4-FFF2-40B4-BE49-F238E27FC236}">
                <a16:creationId xmlns:a16="http://schemas.microsoft.com/office/drawing/2014/main" id="{E0769B63-5A2A-4865-AACD-8C37290933A9}"/>
              </a:ext>
            </a:extLst>
          </p:cNvPr>
          <p:cNvSpPr/>
          <p:nvPr/>
        </p:nvSpPr>
        <p:spPr>
          <a:xfrm>
            <a:off x="5540932" y="3840540"/>
            <a:ext cx="1106082" cy="1106078"/>
          </a:xfrm>
          <a:prstGeom prst="ellipse">
            <a:avLst/>
          </a:prstGeom>
          <a:blipFill>
            <a:blip r:embed="rId4"/>
            <a:srcRect/>
            <a:stretch>
              <a:fillRect l="-21850" t="3987" r="-32728" b="-3987"/>
            </a:stretch>
          </a:blipFill>
          <a:ln w="50800">
            <a:solidFill>
              <a:schemeClr val="bg1"/>
            </a:solidFill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/>
          </a:p>
        </p:txBody>
      </p:sp>
      <p:sp>
        <p:nvSpPr>
          <p:cNvPr id="32" name="ïŝliḑê">
            <a:extLst>
              <a:ext uri="{FF2B5EF4-FFF2-40B4-BE49-F238E27FC236}">
                <a16:creationId xmlns:a16="http://schemas.microsoft.com/office/drawing/2014/main" id="{BCC78F10-7718-4FA7-953C-657992188637}"/>
              </a:ext>
            </a:extLst>
          </p:cNvPr>
          <p:cNvSpPr/>
          <p:nvPr/>
        </p:nvSpPr>
        <p:spPr>
          <a:xfrm>
            <a:off x="6470910" y="4217472"/>
            <a:ext cx="352208" cy="3522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4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29" name="ïšļîḋé">
            <a:extLst>
              <a:ext uri="{FF2B5EF4-FFF2-40B4-BE49-F238E27FC236}">
                <a16:creationId xmlns:a16="http://schemas.microsoft.com/office/drawing/2014/main" id="{3664D15F-2782-444B-9BBD-EF6DB06B6F60}"/>
              </a:ext>
            </a:extLst>
          </p:cNvPr>
          <p:cNvSpPr/>
          <p:nvPr/>
        </p:nvSpPr>
        <p:spPr bwMode="auto">
          <a:xfrm>
            <a:off x="4656000" y="5533168"/>
            <a:ext cx="2875945" cy="61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</p:txBody>
      </p:sp>
      <p:sp>
        <p:nvSpPr>
          <p:cNvPr id="30" name="ïṩlíḍê">
            <a:extLst>
              <a:ext uri="{FF2B5EF4-FFF2-40B4-BE49-F238E27FC236}">
                <a16:creationId xmlns:a16="http://schemas.microsoft.com/office/drawing/2014/main" id="{74505705-429A-42E0-BDEC-4161148D6732}"/>
              </a:ext>
            </a:extLst>
          </p:cNvPr>
          <p:cNvSpPr txBox="1"/>
          <p:nvPr/>
        </p:nvSpPr>
        <p:spPr bwMode="auto">
          <a:xfrm>
            <a:off x="4656000" y="5113933"/>
            <a:ext cx="2875945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13" name="ïṣļíḑé">
            <a:extLst>
              <a:ext uri="{FF2B5EF4-FFF2-40B4-BE49-F238E27FC236}">
                <a16:creationId xmlns:a16="http://schemas.microsoft.com/office/drawing/2014/main" id="{AA37B962-A4C2-4882-A6AB-83720396C664}"/>
              </a:ext>
            </a:extLst>
          </p:cNvPr>
          <p:cNvSpPr/>
          <p:nvPr/>
        </p:nvSpPr>
        <p:spPr>
          <a:xfrm>
            <a:off x="9410932" y="3840540"/>
            <a:ext cx="1106082" cy="1106078"/>
          </a:xfrm>
          <a:prstGeom prst="ellipse">
            <a:avLst/>
          </a:prstGeom>
          <a:blipFill>
            <a:blip r:embed="rId5"/>
            <a:srcRect/>
            <a:stretch>
              <a:fillRect l="-17833" t="3987" r="-36745" b="-3987"/>
            </a:stretch>
          </a:blipFill>
          <a:ln w="50800">
            <a:solidFill>
              <a:schemeClr val="bg1"/>
            </a:solidFill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/>
          </a:p>
        </p:txBody>
      </p:sp>
      <p:sp>
        <p:nvSpPr>
          <p:cNvPr id="14" name="îSľíḍè">
            <a:extLst>
              <a:ext uri="{FF2B5EF4-FFF2-40B4-BE49-F238E27FC236}">
                <a16:creationId xmlns:a16="http://schemas.microsoft.com/office/drawing/2014/main" id="{FB1B27A9-41FF-4645-8BB2-31DD3D0D7846}"/>
              </a:ext>
            </a:extLst>
          </p:cNvPr>
          <p:cNvSpPr/>
          <p:nvPr/>
        </p:nvSpPr>
        <p:spPr>
          <a:xfrm>
            <a:off x="9787868" y="3613475"/>
            <a:ext cx="352208" cy="3522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3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5" name="ïŝḷïḑe">
            <a:extLst>
              <a:ext uri="{FF2B5EF4-FFF2-40B4-BE49-F238E27FC236}">
                <a16:creationId xmlns:a16="http://schemas.microsoft.com/office/drawing/2014/main" id="{F91F3656-0780-46CA-B89C-BD58A1F28C71}"/>
              </a:ext>
            </a:extLst>
          </p:cNvPr>
          <p:cNvSpPr/>
          <p:nvPr/>
        </p:nvSpPr>
        <p:spPr bwMode="auto">
          <a:xfrm>
            <a:off x="8526000" y="5533168"/>
            <a:ext cx="2875945" cy="61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</p:txBody>
      </p:sp>
      <p:sp>
        <p:nvSpPr>
          <p:cNvPr id="16" name="iṡlîḍe">
            <a:extLst>
              <a:ext uri="{FF2B5EF4-FFF2-40B4-BE49-F238E27FC236}">
                <a16:creationId xmlns:a16="http://schemas.microsoft.com/office/drawing/2014/main" id="{CAD168FB-BFD4-48E2-A2E6-4CAE00F56AF6}"/>
              </a:ext>
            </a:extLst>
          </p:cNvPr>
          <p:cNvSpPr txBox="1"/>
          <p:nvPr/>
        </p:nvSpPr>
        <p:spPr bwMode="auto">
          <a:xfrm>
            <a:off x="8526000" y="5113933"/>
            <a:ext cx="2875945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17" name="iŝ1íḑé">
            <a:extLst>
              <a:ext uri="{FF2B5EF4-FFF2-40B4-BE49-F238E27FC236}">
                <a16:creationId xmlns:a16="http://schemas.microsoft.com/office/drawing/2014/main" id="{560C1C25-B40D-485F-8E93-89E45BA88288}"/>
              </a:ext>
            </a:extLst>
          </p:cNvPr>
          <p:cNvSpPr/>
          <p:nvPr/>
        </p:nvSpPr>
        <p:spPr>
          <a:xfrm>
            <a:off x="3605931" y="2178828"/>
            <a:ext cx="1106082" cy="1106078"/>
          </a:xfrm>
          <a:prstGeom prst="ellipse">
            <a:avLst/>
          </a:prstGeom>
          <a:blipFill>
            <a:blip r:embed="rId6"/>
            <a:srcRect/>
            <a:stretch>
              <a:fillRect l="-23859" t="2262" r="-30719" b="-2262"/>
            </a:stretch>
          </a:blipFill>
          <a:ln w="50800">
            <a:solidFill>
              <a:schemeClr val="bg1"/>
            </a:solidFill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/>
          </a:p>
        </p:txBody>
      </p:sp>
      <p:sp>
        <p:nvSpPr>
          <p:cNvPr id="18" name="ïSḷiḓe">
            <a:extLst>
              <a:ext uri="{FF2B5EF4-FFF2-40B4-BE49-F238E27FC236}">
                <a16:creationId xmlns:a16="http://schemas.microsoft.com/office/drawing/2014/main" id="{89CD7139-2EE8-4E92-973F-7164997F1350}"/>
              </a:ext>
            </a:extLst>
          </p:cNvPr>
          <p:cNvSpPr/>
          <p:nvPr/>
        </p:nvSpPr>
        <p:spPr>
          <a:xfrm>
            <a:off x="4576254" y="2555760"/>
            <a:ext cx="352208" cy="352212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1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27" name="iṥ1îḍè">
            <a:extLst>
              <a:ext uri="{FF2B5EF4-FFF2-40B4-BE49-F238E27FC236}">
                <a16:creationId xmlns:a16="http://schemas.microsoft.com/office/drawing/2014/main" id="{4B720A0E-B836-41F2-AC83-BB943B25EFE2}"/>
              </a:ext>
            </a:extLst>
          </p:cNvPr>
          <p:cNvSpPr/>
          <p:nvPr/>
        </p:nvSpPr>
        <p:spPr bwMode="auto">
          <a:xfrm>
            <a:off x="2721000" y="1563297"/>
            <a:ext cx="2875945" cy="61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/>
              <a:t>Supporting text here.</a:t>
            </a:r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/>
              <a:t>Copy paste fonts. Choose the only option to retain text.</a:t>
            </a:r>
            <a:endParaRPr lang="en-US" altLang="zh-CN" sz="800" dirty="0"/>
          </a:p>
        </p:txBody>
      </p:sp>
      <p:sp>
        <p:nvSpPr>
          <p:cNvPr id="28" name="îṩľiḓé">
            <a:extLst>
              <a:ext uri="{FF2B5EF4-FFF2-40B4-BE49-F238E27FC236}">
                <a16:creationId xmlns:a16="http://schemas.microsoft.com/office/drawing/2014/main" id="{3EB8B6E2-F8A8-4D28-B57B-E50B417DC832}"/>
              </a:ext>
            </a:extLst>
          </p:cNvPr>
          <p:cNvSpPr txBox="1"/>
          <p:nvPr/>
        </p:nvSpPr>
        <p:spPr bwMode="auto">
          <a:xfrm>
            <a:off x="2721000" y="1144062"/>
            <a:ext cx="2875945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20" name="ïSḷiḋe">
            <a:extLst>
              <a:ext uri="{FF2B5EF4-FFF2-40B4-BE49-F238E27FC236}">
                <a16:creationId xmlns:a16="http://schemas.microsoft.com/office/drawing/2014/main" id="{D2C15EE1-8CA2-4283-9AFD-5794E9BF966E}"/>
              </a:ext>
            </a:extLst>
          </p:cNvPr>
          <p:cNvSpPr/>
          <p:nvPr/>
        </p:nvSpPr>
        <p:spPr>
          <a:xfrm>
            <a:off x="7475932" y="2178828"/>
            <a:ext cx="1106082" cy="1106078"/>
          </a:xfrm>
          <a:prstGeom prst="ellipse">
            <a:avLst/>
          </a:prstGeom>
          <a:blipFill>
            <a:blip r:embed="rId7"/>
            <a:srcRect/>
            <a:stretch>
              <a:fillRect l="-19842" t="2262" r="-34736" b="-2262"/>
            </a:stretch>
          </a:blipFill>
          <a:ln w="50800">
            <a:solidFill>
              <a:schemeClr val="bg1"/>
            </a:solidFill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/>
          </a:p>
        </p:txBody>
      </p:sp>
      <p:sp>
        <p:nvSpPr>
          <p:cNvPr id="21" name="îṡlídê">
            <a:extLst>
              <a:ext uri="{FF2B5EF4-FFF2-40B4-BE49-F238E27FC236}">
                <a16:creationId xmlns:a16="http://schemas.microsoft.com/office/drawing/2014/main" id="{36B210E9-A07F-419C-BAE3-1D3BE3FA9FBC}"/>
              </a:ext>
            </a:extLst>
          </p:cNvPr>
          <p:cNvSpPr/>
          <p:nvPr/>
        </p:nvSpPr>
        <p:spPr>
          <a:xfrm>
            <a:off x="7242895" y="2555760"/>
            <a:ext cx="352208" cy="352212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2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25" name="î$ļïḍè">
            <a:extLst>
              <a:ext uri="{FF2B5EF4-FFF2-40B4-BE49-F238E27FC236}">
                <a16:creationId xmlns:a16="http://schemas.microsoft.com/office/drawing/2014/main" id="{7248BEF9-CD3C-487F-8BCE-ADE11C36F4A3}"/>
              </a:ext>
            </a:extLst>
          </p:cNvPr>
          <p:cNvSpPr/>
          <p:nvPr/>
        </p:nvSpPr>
        <p:spPr bwMode="auto">
          <a:xfrm>
            <a:off x="6591000" y="1563297"/>
            <a:ext cx="2875945" cy="61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</p:txBody>
      </p:sp>
      <p:sp>
        <p:nvSpPr>
          <p:cNvPr id="26" name="îšḻîḓe">
            <a:extLst>
              <a:ext uri="{FF2B5EF4-FFF2-40B4-BE49-F238E27FC236}">
                <a16:creationId xmlns:a16="http://schemas.microsoft.com/office/drawing/2014/main" id="{8F7EA54E-778A-44AE-9024-1AF44266845C}"/>
              </a:ext>
            </a:extLst>
          </p:cNvPr>
          <p:cNvSpPr txBox="1"/>
          <p:nvPr/>
        </p:nvSpPr>
        <p:spPr bwMode="auto">
          <a:xfrm>
            <a:off x="6591000" y="1144062"/>
            <a:ext cx="2875945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dirty="0">
                <a:solidFill>
                  <a:schemeClr val="accent3"/>
                </a:solidFill>
              </a:rPr>
              <a:t>Text here</a:t>
            </a: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8986F324-C07D-421B-8E9F-11E04DDD72D6}"/>
              </a:ext>
            </a:extLst>
          </p:cNvPr>
          <p:cNvCxnSpPr>
            <a:stCxn id="18" idx="6"/>
            <a:endCxn id="21" idx="2"/>
          </p:cNvCxnSpPr>
          <p:nvPr/>
        </p:nvCxnSpPr>
        <p:spPr>
          <a:xfrm>
            <a:off x="4928462" y="2731866"/>
            <a:ext cx="2314433" cy="0"/>
          </a:xfrm>
          <a:prstGeom prst="straightConnector1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肘形连接符 23">
            <a:extLst>
              <a:ext uri="{FF2B5EF4-FFF2-40B4-BE49-F238E27FC236}">
                <a16:creationId xmlns:a16="http://schemas.microsoft.com/office/drawing/2014/main" id="{EBB5E987-02E5-4907-B4E0-A1FF645D05A2}"/>
              </a:ext>
            </a:extLst>
          </p:cNvPr>
          <p:cNvCxnSpPr>
            <a:cxnSpLocks/>
            <a:stCxn id="20" idx="6"/>
            <a:endCxn id="14" idx="0"/>
          </p:cNvCxnSpPr>
          <p:nvPr/>
        </p:nvCxnSpPr>
        <p:spPr>
          <a:xfrm>
            <a:off x="8582014" y="2731867"/>
            <a:ext cx="1381958" cy="881608"/>
          </a:xfrm>
          <a:prstGeom prst="bentConnector2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04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27b11a07-5ce8-4dac-8409-27221876316c"/>
</p:tagLst>
</file>

<file path=ppt/theme/theme1.xml><?xml version="1.0" encoding="utf-8"?>
<a:theme xmlns:a="http://schemas.openxmlformats.org/drawingml/2006/main" name="主题5">
  <a:themeElements>
    <a:clrScheme name="沃博联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419CD6"/>
      </a:accent1>
      <a:accent2>
        <a:srgbClr val="EA9922"/>
      </a:accent2>
      <a:accent3>
        <a:srgbClr val="8A6BC2"/>
      </a:accent3>
      <a:accent4>
        <a:srgbClr val="D06061"/>
      </a:accent4>
      <a:accent5>
        <a:srgbClr val="84AD52"/>
      </a:accent5>
      <a:accent6>
        <a:srgbClr val="4A5A8C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68394"/>
    </a:dk2>
    <a:lt2>
      <a:srgbClr val="F0F0F0"/>
    </a:lt2>
    <a:accent1>
      <a:srgbClr val="419CD6"/>
    </a:accent1>
    <a:accent2>
      <a:srgbClr val="EA9922"/>
    </a:accent2>
    <a:accent3>
      <a:srgbClr val="8A6BC2"/>
    </a:accent3>
    <a:accent4>
      <a:srgbClr val="D06061"/>
    </a:accent4>
    <a:accent5>
      <a:srgbClr val="84AD52"/>
    </a:accent5>
    <a:accent6>
      <a:srgbClr val="4A5A8C"/>
    </a:accent6>
    <a:hlink>
      <a:srgbClr val="4276AA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68394"/>
    </a:dk2>
    <a:lt2>
      <a:srgbClr val="F0F0F0"/>
    </a:lt2>
    <a:accent1>
      <a:srgbClr val="419CD6"/>
    </a:accent1>
    <a:accent2>
      <a:srgbClr val="EA9922"/>
    </a:accent2>
    <a:accent3>
      <a:srgbClr val="8A6BC2"/>
    </a:accent3>
    <a:accent4>
      <a:srgbClr val="D06061"/>
    </a:accent4>
    <a:accent5>
      <a:srgbClr val="84AD52"/>
    </a:accent5>
    <a:accent6>
      <a:srgbClr val="4A5A8C"/>
    </a:accent6>
    <a:hlink>
      <a:srgbClr val="4276AA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68394"/>
    </a:dk2>
    <a:lt2>
      <a:srgbClr val="F0F0F0"/>
    </a:lt2>
    <a:accent1>
      <a:srgbClr val="419CD6"/>
    </a:accent1>
    <a:accent2>
      <a:srgbClr val="EA9922"/>
    </a:accent2>
    <a:accent3>
      <a:srgbClr val="8A6BC2"/>
    </a:accent3>
    <a:accent4>
      <a:srgbClr val="D06061"/>
    </a:accent4>
    <a:accent5>
      <a:srgbClr val="84AD52"/>
    </a:accent5>
    <a:accent6>
      <a:srgbClr val="4A5A8C"/>
    </a:accent6>
    <a:hlink>
      <a:srgbClr val="4276AA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68394"/>
    </a:dk2>
    <a:lt2>
      <a:srgbClr val="F0F0F0"/>
    </a:lt2>
    <a:accent1>
      <a:srgbClr val="419CD6"/>
    </a:accent1>
    <a:accent2>
      <a:srgbClr val="EA9922"/>
    </a:accent2>
    <a:accent3>
      <a:srgbClr val="8A6BC2"/>
    </a:accent3>
    <a:accent4>
      <a:srgbClr val="D06061"/>
    </a:accent4>
    <a:accent5>
      <a:srgbClr val="84AD52"/>
    </a:accent5>
    <a:accent6>
      <a:srgbClr val="4A5A8C"/>
    </a:accent6>
    <a:hlink>
      <a:srgbClr val="4276AA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68394"/>
    </a:dk2>
    <a:lt2>
      <a:srgbClr val="F0F0F0"/>
    </a:lt2>
    <a:accent1>
      <a:srgbClr val="419CD6"/>
    </a:accent1>
    <a:accent2>
      <a:srgbClr val="EA9922"/>
    </a:accent2>
    <a:accent3>
      <a:srgbClr val="8A6BC2"/>
    </a:accent3>
    <a:accent4>
      <a:srgbClr val="D06061"/>
    </a:accent4>
    <a:accent5>
      <a:srgbClr val="84AD52"/>
    </a:accent5>
    <a:accent6>
      <a:srgbClr val="4A5A8C"/>
    </a:accent6>
    <a:hlink>
      <a:srgbClr val="4276AA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68394"/>
    </a:dk2>
    <a:lt2>
      <a:srgbClr val="F0F0F0"/>
    </a:lt2>
    <a:accent1>
      <a:srgbClr val="419CD6"/>
    </a:accent1>
    <a:accent2>
      <a:srgbClr val="EA9922"/>
    </a:accent2>
    <a:accent3>
      <a:srgbClr val="8A6BC2"/>
    </a:accent3>
    <a:accent4>
      <a:srgbClr val="D06061"/>
    </a:accent4>
    <a:accent5>
      <a:srgbClr val="84AD52"/>
    </a:accent5>
    <a:accent6>
      <a:srgbClr val="4A5A8C"/>
    </a:accent6>
    <a:hlink>
      <a:srgbClr val="4276AA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68394"/>
    </a:dk2>
    <a:lt2>
      <a:srgbClr val="F0F0F0"/>
    </a:lt2>
    <a:accent1>
      <a:srgbClr val="419CD6"/>
    </a:accent1>
    <a:accent2>
      <a:srgbClr val="EA9922"/>
    </a:accent2>
    <a:accent3>
      <a:srgbClr val="8A6BC2"/>
    </a:accent3>
    <a:accent4>
      <a:srgbClr val="D06061"/>
    </a:accent4>
    <a:accent5>
      <a:srgbClr val="84AD52"/>
    </a:accent5>
    <a:accent6>
      <a:srgbClr val="4A5A8C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90</TotalTime>
  <Words>1550</Words>
  <Application>Microsoft Office PowerPoint</Application>
  <PresentationFormat>宽屏</PresentationFormat>
  <Paragraphs>286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5" baseType="lpstr">
      <vt:lpstr>Arial</vt:lpstr>
      <vt:lpstr>Calibri</vt:lpstr>
      <vt:lpstr>Impact</vt:lpstr>
      <vt:lpstr>主题5</vt:lpstr>
      <vt:lpstr>毕业论文答辩PPT模板</vt:lpstr>
      <vt:lpstr>PowerPoint 演示文稿</vt:lpstr>
      <vt:lpstr>选题背景和研究意义</vt:lpstr>
      <vt:lpstr>Click to edit Master title style</vt:lpstr>
      <vt:lpstr>Click to edit Master title style</vt:lpstr>
      <vt:lpstr>研究思路与研究方法</vt:lpstr>
      <vt:lpstr>Click to edit Master title style</vt:lpstr>
      <vt:lpstr>Click to edit Master title style</vt:lpstr>
      <vt:lpstr>Click to edit Master title style</vt:lpstr>
      <vt:lpstr>关键技术与实践难点</vt:lpstr>
      <vt:lpstr>Click to edit Master title style</vt:lpstr>
      <vt:lpstr>Click to edit Master title style</vt:lpstr>
      <vt:lpstr>Click to edit Master title style</vt:lpstr>
      <vt:lpstr>研究成果与应用前景</vt:lpstr>
      <vt:lpstr>Click to edit Master title style</vt:lpstr>
      <vt:lpstr>Click to edit Master title style</vt:lpstr>
      <vt:lpstr>Click to edit Master title style</vt:lpstr>
      <vt:lpstr>论文总结与展望</vt:lpstr>
      <vt:lpstr>PowerPoint 演示文稿</vt:lpstr>
      <vt:lpstr>Click to edit Master title style</vt:lpstr>
      <vt:lpstr>Thanks. And Your Slogan Here.</vt:lpstr>
    </vt:vector>
  </TitlesOfParts>
  <Manager>GUET-MBA</Manager>
  <Company>桂林电子科技大学MBA教育中心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郭星宇</dc:creator>
  <cp:lastModifiedBy>星宇 郭</cp:lastModifiedBy>
  <cp:revision>21</cp:revision>
  <cp:lastPrinted>2018-03-01T16:00:00Z</cp:lastPrinted>
  <dcterms:created xsi:type="dcterms:W3CDTF">2018-03-01T16:00:00Z</dcterms:created>
  <dcterms:modified xsi:type="dcterms:W3CDTF">2023-09-02T08:49:19Z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