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66" r:id="rId3"/>
    <p:sldId id="258" r:id="rId4"/>
    <p:sldId id="271" r:id="rId5"/>
    <p:sldId id="272" r:id="rId6"/>
    <p:sldId id="267" r:id="rId7"/>
    <p:sldId id="274" r:id="rId8"/>
    <p:sldId id="275" r:id="rId9"/>
    <p:sldId id="276" r:id="rId10"/>
    <p:sldId id="268" r:id="rId11"/>
    <p:sldId id="277" r:id="rId12"/>
    <p:sldId id="278" r:id="rId13"/>
    <p:sldId id="279" r:id="rId14"/>
    <p:sldId id="269" r:id="rId15"/>
    <p:sldId id="281" r:id="rId16"/>
    <p:sldId id="273" r:id="rId17"/>
    <p:sldId id="280" r:id="rId18"/>
    <p:sldId id="270" r:id="rId19"/>
    <p:sldId id="282" r:id="rId20"/>
    <p:sldId id="283" r:id="rId21"/>
    <p:sldId id="261" r:id="rId22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0000"/>
    <a:srgbClr val="A40000"/>
    <a:srgbClr val="9E0000"/>
    <a:srgbClr val="C7450B"/>
    <a:srgbClr val="E24E0C"/>
    <a:srgbClr val="DC6140"/>
    <a:srgbClr val="E60000"/>
    <a:srgbClr val="C9670D"/>
    <a:srgbClr val="66B5C9"/>
    <a:srgbClr val="EDB1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182" autoAdjust="0"/>
  </p:normalViewPr>
  <p:slideViewPr>
    <p:cSldViewPr snapToGrid="0">
      <p:cViewPr varScale="1">
        <p:scale>
          <a:sx n="115" d="100"/>
          <a:sy n="115" d="100"/>
        </p:scale>
        <p:origin x="432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祖国的花朵" userId="e5b1ea1338e2808f" providerId="LiveId" clId="{823E1286-5308-44C8-A077-EE5C632039FF}"/>
    <pc:docChg chg="undo custSel delSld modSld modMainMaster">
      <pc:chgData name="祖国的花朵" userId="e5b1ea1338e2808f" providerId="LiveId" clId="{823E1286-5308-44C8-A077-EE5C632039FF}" dt="2018-02-02T06:46:19.180" v="216" actId="2696"/>
      <pc:docMkLst>
        <pc:docMk/>
      </pc:docMkLst>
      <pc:sldChg chg="addSp delSp modSp">
        <pc:chgData name="祖国的花朵" userId="e5b1ea1338e2808f" providerId="LiveId" clId="{823E1286-5308-44C8-A077-EE5C632039FF}" dt="2018-02-02T06:37:21.144" v="80" actId="478"/>
        <pc:sldMkLst>
          <pc:docMk/>
          <pc:sldMk cId="2271741893" sldId="256"/>
        </pc:sldMkLst>
        <pc:spChg chg="del mod">
          <ac:chgData name="祖国的花朵" userId="e5b1ea1338e2808f" providerId="LiveId" clId="{823E1286-5308-44C8-A077-EE5C632039FF}" dt="2018-02-02T06:37:06.157" v="76" actId="478"/>
          <ac:spMkLst>
            <pc:docMk/>
            <pc:sldMk cId="2271741893" sldId="256"/>
            <ac:spMk id="6" creationId="{00000000-0000-0000-0000-000000000000}"/>
          </ac:spMkLst>
        </pc:spChg>
        <pc:spChg chg="del mod">
          <ac:chgData name="祖国的花朵" userId="e5b1ea1338e2808f" providerId="LiveId" clId="{823E1286-5308-44C8-A077-EE5C632039FF}" dt="2018-02-02T06:37:06.157" v="76" actId="478"/>
          <ac:spMkLst>
            <pc:docMk/>
            <pc:sldMk cId="2271741893" sldId="256"/>
            <ac:spMk id="7" creationId="{00000000-0000-0000-0000-000000000000}"/>
          </ac:spMkLst>
        </pc:spChg>
        <pc:spChg chg="add del mod topLvl">
          <ac:chgData name="祖国的花朵" userId="e5b1ea1338e2808f" providerId="LiveId" clId="{823E1286-5308-44C8-A077-EE5C632039FF}" dt="2018-02-02T06:37:21.144" v="80" actId="478"/>
          <ac:spMkLst>
            <pc:docMk/>
            <pc:sldMk cId="2271741893" sldId="256"/>
            <ac:spMk id="10" creationId="{BA7E71D0-CB99-429A-97FF-984F5E3B19B0}"/>
          </ac:spMkLst>
        </pc:spChg>
        <pc:spChg chg="add">
          <ac:chgData name="祖国的花朵" userId="e5b1ea1338e2808f" providerId="LiveId" clId="{823E1286-5308-44C8-A077-EE5C632039FF}" dt="2018-02-02T06:32:22.050" v="0" actId="478"/>
          <ac:spMkLst>
            <pc:docMk/>
            <pc:sldMk cId="2271741893" sldId="256"/>
            <ac:spMk id="12" creationId="{4FDCDF3D-24B3-42A4-B143-784A95F26FEC}"/>
          </ac:spMkLst>
        </pc:spChg>
        <pc:spChg chg="add">
          <ac:chgData name="祖国的花朵" userId="e5b1ea1338e2808f" providerId="LiveId" clId="{823E1286-5308-44C8-A077-EE5C632039FF}" dt="2018-02-02T06:32:22.050" v="0" actId="478"/>
          <ac:spMkLst>
            <pc:docMk/>
            <pc:sldMk cId="2271741893" sldId="256"/>
            <ac:spMk id="13" creationId="{196363DD-4B7D-483C-8E46-31CCC25724EB}"/>
          </ac:spMkLst>
        </pc:spChg>
        <pc:spChg chg="add">
          <ac:chgData name="祖国的花朵" userId="e5b1ea1338e2808f" providerId="LiveId" clId="{823E1286-5308-44C8-A077-EE5C632039FF}" dt="2018-02-02T06:32:22.050" v="0" actId="478"/>
          <ac:spMkLst>
            <pc:docMk/>
            <pc:sldMk cId="2271741893" sldId="256"/>
            <ac:spMk id="15" creationId="{F76E8623-9961-434A-B93D-9EB90DE4A230}"/>
          </ac:spMkLst>
        </pc:spChg>
        <pc:spChg chg="add">
          <ac:chgData name="祖国的花朵" userId="e5b1ea1338e2808f" providerId="LiveId" clId="{823E1286-5308-44C8-A077-EE5C632039FF}" dt="2018-02-02T06:32:22.050" v="0" actId="478"/>
          <ac:spMkLst>
            <pc:docMk/>
            <pc:sldMk cId="2271741893" sldId="256"/>
            <ac:spMk id="16" creationId="{FC2881E6-901C-48E2-A599-281C36F74547}"/>
          </ac:spMkLst>
        </pc:spChg>
        <pc:spChg chg="add">
          <ac:chgData name="祖国的花朵" userId="e5b1ea1338e2808f" providerId="LiveId" clId="{823E1286-5308-44C8-A077-EE5C632039FF}" dt="2018-02-02T06:32:22.050" v="0" actId="478"/>
          <ac:spMkLst>
            <pc:docMk/>
            <pc:sldMk cId="2271741893" sldId="256"/>
            <ac:spMk id="17" creationId="{D652BC55-86AB-466F-B52B-844C0FFFCEB5}"/>
          </ac:spMkLst>
        </pc:spChg>
        <pc:spChg chg="add">
          <ac:chgData name="祖国的花朵" userId="e5b1ea1338e2808f" providerId="LiveId" clId="{823E1286-5308-44C8-A077-EE5C632039FF}" dt="2018-02-02T06:32:22.050" v="0" actId="478"/>
          <ac:spMkLst>
            <pc:docMk/>
            <pc:sldMk cId="2271741893" sldId="256"/>
            <ac:spMk id="18" creationId="{3BC82AD4-74B6-4D57-B458-DFDBFE26C152}"/>
          </ac:spMkLst>
        </pc:spChg>
        <pc:spChg chg="add">
          <ac:chgData name="祖国的花朵" userId="e5b1ea1338e2808f" providerId="LiveId" clId="{823E1286-5308-44C8-A077-EE5C632039FF}" dt="2018-02-02T06:32:22.050" v="0" actId="478"/>
          <ac:spMkLst>
            <pc:docMk/>
            <pc:sldMk cId="2271741893" sldId="256"/>
            <ac:spMk id="19" creationId="{5A8F1811-D086-4FE7-BCA4-057467B43208}"/>
          </ac:spMkLst>
        </pc:spChg>
        <pc:spChg chg="add">
          <ac:chgData name="祖国的花朵" userId="e5b1ea1338e2808f" providerId="LiveId" clId="{823E1286-5308-44C8-A077-EE5C632039FF}" dt="2018-02-02T06:32:22.050" v="0" actId="478"/>
          <ac:spMkLst>
            <pc:docMk/>
            <pc:sldMk cId="2271741893" sldId="256"/>
            <ac:spMk id="20" creationId="{EC5FBDE5-06FD-468C-85D2-73C31206AAFE}"/>
          </ac:spMkLst>
        </pc:spChg>
        <pc:spChg chg="add">
          <ac:chgData name="祖国的花朵" userId="e5b1ea1338e2808f" providerId="LiveId" clId="{823E1286-5308-44C8-A077-EE5C632039FF}" dt="2018-02-02T06:32:22.050" v="0" actId="478"/>
          <ac:spMkLst>
            <pc:docMk/>
            <pc:sldMk cId="2271741893" sldId="256"/>
            <ac:spMk id="21" creationId="{40613B7D-8FB9-42C5-B265-C0E440235F00}"/>
          </ac:spMkLst>
        </pc:spChg>
        <pc:spChg chg="add">
          <ac:chgData name="祖国的花朵" userId="e5b1ea1338e2808f" providerId="LiveId" clId="{823E1286-5308-44C8-A077-EE5C632039FF}" dt="2018-02-02T06:32:22.050" v="0" actId="478"/>
          <ac:spMkLst>
            <pc:docMk/>
            <pc:sldMk cId="2271741893" sldId="256"/>
            <ac:spMk id="22" creationId="{4BEDC33E-6591-4489-B325-B57D51B5D421}"/>
          </ac:spMkLst>
        </pc:spChg>
        <pc:spChg chg="add">
          <ac:chgData name="祖国的花朵" userId="e5b1ea1338e2808f" providerId="LiveId" clId="{823E1286-5308-44C8-A077-EE5C632039FF}" dt="2018-02-02T06:32:22.050" v="0" actId="478"/>
          <ac:spMkLst>
            <pc:docMk/>
            <pc:sldMk cId="2271741893" sldId="256"/>
            <ac:spMk id="23" creationId="{D959E042-2928-41C6-A3D3-1DC56BFEED67}"/>
          </ac:spMkLst>
        </pc:spChg>
        <pc:spChg chg="add">
          <ac:chgData name="祖国的花朵" userId="e5b1ea1338e2808f" providerId="LiveId" clId="{823E1286-5308-44C8-A077-EE5C632039FF}" dt="2018-02-02T06:32:22.050" v="0" actId="478"/>
          <ac:spMkLst>
            <pc:docMk/>
            <pc:sldMk cId="2271741893" sldId="256"/>
            <ac:spMk id="24" creationId="{BA562B17-5F0E-4A10-9FB2-29F8927872B0}"/>
          </ac:spMkLst>
        </pc:spChg>
        <pc:spChg chg="add">
          <ac:chgData name="祖国的花朵" userId="e5b1ea1338e2808f" providerId="LiveId" clId="{823E1286-5308-44C8-A077-EE5C632039FF}" dt="2018-02-02T06:32:22.050" v="0" actId="478"/>
          <ac:spMkLst>
            <pc:docMk/>
            <pc:sldMk cId="2271741893" sldId="256"/>
            <ac:spMk id="26" creationId="{5BAAE4E0-686C-40A3-9723-073C14EB53DE}"/>
          </ac:spMkLst>
        </pc:spChg>
        <pc:spChg chg="add">
          <ac:chgData name="祖国的花朵" userId="e5b1ea1338e2808f" providerId="LiveId" clId="{823E1286-5308-44C8-A077-EE5C632039FF}" dt="2018-02-02T06:32:22.050" v="0" actId="478"/>
          <ac:spMkLst>
            <pc:docMk/>
            <pc:sldMk cId="2271741893" sldId="256"/>
            <ac:spMk id="27" creationId="{ECDDDA15-67BD-4F82-927A-8C2C90653113}"/>
          </ac:spMkLst>
        </pc:spChg>
        <pc:spChg chg="add">
          <ac:chgData name="祖国的花朵" userId="e5b1ea1338e2808f" providerId="LiveId" clId="{823E1286-5308-44C8-A077-EE5C632039FF}" dt="2018-02-02T06:32:22.050" v="0" actId="478"/>
          <ac:spMkLst>
            <pc:docMk/>
            <pc:sldMk cId="2271741893" sldId="256"/>
            <ac:spMk id="28" creationId="{ADCA720B-5FF8-472D-AEBD-1AFF704E5053}"/>
          </ac:spMkLst>
        </pc:spChg>
        <pc:spChg chg="add">
          <ac:chgData name="祖国的花朵" userId="e5b1ea1338e2808f" providerId="LiveId" clId="{823E1286-5308-44C8-A077-EE5C632039FF}" dt="2018-02-02T06:32:22.050" v="0" actId="478"/>
          <ac:spMkLst>
            <pc:docMk/>
            <pc:sldMk cId="2271741893" sldId="256"/>
            <ac:spMk id="29" creationId="{42B0F304-9EA7-4CA4-A833-14CAE7EBC7A3}"/>
          </ac:spMkLst>
        </pc:spChg>
        <pc:spChg chg="add">
          <ac:chgData name="祖国的花朵" userId="e5b1ea1338e2808f" providerId="LiveId" clId="{823E1286-5308-44C8-A077-EE5C632039FF}" dt="2018-02-02T06:32:22.050" v="0" actId="478"/>
          <ac:spMkLst>
            <pc:docMk/>
            <pc:sldMk cId="2271741893" sldId="256"/>
            <ac:spMk id="30" creationId="{08EFFC58-C250-4B17-AD24-3C86CDD73BC6}"/>
          </ac:spMkLst>
        </pc:spChg>
        <pc:spChg chg="add">
          <ac:chgData name="祖国的花朵" userId="e5b1ea1338e2808f" providerId="LiveId" clId="{823E1286-5308-44C8-A077-EE5C632039FF}" dt="2018-02-02T06:32:22.050" v="0" actId="478"/>
          <ac:spMkLst>
            <pc:docMk/>
            <pc:sldMk cId="2271741893" sldId="256"/>
            <ac:spMk id="31" creationId="{113A7D84-B75F-4E52-96C1-5AE65BE1F26D}"/>
          </ac:spMkLst>
        </pc:spChg>
        <pc:spChg chg="add">
          <ac:chgData name="祖国的花朵" userId="e5b1ea1338e2808f" providerId="LiveId" clId="{823E1286-5308-44C8-A077-EE5C632039FF}" dt="2018-02-02T06:32:22.050" v="0" actId="478"/>
          <ac:spMkLst>
            <pc:docMk/>
            <pc:sldMk cId="2271741893" sldId="256"/>
            <ac:spMk id="32" creationId="{5C42560F-7143-41A8-A058-628935716AD6}"/>
          </ac:spMkLst>
        </pc:spChg>
        <pc:spChg chg="add">
          <ac:chgData name="祖国的花朵" userId="e5b1ea1338e2808f" providerId="LiveId" clId="{823E1286-5308-44C8-A077-EE5C632039FF}" dt="2018-02-02T06:32:22.050" v="0" actId="478"/>
          <ac:spMkLst>
            <pc:docMk/>
            <pc:sldMk cId="2271741893" sldId="256"/>
            <ac:spMk id="33" creationId="{FC214F3A-97D9-43D2-BDD6-E95F554E6124}"/>
          </ac:spMkLst>
        </pc:spChg>
        <pc:spChg chg="add">
          <ac:chgData name="祖国的花朵" userId="e5b1ea1338e2808f" providerId="LiveId" clId="{823E1286-5308-44C8-A077-EE5C632039FF}" dt="2018-02-02T06:32:22.050" v="0" actId="478"/>
          <ac:spMkLst>
            <pc:docMk/>
            <pc:sldMk cId="2271741893" sldId="256"/>
            <ac:spMk id="34" creationId="{79B0E8DC-ACF0-4660-892F-26A5ED3670F7}"/>
          </ac:spMkLst>
        </pc:spChg>
        <pc:spChg chg="add">
          <ac:chgData name="祖国的花朵" userId="e5b1ea1338e2808f" providerId="LiveId" clId="{823E1286-5308-44C8-A077-EE5C632039FF}" dt="2018-02-02T06:32:22.050" v="0" actId="478"/>
          <ac:spMkLst>
            <pc:docMk/>
            <pc:sldMk cId="2271741893" sldId="256"/>
            <ac:spMk id="35" creationId="{221E1B27-B61F-49CA-BD44-11A8E26CADB1}"/>
          </ac:spMkLst>
        </pc:spChg>
        <pc:spChg chg="add">
          <ac:chgData name="祖国的花朵" userId="e5b1ea1338e2808f" providerId="LiveId" clId="{823E1286-5308-44C8-A077-EE5C632039FF}" dt="2018-02-02T06:32:22.050" v="0" actId="478"/>
          <ac:spMkLst>
            <pc:docMk/>
            <pc:sldMk cId="2271741893" sldId="256"/>
            <ac:spMk id="36" creationId="{2BF11760-9DEA-4609-B692-AB6ADB61C8CA}"/>
          </ac:spMkLst>
        </pc:spChg>
        <pc:spChg chg="add">
          <ac:chgData name="祖国的花朵" userId="e5b1ea1338e2808f" providerId="LiveId" clId="{823E1286-5308-44C8-A077-EE5C632039FF}" dt="2018-02-02T06:32:22.050" v="0" actId="478"/>
          <ac:spMkLst>
            <pc:docMk/>
            <pc:sldMk cId="2271741893" sldId="256"/>
            <ac:spMk id="37" creationId="{BCD2974C-4D7D-4BB8-93DD-A4A3142177F2}"/>
          </ac:spMkLst>
        </pc:spChg>
        <pc:spChg chg="add">
          <ac:chgData name="祖国的花朵" userId="e5b1ea1338e2808f" providerId="LiveId" clId="{823E1286-5308-44C8-A077-EE5C632039FF}" dt="2018-02-02T06:32:22.050" v="0" actId="478"/>
          <ac:spMkLst>
            <pc:docMk/>
            <pc:sldMk cId="2271741893" sldId="256"/>
            <ac:spMk id="38" creationId="{D19B7D6C-BCD3-4D61-8AC4-65A097F51D3D}"/>
          </ac:spMkLst>
        </pc:spChg>
        <pc:spChg chg="add">
          <ac:chgData name="祖国的花朵" userId="e5b1ea1338e2808f" providerId="LiveId" clId="{823E1286-5308-44C8-A077-EE5C632039FF}" dt="2018-02-02T06:32:22.050" v="0" actId="478"/>
          <ac:spMkLst>
            <pc:docMk/>
            <pc:sldMk cId="2271741893" sldId="256"/>
            <ac:spMk id="39" creationId="{20188D20-2EDD-4685-BAA4-7737FCCA578F}"/>
          </ac:spMkLst>
        </pc:spChg>
        <pc:spChg chg="add">
          <ac:chgData name="祖国的花朵" userId="e5b1ea1338e2808f" providerId="LiveId" clId="{823E1286-5308-44C8-A077-EE5C632039FF}" dt="2018-02-02T06:32:22.050" v="0" actId="478"/>
          <ac:spMkLst>
            <pc:docMk/>
            <pc:sldMk cId="2271741893" sldId="256"/>
            <ac:spMk id="40" creationId="{DCE0D6A0-4474-4851-9226-D8DB3C8BDCC5}"/>
          </ac:spMkLst>
        </pc:spChg>
        <pc:spChg chg="add">
          <ac:chgData name="祖国的花朵" userId="e5b1ea1338e2808f" providerId="LiveId" clId="{823E1286-5308-44C8-A077-EE5C632039FF}" dt="2018-02-02T06:32:22.050" v="0" actId="478"/>
          <ac:spMkLst>
            <pc:docMk/>
            <pc:sldMk cId="2271741893" sldId="256"/>
            <ac:spMk id="41" creationId="{5DCF1415-5654-4E7E-B5C0-FF5816802C68}"/>
          </ac:spMkLst>
        </pc:spChg>
        <pc:spChg chg="add">
          <ac:chgData name="祖国的花朵" userId="e5b1ea1338e2808f" providerId="LiveId" clId="{823E1286-5308-44C8-A077-EE5C632039FF}" dt="2018-02-02T06:32:22.050" v="0" actId="478"/>
          <ac:spMkLst>
            <pc:docMk/>
            <pc:sldMk cId="2271741893" sldId="256"/>
            <ac:spMk id="42" creationId="{B1EE5E11-9D48-40C7-A2DE-BCFBEE366700}"/>
          </ac:spMkLst>
        </pc:spChg>
        <pc:spChg chg="add">
          <ac:chgData name="祖国的花朵" userId="e5b1ea1338e2808f" providerId="LiveId" clId="{823E1286-5308-44C8-A077-EE5C632039FF}" dt="2018-02-02T06:32:22.050" v="0" actId="478"/>
          <ac:spMkLst>
            <pc:docMk/>
            <pc:sldMk cId="2271741893" sldId="256"/>
            <ac:spMk id="43" creationId="{B72B08F7-4FFC-4804-9EFD-34DDD0F14D1A}"/>
          </ac:spMkLst>
        </pc:spChg>
        <pc:spChg chg="add">
          <ac:chgData name="祖国的花朵" userId="e5b1ea1338e2808f" providerId="LiveId" clId="{823E1286-5308-44C8-A077-EE5C632039FF}" dt="2018-02-02T06:32:22.050" v="0" actId="478"/>
          <ac:spMkLst>
            <pc:docMk/>
            <pc:sldMk cId="2271741893" sldId="256"/>
            <ac:spMk id="44" creationId="{7E24B2A1-EBD7-4902-A757-DD08B816A820}"/>
          </ac:spMkLst>
        </pc:spChg>
        <pc:spChg chg="add">
          <ac:chgData name="祖国的花朵" userId="e5b1ea1338e2808f" providerId="LiveId" clId="{823E1286-5308-44C8-A077-EE5C632039FF}" dt="2018-02-02T06:32:22.050" v="0" actId="478"/>
          <ac:spMkLst>
            <pc:docMk/>
            <pc:sldMk cId="2271741893" sldId="256"/>
            <ac:spMk id="45" creationId="{73ADFD35-2925-4753-8815-17437DB1B03E}"/>
          </ac:spMkLst>
        </pc:spChg>
        <pc:spChg chg="add">
          <ac:chgData name="祖国的花朵" userId="e5b1ea1338e2808f" providerId="LiveId" clId="{823E1286-5308-44C8-A077-EE5C632039FF}" dt="2018-02-02T06:32:22.050" v="0" actId="478"/>
          <ac:spMkLst>
            <pc:docMk/>
            <pc:sldMk cId="2271741893" sldId="256"/>
            <ac:spMk id="46" creationId="{691DBA54-C0A4-49C9-B774-D54705C3D180}"/>
          </ac:spMkLst>
        </pc:spChg>
        <pc:spChg chg="add">
          <ac:chgData name="祖国的花朵" userId="e5b1ea1338e2808f" providerId="LiveId" clId="{823E1286-5308-44C8-A077-EE5C632039FF}" dt="2018-02-02T06:32:22.050" v="0" actId="478"/>
          <ac:spMkLst>
            <pc:docMk/>
            <pc:sldMk cId="2271741893" sldId="256"/>
            <ac:spMk id="47" creationId="{13CDC673-347F-461E-BC39-478CC3B945A0}"/>
          </ac:spMkLst>
        </pc:spChg>
        <pc:spChg chg="add">
          <ac:chgData name="祖国的花朵" userId="e5b1ea1338e2808f" providerId="LiveId" clId="{823E1286-5308-44C8-A077-EE5C632039FF}" dt="2018-02-02T06:32:22.050" v="0" actId="478"/>
          <ac:spMkLst>
            <pc:docMk/>
            <pc:sldMk cId="2271741893" sldId="256"/>
            <ac:spMk id="48" creationId="{76590E7C-8D23-403D-A0AF-544B84349066}"/>
          </ac:spMkLst>
        </pc:spChg>
        <pc:spChg chg="add">
          <ac:chgData name="祖国的花朵" userId="e5b1ea1338e2808f" providerId="LiveId" clId="{823E1286-5308-44C8-A077-EE5C632039FF}" dt="2018-02-02T06:32:22.050" v="0" actId="478"/>
          <ac:spMkLst>
            <pc:docMk/>
            <pc:sldMk cId="2271741893" sldId="256"/>
            <ac:spMk id="49" creationId="{5D4FF3B9-68EC-46E9-95D6-9CC1D3096AA0}"/>
          </ac:spMkLst>
        </pc:spChg>
        <pc:spChg chg="add">
          <ac:chgData name="祖国的花朵" userId="e5b1ea1338e2808f" providerId="LiveId" clId="{823E1286-5308-44C8-A077-EE5C632039FF}" dt="2018-02-02T06:32:22.050" v="0" actId="478"/>
          <ac:spMkLst>
            <pc:docMk/>
            <pc:sldMk cId="2271741893" sldId="256"/>
            <ac:spMk id="50" creationId="{A15184EE-F22B-42A4-8C49-54039499FDE1}"/>
          </ac:spMkLst>
        </pc:spChg>
        <pc:spChg chg="add">
          <ac:chgData name="祖国的花朵" userId="e5b1ea1338e2808f" providerId="LiveId" clId="{823E1286-5308-44C8-A077-EE5C632039FF}" dt="2018-02-02T06:32:22.050" v="0" actId="478"/>
          <ac:spMkLst>
            <pc:docMk/>
            <pc:sldMk cId="2271741893" sldId="256"/>
            <ac:spMk id="51" creationId="{949D68B9-35B2-4020-B1AA-059FFE81D531}"/>
          </ac:spMkLst>
        </pc:spChg>
        <pc:spChg chg="add">
          <ac:chgData name="祖国的花朵" userId="e5b1ea1338e2808f" providerId="LiveId" clId="{823E1286-5308-44C8-A077-EE5C632039FF}" dt="2018-02-02T06:32:22.050" v="0" actId="478"/>
          <ac:spMkLst>
            <pc:docMk/>
            <pc:sldMk cId="2271741893" sldId="256"/>
            <ac:spMk id="52" creationId="{86544878-26E2-4488-8A39-F38340AD82BE}"/>
          </ac:spMkLst>
        </pc:spChg>
        <pc:spChg chg="add">
          <ac:chgData name="祖国的花朵" userId="e5b1ea1338e2808f" providerId="LiveId" clId="{823E1286-5308-44C8-A077-EE5C632039FF}" dt="2018-02-02T06:32:22.050" v="0" actId="478"/>
          <ac:spMkLst>
            <pc:docMk/>
            <pc:sldMk cId="2271741893" sldId="256"/>
            <ac:spMk id="53" creationId="{03259BCE-5678-4D35-962E-B028BD5D7642}"/>
          </ac:spMkLst>
        </pc:spChg>
        <pc:spChg chg="add">
          <ac:chgData name="祖国的花朵" userId="e5b1ea1338e2808f" providerId="LiveId" clId="{823E1286-5308-44C8-A077-EE5C632039FF}" dt="2018-02-02T06:32:22.050" v="0" actId="478"/>
          <ac:spMkLst>
            <pc:docMk/>
            <pc:sldMk cId="2271741893" sldId="256"/>
            <ac:spMk id="54" creationId="{C6FF6D4D-C146-4E5A-9873-CDE3C9478BE1}"/>
          </ac:spMkLst>
        </pc:spChg>
        <pc:spChg chg="add">
          <ac:chgData name="祖国的花朵" userId="e5b1ea1338e2808f" providerId="LiveId" clId="{823E1286-5308-44C8-A077-EE5C632039FF}" dt="2018-02-02T06:32:22.050" v="0" actId="478"/>
          <ac:spMkLst>
            <pc:docMk/>
            <pc:sldMk cId="2271741893" sldId="256"/>
            <ac:spMk id="55" creationId="{F965F16F-1EC4-42D7-AC22-60C3B303B8FB}"/>
          </ac:spMkLst>
        </pc:spChg>
        <pc:spChg chg="add">
          <ac:chgData name="祖国的花朵" userId="e5b1ea1338e2808f" providerId="LiveId" clId="{823E1286-5308-44C8-A077-EE5C632039FF}" dt="2018-02-02T06:32:22.050" v="0" actId="478"/>
          <ac:spMkLst>
            <pc:docMk/>
            <pc:sldMk cId="2271741893" sldId="256"/>
            <ac:spMk id="56" creationId="{49B6E3A5-7D76-4AD0-B68C-E88A49AAA748}"/>
          </ac:spMkLst>
        </pc:spChg>
        <pc:spChg chg="add">
          <ac:chgData name="祖国的花朵" userId="e5b1ea1338e2808f" providerId="LiveId" clId="{823E1286-5308-44C8-A077-EE5C632039FF}" dt="2018-02-02T06:32:22.050" v="0" actId="478"/>
          <ac:spMkLst>
            <pc:docMk/>
            <pc:sldMk cId="2271741893" sldId="256"/>
            <ac:spMk id="57" creationId="{1195013F-569C-44A5-A9A8-7760CC40195E}"/>
          </ac:spMkLst>
        </pc:spChg>
        <pc:spChg chg="add">
          <ac:chgData name="祖国的花朵" userId="e5b1ea1338e2808f" providerId="LiveId" clId="{823E1286-5308-44C8-A077-EE5C632039FF}" dt="2018-02-02T06:32:22.050" v="0" actId="478"/>
          <ac:spMkLst>
            <pc:docMk/>
            <pc:sldMk cId="2271741893" sldId="256"/>
            <ac:spMk id="58" creationId="{565F4896-C316-479C-8C2F-ABE653807654}"/>
          </ac:spMkLst>
        </pc:spChg>
        <pc:spChg chg="add">
          <ac:chgData name="祖国的花朵" userId="e5b1ea1338e2808f" providerId="LiveId" clId="{823E1286-5308-44C8-A077-EE5C632039FF}" dt="2018-02-02T06:32:22.050" v="0" actId="478"/>
          <ac:spMkLst>
            <pc:docMk/>
            <pc:sldMk cId="2271741893" sldId="256"/>
            <ac:spMk id="59" creationId="{4F2E0613-C3E3-4297-848C-C8DFE45085F9}"/>
          </ac:spMkLst>
        </pc:spChg>
        <pc:spChg chg="add">
          <ac:chgData name="祖国的花朵" userId="e5b1ea1338e2808f" providerId="LiveId" clId="{823E1286-5308-44C8-A077-EE5C632039FF}" dt="2018-02-02T06:32:22.050" v="0" actId="478"/>
          <ac:spMkLst>
            <pc:docMk/>
            <pc:sldMk cId="2271741893" sldId="256"/>
            <ac:spMk id="60" creationId="{7AB78213-2BEB-4FDC-8F6E-1800598A493B}"/>
          </ac:spMkLst>
        </pc:spChg>
        <pc:spChg chg="add">
          <ac:chgData name="祖国的花朵" userId="e5b1ea1338e2808f" providerId="LiveId" clId="{823E1286-5308-44C8-A077-EE5C632039FF}" dt="2018-02-02T06:32:22.050" v="0" actId="478"/>
          <ac:spMkLst>
            <pc:docMk/>
            <pc:sldMk cId="2271741893" sldId="256"/>
            <ac:spMk id="61" creationId="{4499CEC2-1C31-45B7-9486-AD65D0C618BA}"/>
          </ac:spMkLst>
        </pc:spChg>
        <pc:spChg chg="add">
          <ac:chgData name="祖国的花朵" userId="e5b1ea1338e2808f" providerId="LiveId" clId="{823E1286-5308-44C8-A077-EE5C632039FF}" dt="2018-02-02T06:32:22.050" v="0" actId="478"/>
          <ac:spMkLst>
            <pc:docMk/>
            <pc:sldMk cId="2271741893" sldId="256"/>
            <ac:spMk id="62" creationId="{B5315844-5ACE-4A5F-8DD8-3146E336571D}"/>
          </ac:spMkLst>
        </pc:spChg>
        <pc:spChg chg="add">
          <ac:chgData name="祖国的花朵" userId="e5b1ea1338e2808f" providerId="LiveId" clId="{823E1286-5308-44C8-A077-EE5C632039FF}" dt="2018-02-02T06:32:22.050" v="0" actId="478"/>
          <ac:spMkLst>
            <pc:docMk/>
            <pc:sldMk cId="2271741893" sldId="256"/>
            <ac:spMk id="63" creationId="{CDD6ECDA-E564-4EE8-AF4A-20B72BEBE53C}"/>
          </ac:spMkLst>
        </pc:spChg>
        <pc:spChg chg="add">
          <ac:chgData name="祖国的花朵" userId="e5b1ea1338e2808f" providerId="LiveId" clId="{823E1286-5308-44C8-A077-EE5C632039FF}" dt="2018-02-02T06:32:22.050" v="0" actId="478"/>
          <ac:spMkLst>
            <pc:docMk/>
            <pc:sldMk cId="2271741893" sldId="256"/>
            <ac:spMk id="64" creationId="{5637F926-64C5-4729-8BE3-ECDB18513429}"/>
          </ac:spMkLst>
        </pc:spChg>
        <pc:spChg chg="add">
          <ac:chgData name="祖国的花朵" userId="e5b1ea1338e2808f" providerId="LiveId" clId="{823E1286-5308-44C8-A077-EE5C632039FF}" dt="2018-02-02T06:32:22.050" v="0" actId="478"/>
          <ac:spMkLst>
            <pc:docMk/>
            <pc:sldMk cId="2271741893" sldId="256"/>
            <ac:spMk id="65" creationId="{3E289A0A-EEFE-4F6F-997A-C99B6C9CEFD6}"/>
          </ac:spMkLst>
        </pc:spChg>
        <pc:spChg chg="add">
          <ac:chgData name="祖国的花朵" userId="e5b1ea1338e2808f" providerId="LiveId" clId="{823E1286-5308-44C8-A077-EE5C632039FF}" dt="2018-02-02T06:32:22.050" v="0" actId="478"/>
          <ac:spMkLst>
            <pc:docMk/>
            <pc:sldMk cId="2271741893" sldId="256"/>
            <ac:spMk id="66" creationId="{E576D0DA-0AA0-47CF-9FEF-9C56AD106FF6}"/>
          </ac:spMkLst>
        </pc:spChg>
        <pc:spChg chg="add">
          <ac:chgData name="祖国的花朵" userId="e5b1ea1338e2808f" providerId="LiveId" clId="{823E1286-5308-44C8-A077-EE5C632039FF}" dt="2018-02-02T06:32:22.050" v="0" actId="478"/>
          <ac:spMkLst>
            <pc:docMk/>
            <pc:sldMk cId="2271741893" sldId="256"/>
            <ac:spMk id="67" creationId="{18FF75AA-9A27-4B6B-844F-1C3AE548DDCC}"/>
          </ac:spMkLst>
        </pc:spChg>
        <pc:spChg chg="add">
          <ac:chgData name="祖国的花朵" userId="e5b1ea1338e2808f" providerId="LiveId" clId="{823E1286-5308-44C8-A077-EE5C632039FF}" dt="2018-02-02T06:32:22.050" v="0" actId="478"/>
          <ac:spMkLst>
            <pc:docMk/>
            <pc:sldMk cId="2271741893" sldId="256"/>
            <ac:spMk id="68" creationId="{9BEA284E-BC05-47BA-8D5D-BAB523783BAD}"/>
          </ac:spMkLst>
        </pc:spChg>
        <pc:spChg chg="add">
          <ac:chgData name="祖国的花朵" userId="e5b1ea1338e2808f" providerId="LiveId" clId="{823E1286-5308-44C8-A077-EE5C632039FF}" dt="2018-02-02T06:32:22.050" v="0" actId="478"/>
          <ac:spMkLst>
            <pc:docMk/>
            <pc:sldMk cId="2271741893" sldId="256"/>
            <ac:spMk id="69" creationId="{BA9F611F-F027-4522-907F-561124BCD057}"/>
          </ac:spMkLst>
        </pc:spChg>
        <pc:spChg chg="add">
          <ac:chgData name="祖国的花朵" userId="e5b1ea1338e2808f" providerId="LiveId" clId="{823E1286-5308-44C8-A077-EE5C632039FF}" dt="2018-02-02T06:32:22.050" v="0" actId="478"/>
          <ac:spMkLst>
            <pc:docMk/>
            <pc:sldMk cId="2271741893" sldId="256"/>
            <ac:spMk id="70" creationId="{A7EB6A4B-AC52-458B-83FA-3F61AF1FD9B5}"/>
          </ac:spMkLst>
        </pc:spChg>
        <pc:spChg chg="add">
          <ac:chgData name="祖国的花朵" userId="e5b1ea1338e2808f" providerId="LiveId" clId="{823E1286-5308-44C8-A077-EE5C632039FF}" dt="2018-02-02T06:32:22.050" v="0" actId="478"/>
          <ac:spMkLst>
            <pc:docMk/>
            <pc:sldMk cId="2271741893" sldId="256"/>
            <ac:spMk id="71" creationId="{5F646006-4BA4-4980-980E-FB88B4525F28}"/>
          </ac:spMkLst>
        </pc:spChg>
        <pc:spChg chg="add">
          <ac:chgData name="祖国的花朵" userId="e5b1ea1338e2808f" providerId="LiveId" clId="{823E1286-5308-44C8-A077-EE5C632039FF}" dt="2018-02-02T06:32:22.050" v="0" actId="478"/>
          <ac:spMkLst>
            <pc:docMk/>
            <pc:sldMk cId="2271741893" sldId="256"/>
            <ac:spMk id="72" creationId="{73C53012-EE20-4B81-8D60-1019EB79DF7B}"/>
          </ac:spMkLst>
        </pc:spChg>
        <pc:spChg chg="add">
          <ac:chgData name="祖国的花朵" userId="e5b1ea1338e2808f" providerId="LiveId" clId="{823E1286-5308-44C8-A077-EE5C632039FF}" dt="2018-02-02T06:32:22.050" v="0" actId="478"/>
          <ac:spMkLst>
            <pc:docMk/>
            <pc:sldMk cId="2271741893" sldId="256"/>
            <ac:spMk id="73" creationId="{D4525B20-9CFC-4C65-9B9C-872B64460AD9}"/>
          </ac:spMkLst>
        </pc:spChg>
        <pc:spChg chg="add">
          <ac:chgData name="祖国的花朵" userId="e5b1ea1338e2808f" providerId="LiveId" clId="{823E1286-5308-44C8-A077-EE5C632039FF}" dt="2018-02-02T06:32:22.050" v="0" actId="478"/>
          <ac:spMkLst>
            <pc:docMk/>
            <pc:sldMk cId="2271741893" sldId="256"/>
            <ac:spMk id="74" creationId="{2B0D34C7-1C62-41AA-BB39-F30D39DF0F89}"/>
          </ac:spMkLst>
        </pc:spChg>
        <pc:spChg chg="add">
          <ac:chgData name="祖国的花朵" userId="e5b1ea1338e2808f" providerId="LiveId" clId="{823E1286-5308-44C8-A077-EE5C632039FF}" dt="2018-02-02T06:32:22.050" v="0" actId="478"/>
          <ac:spMkLst>
            <pc:docMk/>
            <pc:sldMk cId="2271741893" sldId="256"/>
            <ac:spMk id="75" creationId="{CB93A3B1-66B3-4AC9-B70D-030ABCCC5EF7}"/>
          </ac:spMkLst>
        </pc:spChg>
        <pc:spChg chg="add">
          <ac:chgData name="祖国的花朵" userId="e5b1ea1338e2808f" providerId="LiveId" clId="{823E1286-5308-44C8-A077-EE5C632039FF}" dt="2018-02-02T06:32:22.050" v="0" actId="478"/>
          <ac:spMkLst>
            <pc:docMk/>
            <pc:sldMk cId="2271741893" sldId="256"/>
            <ac:spMk id="76" creationId="{53504AE1-D403-4F11-9590-B7219EC3234E}"/>
          </ac:spMkLst>
        </pc:spChg>
        <pc:grpChg chg="add del mod">
          <ac:chgData name="祖国的花朵" userId="e5b1ea1338e2808f" providerId="LiveId" clId="{823E1286-5308-44C8-A077-EE5C632039FF}" dt="2018-02-02T06:32:38.310" v="10" actId="165"/>
          <ac:grpSpMkLst>
            <pc:docMk/>
            <pc:sldMk cId="2271741893" sldId="256"/>
            <ac:grpSpMk id="9" creationId="{AE9F104F-477A-4C85-86AF-7DF4A8083932}"/>
          </ac:grpSpMkLst>
        </pc:grpChg>
        <pc:grpChg chg="add del mod topLvl">
          <ac:chgData name="祖国的花朵" userId="e5b1ea1338e2808f" providerId="LiveId" clId="{823E1286-5308-44C8-A077-EE5C632039FF}" dt="2018-02-02T06:32:45.839" v="13" actId="478"/>
          <ac:grpSpMkLst>
            <pc:docMk/>
            <pc:sldMk cId="2271741893" sldId="256"/>
            <ac:grpSpMk id="11" creationId="{60CF90D0-6461-4FB3-8B7F-7D40B548F57B}"/>
          </ac:grpSpMkLst>
        </pc:grpChg>
      </pc:sldChg>
      <pc:sldChg chg="addSp delSp modSp">
        <pc:chgData name="祖国的花朵" userId="e5b1ea1338e2808f" providerId="LiveId" clId="{823E1286-5308-44C8-A077-EE5C632039FF}" dt="2018-02-02T06:44:18.200" v="182" actId="1076"/>
        <pc:sldMkLst>
          <pc:docMk/>
          <pc:sldMk cId="2371597387" sldId="258"/>
        </pc:sldMkLst>
        <pc:spChg chg="add del mod">
          <ac:chgData name="祖国的花朵" userId="e5b1ea1338e2808f" providerId="LiveId" clId="{823E1286-5308-44C8-A077-EE5C632039FF}" dt="2018-02-02T06:43:25.586" v="167" actId="1076"/>
          <ac:spMkLst>
            <pc:docMk/>
            <pc:sldMk cId="2371597387" sldId="258"/>
            <ac:spMk id="2" creationId="{DAFBAD0C-8235-49CE-88ED-174CD94F4BB1}"/>
          </ac:spMkLst>
        </pc:spChg>
        <pc:spChg chg="add del mod">
          <ac:chgData name="祖国的花朵" userId="e5b1ea1338e2808f" providerId="LiveId" clId="{823E1286-5308-44C8-A077-EE5C632039FF}" dt="2018-02-02T06:43:25.586" v="167" actId="1076"/>
          <ac:spMkLst>
            <pc:docMk/>
            <pc:sldMk cId="2371597387" sldId="258"/>
            <ac:spMk id="3" creationId="{36794E70-D20E-416F-A27E-7BB49211EAAE}"/>
          </ac:spMkLst>
        </pc:spChg>
        <pc:spChg chg="add del mod">
          <ac:chgData name="祖国的花朵" userId="e5b1ea1338e2808f" providerId="LiveId" clId="{823E1286-5308-44C8-A077-EE5C632039FF}" dt="2018-02-02T06:43:33.986" v="169" actId="1076"/>
          <ac:spMkLst>
            <pc:docMk/>
            <pc:sldMk cId="2371597387" sldId="258"/>
            <ac:spMk id="4" creationId="{73D13290-90F9-4FCF-A2C9-E1A001DE43E1}"/>
          </ac:spMkLst>
        </pc:spChg>
        <pc:spChg chg="add del mod">
          <ac:chgData name="祖国的花朵" userId="e5b1ea1338e2808f" providerId="LiveId" clId="{823E1286-5308-44C8-A077-EE5C632039FF}" dt="2018-02-02T06:43:33.986" v="169" actId="1076"/>
          <ac:spMkLst>
            <pc:docMk/>
            <pc:sldMk cId="2371597387" sldId="258"/>
            <ac:spMk id="7" creationId="{706BED31-479E-496A-B70A-23E537219562}"/>
          </ac:spMkLst>
        </pc:spChg>
        <pc:spChg chg="add del mod">
          <ac:chgData name="祖国的花朵" userId="e5b1ea1338e2808f" providerId="LiveId" clId="{823E1286-5308-44C8-A077-EE5C632039FF}" dt="2018-02-02T06:43:34.186" v="170" actId="1076"/>
          <ac:spMkLst>
            <pc:docMk/>
            <pc:sldMk cId="2371597387" sldId="258"/>
            <ac:spMk id="8" creationId="{59ED7F65-744A-449F-838D-5D5B0C8CC292}"/>
          </ac:spMkLst>
        </pc:spChg>
        <pc:spChg chg="mod">
          <ac:chgData name="祖国的花朵" userId="e5b1ea1338e2808f" providerId="LiveId" clId="{823E1286-5308-44C8-A077-EE5C632039FF}" dt="2018-02-02T06:44:18.200" v="182" actId="1076"/>
          <ac:spMkLst>
            <pc:docMk/>
            <pc:sldMk cId="2371597387" sldId="258"/>
            <ac:spMk id="9" creationId="{04F69230-F3A6-4586-9371-A858F4763E9F}"/>
          </ac:spMkLst>
        </pc:spChg>
        <pc:spChg chg="add del mod">
          <ac:chgData name="祖国的花朵" userId="e5b1ea1338e2808f" providerId="LiveId" clId="{823E1286-5308-44C8-A077-EE5C632039FF}" dt="2018-02-02T06:43:34.186" v="170" actId="1076"/>
          <ac:spMkLst>
            <pc:docMk/>
            <pc:sldMk cId="2371597387" sldId="258"/>
            <ac:spMk id="10" creationId="{E3E34BBD-687A-4CA0-9C73-E8D1151416F4}"/>
          </ac:spMkLst>
        </pc:spChg>
        <pc:spChg chg="add del mod">
          <ac:chgData name="祖国的花朵" userId="e5b1ea1338e2808f" providerId="LiveId" clId="{823E1286-5308-44C8-A077-EE5C632039FF}" dt="2018-02-02T06:43:34.378" v="171" actId="1076"/>
          <ac:spMkLst>
            <pc:docMk/>
            <pc:sldMk cId="2371597387" sldId="258"/>
            <ac:spMk id="11" creationId="{F0BC5638-98E7-4CDC-A550-1822892C551A}"/>
          </ac:spMkLst>
        </pc:spChg>
        <pc:spChg chg="add del mod">
          <ac:chgData name="祖国的花朵" userId="e5b1ea1338e2808f" providerId="LiveId" clId="{823E1286-5308-44C8-A077-EE5C632039FF}" dt="2018-02-02T06:43:34.378" v="171" actId="1076"/>
          <ac:spMkLst>
            <pc:docMk/>
            <pc:sldMk cId="2371597387" sldId="258"/>
            <ac:spMk id="12" creationId="{10BBF3E5-21F0-452D-B562-913ED2677FDA}"/>
          </ac:spMkLst>
        </pc:spChg>
        <pc:cxnChg chg="add mod">
          <ac:chgData name="祖国的花朵" userId="e5b1ea1338e2808f" providerId="LiveId" clId="{823E1286-5308-44C8-A077-EE5C632039FF}" dt="2018-02-02T06:44:14.621" v="181" actId="1582"/>
          <ac:cxnSpMkLst>
            <pc:docMk/>
            <pc:sldMk cId="2371597387" sldId="258"/>
            <ac:cxnSpMk id="14" creationId="{C447A721-85CD-4B19-A20D-E0000B9A7ACB}"/>
          </ac:cxnSpMkLst>
        </pc:cxnChg>
      </pc:sldChg>
      <pc:sldChg chg="modSp">
        <pc:chgData name="祖国的花朵" userId="e5b1ea1338e2808f" providerId="LiveId" clId="{823E1286-5308-44C8-A077-EE5C632039FF}" dt="2018-02-02T06:46:12.528" v="210" actId="1076"/>
        <pc:sldMkLst>
          <pc:docMk/>
          <pc:sldMk cId="1259043032" sldId="261"/>
        </pc:sldMkLst>
        <pc:spChg chg="mod">
          <ac:chgData name="祖国的花朵" userId="e5b1ea1338e2808f" providerId="LiveId" clId="{823E1286-5308-44C8-A077-EE5C632039FF}" dt="2018-02-02T06:46:12.528" v="210" actId="1076"/>
          <ac:spMkLst>
            <pc:docMk/>
            <pc:sldMk cId="1259043032" sldId="261"/>
            <ac:spMk id="12" creationId="{7140738B-F48E-4914-B96B-1C21D802695D}"/>
          </ac:spMkLst>
        </pc:spChg>
      </pc:sldChg>
      <pc:sldChg chg="del">
        <pc:chgData name="祖国的花朵" userId="e5b1ea1338e2808f" providerId="LiveId" clId="{823E1286-5308-44C8-A077-EE5C632039FF}" dt="2018-02-02T06:46:19.171" v="215" actId="2696"/>
        <pc:sldMkLst>
          <pc:docMk/>
          <pc:sldMk cId="3964850045" sldId="262"/>
        </pc:sldMkLst>
      </pc:sldChg>
      <pc:sldChg chg="del">
        <pc:chgData name="祖国的花朵" userId="e5b1ea1338e2808f" providerId="LiveId" clId="{823E1286-5308-44C8-A077-EE5C632039FF}" dt="2018-02-02T06:46:19.128" v="211" actId="2696"/>
        <pc:sldMkLst>
          <pc:docMk/>
          <pc:sldMk cId="421116698" sldId="263"/>
        </pc:sldMkLst>
      </pc:sldChg>
      <pc:sldChg chg="del">
        <pc:chgData name="祖国的花朵" userId="e5b1ea1338e2808f" providerId="LiveId" clId="{823E1286-5308-44C8-A077-EE5C632039FF}" dt="2018-02-02T06:46:19.139" v="212" actId="2696"/>
        <pc:sldMkLst>
          <pc:docMk/>
          <pc:sldMk cId="1293452542" sldId="264"/>
        </pc:sldMkLst>
      </pc:sldChg>
      <pc:sldChg chg="del">
        <pc:chgData name="祖国的花朵" userId="e5b1ea1338e2808f" providerId="LiveId" clId="{823E1286-5308-44C8-A077-EE5C632039FF}" dt="2018-02-02T06:46:19.147" v="213" actId="2696"/>
        <pc:sldMkLst>
          <pc:docMk/>
          <pc:sldMk cId="3549919198" sldId="265"/>
        </pc:sldMkLst>
      </pc:sldChg>
      <pc:sldChg chg="del">
        <pc:chgData name="祖国的花朵" userId="e5b1ea1338e2808f" providerId="LiveId" clId="{823E1286-5308-44C8-A077-EE5C632039FF}" dt="2018-02-02T06:46:19.160" v="214" actId="2696"/>
        <pc:sldMkLst>
          <pc:docMk/>
          <pc:sldMk cId="563727837" sldId="266"/>
        </pc:sldMkLst>
      </pc:sldChg>
      <pc:sldChg chg="del">
        <pc:chgData name="祖国的花朵" userId="e5b1ea1338e2808f" providerId="LiveId" clId="{823E1286-5308-44C8-A077-EE5C632039FF}" dt="2018-02-02T06:46:19.180" v="216" actId="2696"/>
        <pc:sldMkLst>
          <pc:docMk/>
          <pc:sldMk cId="4194186191" sldId="267"/>
        </pc:sldMkLst>
      </pc:sldChg>
      <pc:sldMasterChg chg="modSldLayout">
        <pc:chgData name="祖国的花朵" userId="e5b1ea1338e2808f" providerId="LiveId" clId="{823E1286-5308-44C8-A077-EE5C632039FF}" dt="2018-02-02T06:46:08.161" v="209" actId="12788"/>
        <pc:sldMasterMkLst>
          <pc:docMk/>
          <pc:sldMasterMk cId="3784027784" sldId="2147483648"/>
        </pc:sldMasterMkLst>
        <pc:sldLayoutChg chg="addSp modSp">
          <pc:chgData name="祖国的花朵" userId="e5b1ea1338e2808f" providerId="LiveId" clId="{823E1286-5308-44C8-A077-EE5C632039FF}" dt="2018-02-02T06:43:52.425" v="175" actId="1076"/>
          <pc:sldLayoutMkLst>
            <pc:docMk/>
            <pc:sldMasterMk cId="3784027784" sldId="2147483648"/>
            <pc:sldLayoutMk cId="2853334272" sldId="2147483651"/>
          </pc:sldLayoutMkLst>
          <pc:spChg chg="add mod ord">
            <ac:chgData name="祖国的花朵" userId="e5b1ea1338e2808f" providerId="LiveId" clId="{823E1286-5308-44C8-A077-EE5C632039FF}" dt="2018-02-02T06:43:19.361" v="166" actId="1076"/>
            <ac:spMkLst>
              <pc:docMk/>
              <pc:sldMasterMk cId="3784027784" sldId="2147483648"/>
              <pc:sldLayoutMk cId="2853334272" sldId="2147483651"/>
              <ac:spMk id="18" creationId="{8844BE8F-7AF3-41D0-BFA2-45FA64D7BEA7}"/>
            </ac:spMkLst>
          </pc:spChg>
          <pc:spChg chg="mod">
            <ac:chgData name="祖国的花朵" userId="e5b1ea1338e2808f" providerId="LiveId" clId="{823E1286-5308-44C8-A077-EE5C632039FF}" dt="2018-02-02T06:43:52.425" v="175" actId="1076"/>
            <ac:spMkLst>
              <pc:docMk/>
              <pc:sldMasterMk cId="3784027784" sldId="2147483648"/>
              <pc:sldLayoutMk cId="2853334272" sldId="2147483651"/>
              <ac:spMk id="20" creationId="{00000000-0000-0000-0000-000000000000}"/>
            </ac:spMkLst>
          </pc:spChg>
          <pc:spChg chg="mod">
            <ac:chgData name="祖国的花朵" userId="e5b1ea1338e2808f" providerId="LiveId" clId="{823E1286-5308-44C8-A077-EE5C632039FF}" dt="2018-02-02T06:43:52.425" v="175" actId="1076"/>
            <ac:spMkLst>
              <pc:docMk/>
              <pc:sldMasterMk cId="3784027784" sldId="2147483648"/>
              <pc:sldLayoutMk cId="2853334272" sldId="2147483651"/>
              <ac:spMk id="21" creationId="{00000000-0000-0000-0000-000000000000}"/>
            </ac:spMkLst>
          </pc:spChg>
          <pc:grpChg chg="add mod">
            <ac:chgData name="祖国的花朵" userId="e5b1ea1338e2808f" providerId="LiveId" clId="{823E1286-5308-44C8-A077-EE5C632039FF}" dt="2018-02-02T06:43:19.361" v="166" actId="1076"/>
            <ac:grpSpMkLst>
              <pc:docMk/>
              <pc:sldMasterMk cId="3784027784" sldId="2147483648"/>
              <pc:sldLayoutMk cId="2853334272" sldId="2147483651"/>
              <ac:grpSpMk id="4" creationId="{AAE0EFB4-CBF3-4EA9-8CBF-B26A78E60DA0}"/>
            </ac:grpSpMkLst>
          </pc:grpChg>
        </pc:sldLayoutChg>
        <pc:sldLayoutChg chg="addSp delSp modSp">
          <pc:chgData name="祖国的花朵" userId="e5b1ea1338e2808f" providerId="LiveId" clId="{823E1286-5308-44C8-A077-EE5C632039FF}" dt="2018-02-02T06:44:49.659" v="189" actId="164"/>
          <pc:sldLayoutMkLst>
            <pc:docMk/>
            <pc:sldMasterMk cId="3784027784" sldId="2147483648"/>
            <pc:sldLayoutMk cId="2882586885" sldId="2147483660"/>
          </pc:sldLayoutMkLst>
          <pc:spChg chg="add del mod ord">
            <ac:chgData name="祖国的花朵" userId="e5b1ea1338e2808f" providerId="LiveId" clId="{823E1286-5308-44C8-A077-EE5C632039FF}" dt="2018-02-02T06:34:40.790" v="40" actId="164"/>
            <ac:spMkLst>
              <pc:docMk/>
              <pc:sldMasterMk cId="3784027784" sldId="2147483648"/>
              <pc:sldLayoutMk cId="2882586885" sldId="2147483660"/>
              <ac:spMk id="2" creationId="{11FBA23E-022F-49E0-AC06-DF0907C873BA}"/>
            </ac:spMkLst>
          </pc:spChg>
          <pc:spChg chg="add mod">
            <ac:chgData name="祖国的花朵" userId="e5b1ea1338e2808f" providerId="LiveId" clId="{823E1286-5308-44C8-A077-EE5C632039FF}" dt="2018-02-02T06:44:49.659" v="189" actId="164"/>
            <ac:spMkLst>
              <pc:docMk/>
              <pc:sldMasterMk cId="3784027784" sldId="2147483648"/>
              <pc:sldLayoutMk cId="2882586885" sldId="2147483660"/>
              <ac:spMk id="4" creationId="{01CB9A02-FF45-4A16-A4DD-A314D9A64525}"/>
            </ac:spMkLst>
          </pc:spChg>
          <pc:spChg chg="mod topLvl">
            <ac:chgData name="祖国的花朵" userId="e5b1ea1338e2808f" providerId="LiveId" clId="{823E1286-5308-44C8-A077-EE5C632039FF}" dt="2018-02-02T06:39:15.450" v="104" actId="1076"/>
            <ac:spMkLst>
              <pc:docMk/>
              <pc:sldMasterMk cId="3784027784" sldId="2147483648"/>
              <pc:sldLayoutMk cId="2882586885" sldId="2147483660"/>
              <ac:spMk id="7" creationId="{23567661-E07C-4828-8A5A-D5FC1A2064E3}"/>
            </ac:spMkLst>
          </pc:spChg>
          <pc:spChg chg="mod topLvl">
            <ac:chgData name="祖国的花朵" userId="e5b1ea1338e2808f" providerId="LiveId" clId="{823E1286-5308-44C8-A077-EE5C632039FF}" dt="2018-02-02T06:32:58.241" v="16" actId="1076"/>
            <ac:spMkLst>
              <pc:docMk/>
              <pc:sldMasterMk cId="3784027784" sldId="2147483648"/>
              <pc:sldLayoutMk cId="2882586885" sldId="2147483660"/>
              <ac:spMk id="8" creationId="{3C624B2C-8086-4B53-BCD4-D9AF561EE13D}"/>
            </ac:spMkLst>
          </pc:spChg>
          <pc:spChg chg="del mod topLvl">
            <ac:chgData name="祖国的花朵" userId="e5b1ea1338e2808f" providerId="LiveId" clId="{823E1286-5308-44C8-A077-EE5C632039FF}" dt="2018-02-02T06:39:11.416" v="103" actId="478"/>
            <ac:spMkLst>
              <pc:docMk/>
              <pc:sldMasterMk cId="3784027784" sldId="2147483648"/>
              <pc:sldLayoutMk cId="2882586885" sldId="2147483660"/>
              <ac:spMk id="9" creationId="{D68E0E6E-2C9C-47CC-A6B0-D1179E7E80FB}"/>
            </ac:spMkLst>
          </pc:spChg>
          <pc:spChg chg="mod topLvl">
            <ac:chgData name="祖国的花朵" userId="e5b1ea1338e2808f" providerId="LiveId" clId="{823E1286-5308-44C8-A077-EE5C632039FF}" dt="2018-02-02T06:39:17.753" v="105" actId="1076"/>
            <ac:spMkLst>
              <pc:docMk/>
              <pc:sldMasterMk cId="3784027784" sldId="2147483648"/>
              <pc:sldLayoutMk cId="2882586885" sldId="2147483660"/>
              <ac:spMk id="10" creationId="{AEF1D822-B3D1-4022-A224-4132838D44B4}"/>
            </ac:spMkLst>
          </pc:spChg>
          <pc:spChg chg="mod topLvl">
            <ac:chgData name="祖国的花朵" userId="e5b1ea1338e2808f" providerId="LiveId" clId="{823E1286-5308-44C8-A077-EE5C632039FF}" dt="2018-02-02T06:44:49.659" v="189" actId="164"/>
            <ac:spMkLst>
              <pc:docMk/>
              <pc:sldMasterMk cId="3784027784" sldId="2147483648"/>
              <pc:sldLayoutMk cId="2882586885" sldId="2147483660"/>
              <ac:spMk id="11" creationId="{F8381F8C-AFEC-4C2C-BFCB-14CCC0744785}"/>
            </ac:spMkLst>
          </pc:spChg>
          <pc:spChg chg="del mod">
            <ac:chgData name="祖国的花朵" userId="e5b1ea1338e2808f" providerId="LiveId" clId="{823E1286-5308-44C8-A077-EE5C632039FF}" dt="2018-02-02T06:36:12.884" v="57" actId="478"/>
            <ac:spMkLst>
              <pc:docMk/>
              <pc:sldMasterMk cId="3784027784" sldId="2147483648"/>
              <pc:sldLayoutMk cId="2882586885" sldId="2147483660"/>
              <ac:spMk id="12" creationId="{00000000-0000-0000-0000-000000000000}"/>
            </ac:spMkLst>
          </pc:spChg>
          <pc:spChg chg="del mod">
            <ac:chgData name="祖国的花朵" userId="e5b1ea1338e2808f" providerId="LiveId" clId="{823E1286-5308-44C8-A077-EE5C632039FF}" dt="2018-02-02T06:36:12.884" v="57" actId="478"/>
            <ac:spMkLst>
              <pc:docMk/>
              <pc:sldMasterMk cId="3784027784" sldId="2147483648"/>
              <pc:sldLayoutMk cId="2882586885" sldId="2147483660"/>
              <ac:spMk id="13" creationId="{00000000-0000-0000-0000-000000000000}"/>
            </ac:spMkLst>
          </pc:spChg>
          <pc:spChg chg="mod topLvl">
            <ac:chgData name="祖国的花朵" userId="e5b1ea1338e2808f" providerId="LiveId" clId="{823E1286-5308-44C8-A077-EE5C632039FF}" dt="2018-02-02T06:44:49.659" v="189" actId="164"/>
            <ac:spMkLst>
              <pc:docMk/>
              <pc:sldMasterMk cId="3784027784" sldId="2147483648"/>
              <pc:sldLayoutMk cId="2882586885" sldId="2147483660"/>
              <ac:spMk id="14" creationId="{45D213F6-C248-4854-910A-D3E2AC12EE5B}"/>
            </ac:spMkLst>
          </pc:spChg>
          <pc:spChg chg="mod topLvl">
            <ac:chgData name="祖国的花朵" userId="e5b1ea1338e2808f" providerId="LiveId" clId="{823E1286-5308-44C8-A077-EE5C632039FF}" dt="2018-02-02T06:44:49.659" v="189" actId="164"/>
            <ac:spMkLst>
              <pc:docMk/>
              <pc:sldMasterMk cId="3784027784" sldId="2147483648"/>
              <pc:sldLayoutMk cId="2882586885" sldId="2147483660"/>
              <ac:spMk id="15" creationId="{370D4611-2ECC-4DAC-A523-8CBEDF15098B}"/>
            </ac:spMkLst>
          </pc:spChg>
          <pc:spChg chg="mod topLvl">
            <ac:chgData name="祖国的花朵" userId="e5b1ea1338e2808f" providerId="LiveId" clId="{823E1286-5308-44C8-A077-EE5C632039FF}" dt="2018-02-02T06:44:49.659" v="189" actId="164"/>
            <ac:spMkLst>
              <pc:docMk/>
              <pc:sldMasterMk cId="3784027784" sldId="2147483648"/>
              <pc:sldLayoutMk cId="2882586885" sldId="2147483660"/>
              <ac:spMk id="16" creationId="{40C77468-E4A0-4C32-B331-8984C0779EE2}"/>
            </ac:spMkLst>
          </pc:spChg>
          <pc:spChg chg="mod topLvl">
            <ac:chgData name="祖国的花朵" userId="e5b1ea1338e2808f" providerId="LiveId" clId="{823E1286-5308-44C8-A077-EE5C632039FF}" dt="2018-02-02T06:44:49.659" v="189" actId="164"/>
            <ac:spMkLst>
              <pc:docMk/>
              <pc:sldMasterMk cId="3784027784" sldId="2147483648"/>
              <pc:sldLayoutMk cId="2882586885" sldId="2147483660"/>
              <ac:spMk id="17" creationId="{255A0CA1-813F-438B-A951-2F873066A378}"/>
            </ac:spMkLst>
          </pc:spChg>
          <pc:spChg chg="mod topLvl">
            <ac:chgData name="祖国的花朵" userId="e5b1ea1338e2808f" providerId="LiveId" clId="{823E1286-5308-44C8-A077-EE5C632039FF}" dt="2018-02-02T06:44:49.659" v="189" actId="164"/>
            <ac:spMkLst>
              <pc:docMk/>
              <pc:sldMasterMk cId="3784027784" sldId="2147483648"/>
              <pc:sldLayoutMk cId="2882586885" sldId="2147483660"/>
              <ac:spMk id="18" creationId="{F89AA68E-5731-4C13-9A64-427488D1069F}"/>
            </ac:spMkLst>
          </pc:spChg>
          <pc:spChg chg="mod topLvl">
            <ac:chgData name="祖国的花朵" userId="e5b1ea1338e2808f" providerId="LiveId" clId="{823E1286-5308-44C8-A077-EE5C632039FF}" dt="2018-02-02T06:44:49.659" v="189" actId="164"/>
            <ac:spMkLst>
              <pc:docMk/>
              <pc:sldMasterMk cId="3784027784" sldId="2147483648"/>
              <pc:sldLayoutMk cId="2882586885" sldId="2147483660"/>
              <ac:spMk id="19" creationId="{EA908972-D6E3-4FC3-9D76-44D2FE1ED749}"/>
            </ac:spMkLst>
          </pc:spChg>
          <pc:spChg chg="mod topLvl">
            <ac:chgData name="祖国的花朵" userId="e5b1ea1338e2808f" providerId="LiveId" clId="{823E1286-5308-44C8-A077-EE5C632039FF}" dt="2018-02-02T06:44:49.659" v="189" actId="164"/>
            <ac:spMkLst>
              <pc:docMk/>
              <pc:sldMasterMk cId="3784027784" sldId="2147483648"/>
              <pc:sldLayoutMk cId="2882586885" sldId="2147483660"/>
              <ac:spMk id="20" creationId="{AD45C72F-2AE3-4D5D-B7CF-BF22052222F6}"/>
            </ac:spMkLst>
          </pc:spChg>
          <pc:spChg chg="mod topLvl">
            <ac:chgData name="祖国的花朵" userId="e5b1ea1338e2808f" providerId="LiveId" clId="{823E1286-5308-44C8-A077-EE5C632039FF}" dt="2018-02-02T06:44:49.659" v="189" actId="164"/>
            <ac:spMkLst>
              <pc:docMk/>
              <pc:sldMasterMk cId="3784027784" sldId="2147483648"/>
              <pc:sldLayoutMk cId="2882586885" sldId="2147483660"/>
              <ac:spMk id="21" creationId="{0A0E4D57-47AA-48CC-B551-18B9C0CE2D10}"/>
            </ac:spMkLst>
          </pc:spChg>
          <pc:spChg chg="del mod topLvl">
            <ac:chgData name="祖国的花朵" userId="e5b1ea1338e2808f" providerId="LiveId" clId="{823E1286-5308-44C8-A077-EE5C632039FF}" dt="2018-02-02T06:34:40.790" v="40" actId="164"/>
            <ac:spMkLst>
              <pc:docMk/>
              <pc:sldMasterMk cId="3784027784" sldId="2147483648"/>
              <pc:sldLayoutMk cId="2882586885" sldId="2147483660"/>
              <ac:spMk id="22" creationId="{5B53E984-E751-466C-A299-B7D65E7D1069}"/>
            </ac:spMkLst>
          </pc:spChg>
          <pc:spChg chg="del mod topLvl">
            <ac:chgData name="祖国的花朵" userId="e5b1ea1338e2808f" providerId="LiveId" clId="{823E1286-5308-44C8-A077-EE5C632039FF}" dt="2018-02-02T06:35:03.473" v="44" actId="478"/>
            <ac:spMkLst>
              <pc:docMk/>
              <pc:sldMasterMk cId="3784027784" sldId="2147483648"/>
              <pc:sldLayoutMk cId="2882586885" sldId="2147483660"/>
              <ac:spMk id="23" creationId="{2F716392-A45A-4783-95FA-80B966CA9640}"/>
            </ac:spMkLst>
          </pc:spChg>
          <pc:spChg chg="del mod topLvl">
            <ac:chgData name="祖国的花朵" userId="e5b1ea1338e2808f" providerId="LiveId" clId="{823E1286-5308-44C8-A077-EE5C632039FF}" dt="2018-02-02T06:35:10.871" v="48" actId="164"/>
            <ac:spMkLst>
              <pc:docMk/>
              <pc:sldMasterMk cId="3784027784" sldId="2147483648"/>
              <pc:sldLayoutMk cId="2882586885" sldId="2147483660"/>
              <ac:spMk id="24" creationId="{30272A2D-5D65-4E6B-830B-053B187A13D3}"/>
            </ac:spMkLst>
          </pc:spChg>
          <pc:spChg chg="mod topLvl">
            <ac:chgData name="祖国的花朵" userId="e5b1ea1338e2808f" providerId="LiveId" clId="{823E1286-5308-44C8-A077-EE5C632039FF}" dt="2018-02-02T06:44:49.659" v="189" actId="164"/>
            <ac:spMkLst>
              <pc:docMk/>
              <pc:sldMasterMk cId="3784027784" sldId="2147483648"/>
              <pc:sldLayoutMk cId="2882586885" sldId="2147483660"/>
              <ac:spMk id="25" creationId="{2392E52E-C51A-4908-A759-FE70A200E87E}"/>
            </ac:spMkLst>
          </pc:spChg>
          <pc:spChg chg="mod topLvl">
            <ac:chgData name="祖国的花朵" userId="e5b1ea1338e2808f" providerId="LiveId" clId="{823E1286-5308-44C8-A077-EE5C632039FF}" dt="2018-02-02T06:44:49.659" v="189" actId="164"/>
            <ac:spMkLst>
              <pc:docMk/>
              <pc:sldMasterMk cId="3784027784" sldId="2147483648"/>
              <pc:sldLayoutMk cId="2882586885" sldId="2147483660"/>
              <ac:spMk id="26" creationId="{5BE723E0-A80C-4A6C-8B6F-D64F16B8684E}"/>
            </ac:spMkLst>
          </pc:spChg>
          <pc:spChg chg="mod topLvl">
            <ac:chgData name="祖国的花朵" userId="e5b1ea1338e2808f" providerId="LiveId" clId="{823E1286-5308-44C8-A077-EE5C632039FF}" dt="2018-02-02T06:44:49.659" v="189" actId="164"/>
            <ac:spMkLst>
              <pc:docMk/>
              <pc:sldMasterMk cId="3784027784" sldId="2147483648"/>
              <pc:sldLayoutMk cId="2882586885" sldId="2147483660"/>
              <ac:spMk id="27" creationId="{AAB22266-75FF-4160-B77C-1D4F27447523}"/>
            </ac:spMkLst>
          </pc:spChg>
          <pc:spChg chg="mod topLvl">
            <ac:chgData name="祖国的花朵" userId="e5b1ea1338e2808f" providerId="LiveId" clId="{823E1286-5308-44C8-A077-EE5C632039FF}" dt="2018-02-02T06:44:49.659" v="189" actId="164"/>
            <ac:spMkLst>
              <pc:docMk/>
              <pc:sldMasterMk cId="3784027784" sldId="2147483648"/>
              <pc:sldLayoutMk cId="2882586885" sldId="2147483660"/>
              <ac:spMk id="28" creationId="{58171855-BFD8-424D-81F3-03318A2F7C8A}"/>
            </ac:spMkLst>
          </pc:spChg>
          <pc:spChg chg="mod topLvl">
            <ac:chgData name="祖国的花朵" userId="e5b1ea1338e2808f" providerId="LiveId" clId="{823E1286-5308-44C8-A077-EE5C632039FF}" dt="2018-02-02T06:44:49.659" v="189" actId="164"/>
            <ac:spMkLst>
              <pc:docMk/>
              <pc:sldMasterMk cId="3784027784" sldId="2147483648"/>
              <pc:sldLayoutMk cId="2882586885" sldId="2147483660"/>
              <ac:spMk id="29" creationId="{D4FD46D0-723E-495E-8C1A-E8F6EB1C8C6B}"/>
            </ac:spMkLst>
          </pc:spChg>
          <pc:spChg chg="mod topLvl">
            <ac:chgData name="祖国的花朵" userId="e5b1ea1338e2808f" providerId="LiveId" clId="{823E1286-5308-44C8-A077-EE5C632039FF}" dt="2018-02-02T06:44:49.659" v="189" actId="164"/>
            <ac:spMkLst>
              <pc:docMk/>
              <pc:sldMasterMk cId="3784027784" sldId="2147483648"/>
              <pc:sldLayoutMk cId="2882586885" sldId="2147483660"/>
              <ac:spMk id="30" creationId="{EB4A4072-4BE2-4461-9380-BA1BBED4D46C}"/>
            </ac:spMkLst>
          </pc:spChg>
          <pc:spChg chg="mod topLvl">
            <ac:chgData name="祖国的花朵" userId="e5b1ea1338e2808f" providerId="LiveId" clId="{823E1286-5308-44C8-A077-EE5C632039FF}" dt="2018-02-02T06:44:49.659" v="189" actId="164"/>
            <ac:spMkLst>
              <pc:docMk/>
              <pc:sldMasterMk cId="3784027784" sldId="2147483648"/>
              <pc:sldLayoutMk cId="2882586885" sldId="2147483660"/>
              <ac:spMk id="31" creationId="{913BEF83-7337-47AE-9424-7C2599C7FF31}"/>
            </ac:spMkLst>
          </pc:spChg>
          <pc:spChg chg="mod topLvl">
            <ac:chgData name="祖国的花朵" userId="e5b1ea1338e2808f" providerId="LiveId" clId="{823E1286-5308-44C8-A077-EE5C632039FF}" dt="2018-02-02T06:44:49.659" v="189" actId="164"/>
            <ac:spMkLst>
              <pc:docMk/>
              <pc:sldMasterMk cId="3784027784" sldId="2147483648"/>
              <pc:sldLayoutMk cId="2882586885" sldId="2147483660"/>
              <ac:spMk id="32" creationId="{EF51EE25-110C-4BCF-8EC7-F697A7607674}"/>
            </ac:spMkLst>
          </pc:spChg>
          <pc:spChg chg="mod topLvl">
            <ac:chgData name="祖国的花朵" userId="e5b1ea1338e2808f" providerId="LiveId" clId="{823E1286-5308-44C8-A077-EE5C632039FF}" dt="2018-02-02T06:44:49.659" v="189" actId="164"/>
            <ac:spMkLst>
              <pc:docMk/>
              <pc:sldMasterMk cId="3784027784" sldId="2147483648"/>
              <pc:sldLayoutMk cId="2882586885" sldId="2147483660"/>
              <ac:spMk id="33" creationId="{AB368730-D0F9-4C50-86F1-2EDEBF79112F}"/>
            </ac:spMkLst>
          </pc:spChg>
          <pc:spChg chg="mod topLvl">
            <ac:chgData name="祖国的花朵" userId="e5b1ea1338e2808f" providerId="LiveId" clId="{823E1286-5308-44C8-A077-EE5C632039FF}" dt="2018-02-02T06:44:49.659" v="189" actId="164"/>
            <ac:spMkLst>
              <pc:docMk/>
              <pc:sldMasterMk cId="3784027784" sldId="2147483648"/>
              <pc:sldLayoutMk cId="2882586885" sldId="2147483660"/>
              <ac:spMk id="34" creationId="{29C07D64-F32D-46DA-89B4-CA8528073D26}"/>
            </ac:spMkLst>
          </pc:spChg>
          <pc:spChg chg="mod topLvl">
            <ac:chgData name="祖国的花朵" userId="e5b1ea1338e2808f" providerId="LiveId" clId="{823E1286-5308-44C8-A077-EE5C632039FF}" dt="2018-02-02T06:44:49.659" v="189" actId="164"/>
            <ac:spMkLst>
              <pc:docMk/>
              <pc:sldMasterMk cId="3784027784" sldId="2147483648"/>
              <pc:sldLayoutMk cId="2882586885" sldId="2147483660"/>
              <ac:spMk id="35" creationId="{CF694027-10AD-4213-8695-2A49F9F25A6E}"/>
            </ac:spMkLst>
          </pc:spChg>
          <pc:spChg chg="mod topLvl">
            <ac:chgData name="祖国的花朵" userId="e5b1ea1338e2808f" providerId="LiveId" clId="{823E1286-5308-44C8-A077-EE5C632039FF}" dt="2018-02-02T06:44:49.659" v="189" actId="164"/>
            <ac:spMkLst>
              <pc:docMk/>
              <pc:sldMasterMk cId="3784027784" sldId="2147483648"/>
              <pc:sldLayoutMk cId="2882586885" sldId="2147483660"/>
              <ac:spMk id="36" creationId="{51A9923E-E57F-48DD-97C5-AE242775C484}"/>
            </ac:spMkLst>
          </pc:spChg>
          <pc:spChg chg="mod topLvl">
            <ac:chgData name="祖国的花朵" userId="e5b1ea1338e2808f" providerId="LiveId" clId="{823E1286-5308-44C8-A077-EE5C632039FF}" dt="2018-02-02T06:44:45.747" v="188" actId="164"/>
            <ac:spMkLst>
              <pc:docMk/>
              <pc:sldMasterMk cId="3784027784" sldId="2147483648"/>
              <pc:sldLayoutMk cId="2882586885" sldId="2147483660"/>
              <ac:spMk id="37" creationId="{88B8DFF7-BCA3-4023-88D1-19BAAA939B15}"/>
            </ac:spMkLst>
          </pc:spChg>
          <pc:spChg chg="mod topLvl">
            <ac:chgData name="祖国的花朵" userId="e5b1ea1338e2808f" providerId="LiveId" clId="{823E1286-5308-44C8-A077-EE5C632039FF}" dt="2018-02-02T06:44:45.747" v="188" actId="164"/>
            <ac:spMkLst>
              <pc:docMk/>
              <pc:sldMasterMk cId="3784027784" sldId="2147483648"/>
              <pc:sldLayoutMk cId="2882586885" sldId="2147483660"/>
              <ac:spMk id="38" creationId="{28986F65-175E-47ED-B0D3-45720F7EED57}"/>
            </ac:spMkLst>
          </pc:spChg>
          <pc:spChg chg="mod topLvl">
            <ac:chgData name="祖国的花朵" userId="e5b1ea1338e2808f" providerId="LiveId" clId="{823E1286-5308-44C8-A077-EE5C632039FF}" dt="2018-02-02T06:44:45.747" v="188" actId="164"/>
            <ac:spMkLst>
              <pc:docMk/>
              <pc:sldMasterMk cId="3784027784" sldId="2147483648"/>
              <pc:sldLayoutMk cId="2882586885" sldId="2147483660"/>
              <ac:spMk id="39" creationId="{EDCF6C6F-7937-4754-A3D3-F9566713EAE8}"/>
            </ac:spMkLst>
          </pc:spChg>
          <pc:spChg chg="mod topLvl">
            <ac:chgData name="祖国的花朵" userId="e5b1ea1338e2808f" providerId="LiveId" clId="{823E1286-5308-44C8-A077-EE5C632039FF}" dt="2018-02-02T06:44:45.747" v="188" actId="164"/>
            <ac:spMkLst>
              <pc:docMk/>
              <pc:sldMasterMk cId="3784027784" sldId="2147483648"/>
              <pc:sldLayoutMk cId="2882586885" sldId="2147483660"/>
              <ac:spMk id="40" creationId="{F5521AF8-F5B2-4114-8393-93B045D76F3F}"/>
            </ac:spMkLst>
          </pc:spChg>
          <pc:spChg chg="mod topLvl">
            <ac:chgData name="祖国的花朵" userId="e5b1ea1338e2808f" providerId="LiveId" clId="{823E1286-5308-44C8-A077-EE5C632039FF}" dt="2018-02-02T06:44:45.747" v="188" actId="164"/>
            <ac:spMkLst>
              <pc:docMk/>
              <pc:sldMasterMk cId="3784027784" sldId="2147483648"/>
              <pc:sldLayoutMk cId="2882586885" sldId="2147483660"/>
              <ac:spMk id="41" creationId="{8B149CAC-1B14-444F-B041-9EC6A8B30740}"/>
            </ac:spMkLst>
          </pc:spChg>
          <pc:spChg chg="mod topLvl">
            <ac:chgData name="祖国的花朵" userId="e5b1ea1338e2808f" providerId="LiveId" clId="{823E1286-5308-44C8-A077-EE5C632039FF}" dt="2018-02-02T06:44:45.747" v="188" actId="164"/>
            <ac:spMkLst>
              <pc:docMk/>
              <pc:sldMasterMk cId="3784027784" sldId="2147483648"/>
              <pc:sldLayoutMk cId="2882586885" sldId="2147483660"/>
              <ac:spMk id="42" creationId="{F199777F-0A97-459C-853F-E4576BD1E025}"/>
            </ac:spMkLst>
          </pc:spChg>
          <pc:spChg chg="mod topLvl">
            <ac:chgData name="祖国的花朵" userId="e5b1ea1338e2808f" providerId="LiveId" clId="{823E1286-5308-44C8-A077-EE5C632039FF}" dt="2018-02-02T06:44:45.747" v="188" actId="164"/>
            <ac:spMkLst>
              <pc:docMk/>
              <pc:sldMasterMk cId="3784027784" sldId="2147483648"/>
              <pc:sldLayoutMk cId="2882586885" sldId="2147483660"/>
              <ac:spMk id="43" creationId="{57E12C7E-CF0D-4EA6-B42C-A9EE6CE7AFF5}"/>
            </ac:spMkLst>
          </pc:spChg>
          <pc:spChg chg="mod topLvl">
            <ac:chgData name="祖国的花朵" userId="e5b1ea1338e2808f" providerId="LiveId" clId="{823E1286-5308-44C8-A077-EE5C632039FF}" dt="2018-02-02T06:44:49.659" v="189" actId="164"/>
            <ac:spMkLst>
              <pc:docMk/>
              <pc:sldMasterMk cId="3784027784" sldId="2147483648"/>
              <pc:sldLayoutMk cId="2882586885" sldId="2147483660"/>
              <ac:spMk id="44" creationId="{59B6B1F4-15EF-450B-B278-DF8EFB91C43B}"/>
            </ac:spMkLst>
          </pc:spChg>
          <pc:spChg chg="mod topLvl">
            <ac:chgData name="祖国的花朵" userId="e5b1ea1338e2808f" providerId="LiveId" clId="{823E1286-5308-44C8-A077-EE5C632039FF}" dt="2018-02-02T06:44:49.659" v="189" actId="164"/>
            <ac:spMkLst>
              <pc:docMk/>
              <pc:sldMasterMk cId="3784027784" sldId="2147483648"/>
              <pc:sldLayoutMk cId="2882586885" sldId="2147483660"/>
              <ac:spMk id="45" creationId="{78E64C3A-F32B-4DA6-9EA3-9E53AE20138B}"/>
            </ac:spMkLst>
          </pc:spChg>
          <pc:spChg chg="mod topLvl">
            <ac:chgData name="祖国的花朵" userId="e5b1ea1338e2808f" providerId="LiveId" clId="{823E1286-5308-44C8-A077-EE5C632039FF}" dt="2018-02-02T06:44:49.659" v="189" actId="164"/>
            <ac:spMkLst>
              <pc:docMk/>
              <pc:sldMasterMk cId="3784027784" sldId="2147483648"/>
              <pc:sldLayoutMk cId="2882586885" sldId="2147483660"/>
              <ac:spMk id="46" creationId="{D45401C1-7E09-4F2E-9954-006B11CC86BB}"/>
            </ac:spMkLst>
          </pc:spChg>
          <pc:spChg chg="mod topLvl">
            <ac:chgData name="祖国的花朵" userId="e5b1ea1338e2808f" providerId="LiveId" clId="{823E1286-5308-44C8-A077-EE5C632039FF}" dt="2018-02-02T06:44:49.659" v="189" actId="164"/>
            <ac:spMkLst>
              <pc:docMk/>
              <pc:sldMasterMk cId="3784027784" sldId="2147483648"/>
              <pc:sldLayoutMk cId="2882586885" sldId="2147483660"/>
              <ac:spMk id="47" creationId="{B2D2E8E0-D855-4146-96E7-92BFD0FDA1C8}"/>
            </ac:spMkLst>
          </pc:spChg>
          <pc:spChg chg="mod topLvl">
            <ac:chgData name="祖国的花朵" userId="e5b1ea1338e2808f" providerId="LiveId" clId="{823E1286-5308-44C8-A077-EE5C632039FF}" dt="2018-02-02T06:44:49.659" v="189" actId="164"/>
            <ac:spMkLst>
              <pc:docMk/>
              <pc:sldMasterMk cId="3784027784" sldId="2147483648"/>
              <pc:sldLayoutMk cId="2882586885" sldId="2147483660"/>
              <ac:spMk id="48" creationId="{85FCEB38-7A23-4DB9-B887-13A3B1F31CDB}"/>
            </ac:spMkLst>
          </pc:spChg>
          <pc:spChg chg="mod topLvl">
            <ac:chgData name="祖国的花朵" userId="e5b1ea1338e2808f" providerId="LiveId" clId="{823E1286-5308-44C8-A077-EE5C632039FF}" dt="2018-02-02T06:44:45.747" v="188" actId="164"/>
            <ac:spMkLst>
              <pc:docMk/>
              <pc:sldMasterMk cId="3784027784" sldId="2147483648"/>
              <pc:sldLayoutMk cId="2882586885" sldId="2147483660"/>
              <ac:spMk id="49" creationId="{F2AE360D-B17B-4B21-80BE-7E3AD809FD78}"/>
            </ac:spMkLst>
          </pc:spChg>
          <pc:spChg chg="mod topLvl">
            <ac:chgData name="祖国的花朵" userId="e5b1ea1338e2808f" providerId="LiveId" clId="{823E1286-5308-44C8-A077-EE5C632039FF}" dt="2018-02-02T06:44:45.747" v="188" actId="164"/>
            <ac:spMkLst>
              <pc:docMk/>
              <pc:sldMasterMk cId="3784027784" sldId="2147483648"/>
              <pc:sldLayoutMk cId="2882586885" sldId="2147483660"/>
              <ac:spMk id="50" creationId="{AA0B49D3-B5B2-4A8E-B27A-F33906D900FE}"/>
            </ac:spMkLst>
          </pc:spChg>
          <pc:spChg chg="mod topLvl">
            <ac:chgData name="祖国的花朵" userId="e5b1ea1338e2808f" providerId="LiveId" clId="{823E1286-5308-44C8-A077-EE5C632039FF}" dt="2018-02-02T06:44:45.747" v="188" actId="164"/>
            <ac:spMkLst>
              <pc:docMk/>
              <pc:sldMasterMk cId="3784027784" sldId="2147483648"/>
              <pc:sldLayoutMk cId="2882586885" sldId="2147483660"/>
              <ac:spMk id="51" creationId="{B83935EB-DAC3-4BB5-976B-7910A7273640}"/>
            </ac:spMkLst>
          </pc:spChg>
          <pc:spChg chg="mod topLvl">
            <ac:chgData name="祖国的花朵" userId="e5b1ea1338e2808f" providerId="LiveId" clId="{823E1286-5308-44C8-A077-EE5C632039FF}" dt="2018-02-02T06:44:45.747" v="188" actId="164"/>
            <ac:spMkLst>
              <pc:docMk/>
              <pc:sldMasterMk cId="3784027784" sldId="2147483648"/>
              <pc:sldLayoutMk cId="2882586885" sldId="2147483660"/>
              <ac:spMk id="52" creationId="{C2DD0268-CA23-4D96-AD86-1ADF9095CD38}"/>
            </ac:spMkLst>
          </pc:spChg>
          <pc:spChg chg="mod topLvl">
            <ac:chgData name="祖国的花朵" userId="e5b1ea1338e2808f" providerId="LiveId" clId="{823E1286-5308-44C8-A077-EE5C632039FF}" dt="2018-02-02T06:44:45.747" v="188" actId="164"/>
            <ac:spMkLst>
              <pc:docMk/>
              <pc:sldMasterMk cId="3784027784" sldId="2147483648"/>
              <pc:sldLayoutMk cId="2882586885" sldId="2147483660"/>
              <ac:spMk id="53" creationId="{369D12CF-75A6-4FDE-9C98-2281E098D766}"/>
            </ac:spMkLst>
          </pc:spChg>
          <pc:spChg chg="mod topLvl">
            <ac:chgData name="祖国的花朵" userId="e5b1ea1338e2808f" providerId="LiveId" clId="{823E1286-5308-44C8-A077-EE5C632039FF}" dt="2018-02-02T06:44:45.747" v="188" actId="164"/>
            <ac:spMkLst>
              <pc:docMk/>
              <pc:sldMasterMk cId="3784027784" sldId="2147483648"/>
              <pc:sldLayoutMk cId="2882586885" sldId="2147483660"/>
              <ac:spMk id="54" creationId="{0994AAC0-E456-4819-8924-74CDFFE41B33}"/>
            </ac:spMkLst>
          </pc:spChg>
          <pc:spChg chg="mod topLvl">
            <ac:chgData name="祖国的花朵" userId="e5b1ea1338e2808f" providerId="LiveId" clId="{823E1286-5308-44C8-A077-EE5C632039FF}" dt="2018-02-02T06:44:45.747" v="188" actId="164"/>
            <ac:spMkLst>
              <pc:docMk/>
              <pc:sldMasterMk cId="3784027784" sldId="2147483648"/>
              <pc:sldLayoutMk cId="2882586885" sldId="2147483660"/>
              <ac:spMk id="55" creationId="{6E3EAA8E-D3DD-4433-B5BF-5DD6B88F34AE}"/>
            </ac:spMkLst>
          </pc:spChg>
          <pc:spChg chg="mod topLvl">
            <ac:chgData name="祖国的花朵" userId="e5b1ea1338e2808f" providerId="LiveId" clId="{823E1286-5308-44C8-A077-EE5C632039FF}" dt="2018-02-02T06:44:45.747" v="188" actId="164"/>
            <ac:spMkLst>
              <pc:docMk/>
              <pc:sldMasterMk cId="3784027784" sldId="2147483648"/>
              <pc:sldLayoutMk cId="2882586885" sldId="2147483660"/>
              <ac:spMk id="56" creationId="{18A9763B-D481-47C2-B2E0-4F4239237955}"/>
            </ac:spMkLst>
          </pc:spChg>
          <pc:spChg chg="mod topLvl">
            <ac:chgData name="祖国的花朵" userId="e5b1ea1338e2808f" providerId="LiveId" clId="{823E1286-5308-44C8-A077-EE5C632039FF}" dt="2018-02-02T06:44:45.747" v="188" actId="164"/>
            <ac:spMkLst>
              <pc:docMk/>
              <pc:sldMasterMk cId="3784027784" sldId="2147483648"/>
              <pc:sldLayoutMk cId="2882586885" sldId="2147483660"/>
              <ac:spMk id="57" creationId="{80D31F89-383A-42BB-9DC6-1E1DC103AC8E}"/>
            </ac:spMkLst>
          </pc:spChg>
          <pc:spChg chg="mod topLvl">
            <ac:chgData name="祖国的花朵" userId="e5b1ea1338e2808f" providerId="LiveId" clId="{823E1286-5308-44C8-A077-EE5C632039FF}" dt="2018-02-02T06:44:49.659" v="189" actId="164"/>
            <ac:spMkLst>
              <pc:docMk/>
              <pc:sldMasterMk cId="3784027784" sldId="2147483648"/>
              <pc:sldLayoutMk cId="2882586885" sldId="2147483660"/>
              <ac:spMk id="58" creationId="{B2F3C6D9-AB61-4554-A905-EE342236AE0D}"/>
            </ac:spMkLst>
          </pc:spChg>
          <pc:spChg chg="mod topLvl">
            <ac:chgData name="祖国的花朵" userId="e5b1ea1338e2808f" providerId="LiveId" clId="{823E1286-5308-44C8-A077-EE5C632039FF}" dt="2018-02-02T06:44:49.659" v="189" actId="164"/>
            <ac:spMkLst>
              <pc:docMk/>
              <pc:sldMasterMk cId="3784027784" sldId="2147483648"/>
              <pc:sldLayoutMk cId="2882586885" sldId="2147483660"/>
              <ac:spMk id="59" creationId="{28617DA3-94E9-496D-BBED-032FF27277AE}"/>
            </ac:spMkLst>
          </pc:spChg>
          <pc:spChg chg="mod topLvl">
            <ac:chgData name="祖国的花朵" userId="e5b1ea1338e2808f" providerId="LiveId" clId="{823E1286-5308-44C8-A077-EE5C632039FF}" dt="2018-02-02T06:44:49.659" v="189" actId="164"/>
            <ac:spMkLst>
              <pc:docMk/>
              <pc:sldMasterMk cId="3784027784" sldId="2147483648"/>
              <pc:sldLayoutMk cId="2882586885" sldId="2147483660"/>
              <ac:spMk id="60" creationId="{C101B2E1-1D3A-44CA-A940-15516EA9E3F1}"/>
            </ac:spMkLst>
          </pc:spChg>
          <pc:spChg chg="mod topLvl">
            <ac:chgData name="祖国的花朵" userId="e5b1ea1338e2808f" providerId="LiveId" clId="{823E1286-5308-44C8-A077-EE5C632039FF}" dt="2018-02-02T06:44:49.659" v="189" actId="164"/>
            <ac:spMkLst>
              <pc:docMk/>
              <pc:sldMasterMk cId="3784027784" sldId="2147483648"/>
              <pc:sldLayoutMk cId="2882586885" sldId="2147483660"/>
              <ac:spMk id="61" creationId="{F9905904-1EE4-4810-816D-0DFCA8347917}"/>
            </ac:spMkLst>
          </pc:spChg>
          <pc:spChg chg="mod topLvl">
            <ac:chgData name="祖国的花朵" userId="e5b1ea1338e2808f" providerId="LiveId" clId="{823E1286-5308-44C8-A077-EE5C632039FF}" dt="2018-02-02T06:44:49.659" v="189" actId="164"/>
            <ac:spMkLst>
              <pc:docMk/>
              <pc:sldMasterMk cId="3784027784" sldId="2147483648"/>
              <pc:sldLayoutMk cId="2882586885" sldId="2147483660"/>
              <ac:spMk id="62" creationId="{39EE5E94-D407-4878-BC19-C8E0348F4DEC}"/>
            </ac:spMkLst>
          </pc:spChg>
          <pc:spChg chg="mod topLvl">
            <ac:chgData name="祖国的花朵" userId="e5b1ea1338e2808f" providerId="LiveId" clId="{823E1286-5308-44C8-A077-EE5C632039FF}" dt="2018-02-02T06:44:49.659" v="189" actId="164"/>
            <ac:spMkLst>
              <pc:docMk/>
              <pc:sldMasterMk cId="3784027784" sldId="2147483648"/>
              <pc:sldLayoutMk cId="2882586885" sldId="2147483660"/>
              <ac:spMk id="63" creationId="{AD3366BD-4C6A-4102-A8FD-191E70508903}"/>
            </ac:spMkLst>
          </pc:spChg>
          <pc:spChg chg="mod topLvl">
            <ac:chgData name="祖国的花朵" userId="e5b1ea1338e2808f" providerId="LiveId" clId="{823E1286-5308-44C8-A077-EE5C632039FF}" dt="2018-02-02T06:44:49.659" v="189" actId="164"/>
            <ac:spMkLst>
              <pc:docMk/>
              <pc:sldMasterMk cId="3784027784" sldId="2147483648"/>
              <pc:sldLayoutMk cId="2882586885" sldId="2147483660"/>
              <ac:spMk id="64" creationId="{E427441F-A58C-4DE9-948E-8EFC69974652}"/>
            </ac:spMkLst>
          </pc:spChg>
          <pc:spChg chg="mod topLvl">
            <ac:chgData name="祖国的花朵" userId="e5b1ea1338e2808f" providerId="LiveId" clId="{823E1286-5308-44C8-A077-EE5C632039FF}" dt="2018-02-02T06:44:49.659" v="189" actId="164"/>
            <ac:spMkLst>
              <pc:docMk/>
              <pc:sldMasterMk cId="3784027784" sldId="2147483648"/>
              <pc:sldLayoutMk cId="2882586885" sldId="2147483660"/>
              <ac:spMk id="65" creationId="{27D71E29-7702-4B5E-A1B9-1059208E8908}"/>
            </ac:spMkLst>
          </pc:spChg>
          <pc:spChg chg="mod topLvl">
            <ac:chgData name="祖国的花朵" userId="e5b1ea1338e2808f" providerId="LiveId" clId="{823E1286-5308-44C8-A077-EE5C632039FF}" dt="2018-02-02T06:44:49.659" v="189" actId="164"/>
            <ac:spMkLst>
              <pc:docMk/>
              <pc:sldMasterMk cId="3784027784" sldId="2147483648"/>
              <pc:sldLayoutMk cId="2882586885" sldId="2147483660"/>
              <ac:spMk id="66" creationId="{902966A0-AA3A-4F83-A495-E376D8A3A997}"/>
            </ac:spMkLst>
          </pc:spChg>
          <pc:spChg chg="mod topLvl">
            <ac:chgData name="祖国的花朵" userId="e5b1ea1338e2808f" providerId="LiveId" clId="{823E1286-5308-44C8-A077-EE5C632039FF}" dt="2018-02-02T06:44:49.659" v="189" actId="164"/>
            <ac:spMkLst>
              <pc:docMk/>
              <pc:sldMasterMk cId="3784027784" sldId="2147483648"/>
              <pc:sldLayoutMk cId="2882586885" sldId="2147483660"/>
              <ac:spMk id="67" creationId="{ED254177-27E6-4ED1-88DE-EE5CD19BA0B6}"/>
            </ac:spMkLst>
          </pc:spChg>
          <pc:spChg chg="mod topLvl">
            <ac:chgData name="祖国的花朵" userId="e5b1ea1338e2808f" providerId="LiveId" clId="{823E1286-5308-44C8-A077-EE5C632039FF}" dt="2018-02-02T06:44:49.659" v="189" actId="164"/>
            <ac:spMkLst>
              <pc:docMk/>
              <pc:sldMasterMk cId="3784027784" sldId="2147483648"/>
              <pc:sldLayoutMk cId="2882586885" sldId="2147483660"/>
              <ac:spMk id="68" creationId="{2518989F-4E40-4675-9106-43EF3D0C6CA6}"/>
            </ac:spMkLst>
          </pc:spChg>
          <pc:spChg chg="mod topLvl">
            <ac:chgData name="祖国的花朵" userId="e5b1ea1338e2808f" providerId="LiveId" clId="{823E1286-5308-44C8-A077-EE5C632039FF}" dt="2018-02-02T06:44:49.659" v="189" actId="164"/>
            <ac:spMkLst>
              <pc:docMk/>
              <pc:sldMasterMk cId="3784027784" sldId="2147483648"/>
              <pc:sldLayoutMk cId="2882586885" sldId="2147483660"/>
              <ac:spMk id="69" creationId="{39896F6A-D8E4-4F27-9BCD-C5247CD84467}"/>
            </ac:spMkLst>
          </pc:spChg>
          <pc:spChg chg="del mod topLvl">
            <ac:chgData name="祖国的花朵" userId="e5b1ea1338e2808f" providerId="LiveId" clId="{823E1286-5308-44C8-A077-EE5C632039FF}" dt="2018-02-02T06:35:04.281" v="45" actId="478"/>
            <ac:spMkLst>
              <pc:docMk/>
              <pc:sldMasterMk cId="3784027784" sldId="2147483648"/>
              <pc:sldLayoutMk cId="2882586885" sldId="2147483660"/>
              <ac:spMk id="70" creationId="{D801CDFB-EB44-42DF-A251-C270C547B693}"/>
            </ac:spMkLst>
          </pc:spChg>
          <pc:spChg chg="mod topLvl">
            <ac:chgData name="祖国的花朵" userId="e5b1ea1338e2808f" providerId="LiveId" clId="{823E1286-5308-44C8-A077-EE5C632039FF}" dt="2018-02-02T06:44:49.659" v="189" actId="164"/>
            <ac:spMkLst>
              <pc:docMk/>
              <pc:sldMasterMk cId="3784027784" sldId="2147483648"/>
              <pc:sldLayoutMk cId="2882586885" sldId="2147483660"/>
              <ac:spMk id="71" creationId="{D3319907-DBD8-4297-9097-6A125C05C92D}"/>
            </ac:spMkLst>
          </pc:spChg>
          <pc:spChg chg="add mod">
            <ac:chgData name="祖国的花朵" userId="e5b1ea1338e2808f" providerId="LiveId" clId="{823E1286-5308-44C8-A077-EE5C632039FF}" dt="2018-02-02T06:39:19.177" v="106" actId="1076"/>
            <ac:spMkLst>
              <pc:docMk/>
              <pc:sldMasterMk cId="3784027784" sldId="2147483648"/>
              <pc:sldLayoutMk cId="2882586885" sldId="2147483660"/>
              <ac:spMk id="72" creationId="{19DD8B28-29DD-48FD-8DB5-073E7927C8BC}"/>
            </ac:spMkLst>
          </pc:spChg>
          <pc:spChg chg="add mod">
            <ac:chgData name="祖国的花朵" userId="e5b1ea1338e2808f" providerId="LiveId" clId="{823E1286-5308-44C8-A077-EE5C632039FF}" dt="2018-02-02T06:33:56.836" v="36" actId="571"/>
            <ac:spMkLst>
              <pc:docMk/>
              <pc:sldMasterMk cId="3784027784" sldId="2147483648"/>
              <pc:sldLayoutMk cId="2882586885" sldId="2147483660"/>
              <ac:spMk id="73" creationId="{0FBB695C-AB2D-4586-9923-98FF707F8F20}"/>
            </ac:spMkLst>
          </pc:spChg>
          <pc:spChg chg="add mod ord topLvl">
            <ac:chgData name="祖国的花朵" userId="e5b1ea1338e2808f" providerId="LiveId" clId="{823E1286-5308-44C8-A077-EE5C632039FF}" dt="2018-02-02T06:44:49.659" v="189" actId="164"/>
            <ac:spMkLst>
              <pc:docMk/>
              <pc:sldMasterMk cId="3784027784" sldId="2147483648"/>
              <pc:sldLayoutMk cId="2882586885" sldId="2147483660"/>
              <ac:spMk id="74" creationId="{B2262D7E-CF39-44E3-86B5-1765504906C3}"/>
            </ac:spMkLst>
          </pc:spChg>
          <pc:spChg chg="mod topLvl">
            <ac:chgData name="祖国的花朵" userId="e5b1ea1338e2808f" providerId="LiveId" clId="{823E1286-5308-44C8-A077-EE5C632039FF}" dt="2018-02-02T06:44:49.659" v="189" actId="164"/>
            <ac:spMkLst>
              <pc:docMk/>
              <pc:sldMasterMk cId="3784027784" sldId="2147483648"/>
              <pc:sldLayoutMk cId="2882586885" sldId="2147483660"/>
              <ac:spMk id="75" creationId="{0837D9A9-990D-4E70-87D6-301230D1EBEB}"/>
            </ac:spMkLst>
          </pc:spChg>
          <pc:spChg chg="add del mod ord">
            <ac:chgData name="祖国的花朵" userId="e5b1ea1338e2808f" providerId="LiveId" clId="{823E1286-5308-44C8-A077-EE5C632039FF}" dt="2018-02-02T06:35:10.871" v="48" actId="164"/>
            <ac:spMkLst>
              <pc:docMk/>
              <pc:sldMasterMk cId="3784027784" sldId="2147483648"/>
              <pc:sldLayoutMk cId="2882586885" sldId="2147483660"/>
              <ac:spMk id="76" creationId="{4E9C72DA-990A-40DE-A7C3-BB870AB6FC36}"/>
            </ac:spMkLst>
          </pc:spChg>
          <pc:spChg chg="mod topLvl">
            <ac:chgData name="祖国的花朵" userId="e5b1ea1338e2808f" providerId="LiveId" clId="{823E1286-5308-44C8-A077-EE5C632039FF}" dt="2018-02-02T06:44:49.659" v="189" actId="164"/>
            <ac:spMkLst>
              <pc:docMk/>
              <pc:sldMasterMk cId="3784027784" sldId="2147483648"/>
              <pc:sldLayoutMk cId="2882586885" sldId="2147483660"/>
              <ac:spMk id="77" creationId="{C607936B-6CAF-4BBA-A8D9-C4EE8037DA84}"/>
            </ac:spMkLst>
          </pc:spChg>
          <pc:spChg chg="add">
            <ac:chgData name="祖国的花朵" userId="e5b1ea1338e2808f" providerId="LiveId" clId="{823E1286-5308-44C8-A077-EE5C632039FF}" dt="2018-02-02T06:42:18.301" v="143" actId="164"/>
            <ac:spMkLst>
              <pc:docMk/>
              <pc:sldMasterMk cId="3784027784" sldId="2147483648"/>
              <pc:sldLayoutMk cId="2882586885" sldId="2147483660"/>
              <ac:spMk id="80" creationId="{3D1497E2-F7EB-4625-AAAD-7D5EF668E838}"/>
            </ac:spMkLst>
          </pc:spChg>
          <pc:spChg chg="add">
            <ac:chgData name="祖国的花朵" userId="e5b1ea1338e2808f" providerId="LiveId" clId="{823E1286-5308-44C8-A077-EE5C632039FF}" dt="2018-02-02T06:42:18.301" v="143" actId="164"/>
            <ac:spMkLst>
              <pc:docMk/>
              <pc:sldMasterMk cId="3784027784" sldId="2147483648"/>
              <pc:sldLayoutMk cId="2882586885" sldId="2147483660"/>
              <ac:spMk id="81" creationId="{5B681FDC-B092-448F-AA2F-1E7F1F7E37B3}"/>
            </ac:spMkLst>
          </pc:spChg>
          <pc:spChg chg="add">
            <ac:chgData name="祖国的花朵" userId="e5b1ea1338e2808f" providerId="LiveId" clId="{823E1286-5308-44C8-A077-EE5C632039FF}" dt="2018-02-02T06:42:18.301" v="143" actId="164"/>
            <ac:spMkLst>
              <pc:docMk/>
              <pc:sldMasterMk cId="3784027784" sldId="2147483648"/>
              <pc:sldLayoutMk cId="2882586885" sldId="2147483660"/>
              <ac:spMk id="82" creationId="{D204AFCC-B422-4B3E-83E6-4403264958C8}"/>
            </ac:spMkLst>
          </pc:spChg>
          <pc:spChg chg="add">
            <ac:chgData name="祖国的花朵" userId="e5b1ea1338e2808f" providerId="LiveId" clId="{823E1286-5308-44C8-A077-EE5C632039FF}" dt="2018-02-02T06:42:18.301" v="143" actId="164"/>
            <ac:spMkLst>
              <pc:docMk/>
              <pc:sldMasterMk cId="3784027784" sldId="2147483648"/>
              <pc:sldLayoutMk cId="2882586885" sldId="2147483660"/>
              <ac:spMk id="83" creationId="{30472979-F2FB-425F-8726-C9F02A4BA319}"/>
            </ac:spMkLst>
          </pc:spChg>
          <pc:spChg chg="add">
            <ac:chgData name="祖国的花朵" userId="e5b1ea1338e2808f" providerId="LiveId" clId="{823E1286-5308-44C8-A077-EE5C632039FF}" dt="2018-02-02T06:42:18.301" v="143" actId="164"/>
            <ac:spMkLst>
              <pc:docMk/>
              <pc:sldMasterMk cId="3784027784" sldId="2147483648"/>
              <pc:sldLayoutMk cId="2882586885" sldId="2147483660"/>
              <ac:spMk id="84" creationId="{049D7E8C-B68B-47B1-8FD9-DF33D6E4B665}"/>
            </ac:spMkLst>
          </pc:spChg>
          <pc:spChg chg="add">
            <ac:chgData name="祖国的花朵" userId="e5b1ea1338e2808f" providerId="LiveId" clId="{823E1286-5308-44C8-A077-EE5C632039FF}" dt="2018-02-02T06:42:18.301" v="143" actId="164"/>
            <ac:spMkLst>
              <pc:docMk/>
              <pc:sldMasterMk cId="3784027784" sldId="2147483648"/>
              <pc:sldLayoutMk cId="2882586885" sldId="2147483660"/>
              <ac:spMk id="85" creationId="{95683C06-1138-4915-8610-2A226EA6A189}"/>
            </ac:spMkLst>
          </pc:spChg>
          <pc:spChg chg="add">
            <ac:chgData name="祖国的花朵" userId="e5b1ea1338e2808f" providerId="LiveId" clId="{823E1286-5308-44C8-A077-EE5C632039FF}" dt="2018-02-02T06:42:18.301" v="143" actId="164"/>
            <ac:spMkLst>
              <pc:docMk/>
              <pc:sldMasterMk cId="3784027784" sldId="2147483648"/>
              <pc:sldLayoutMk cId="2882586885" sldId="2147483660"/>
              <ac:spMk id="86" creationId="{762C2103-EA24-4D7C-B3BB-AC87C6E64E85}"/>
            </ac:spMkLst>
          </pc:spChg>
          <pc:spChg chg="add">
            <ac:chgData name="祖国的花朵" userId="e5b1ea1338e2808f" providerId="LiveId" clId="{823E1286-5308-44C8-A077-EE5C632039FF}" dt="2018-02-02T06:42:18.301" v="143" actId="164"/>
            <ac:spMkLst>
              <pc:docMk/>
              <pc:sldMasterMk cId="3784027784" sldId="2147483648"/>
              <pc:sldLayoutMk cId="2882586885" sldId="2147483660"/>
              <ac:spMk id="87" creationId="{6C48AF26-A819-4933-8531-16DF24F3085F}"/>
            </ac:spMkLst>
          </pc:spChg>
          <pc:spChg chg="add">
            <ac:chgData name="祖国的花朵" userId="e5b1ea1338e2808f" providerId="LiveId" clId="{823E1286-5308-44C8-A077-EE5C632039FF}" dt="2018-02-02T06:42:18.301" v="143" actId="164"/>
            <ac:spMkLst>
              <pc:docMk/>
              <pc:sldMasterMk cId="3784027784" sldId="2147483648"/>
              <pc:sldLayoutMk cId="2882586885" sldId="2147483660"/>
              <ac:spMk id="88" creationId="{EE9B45EA-F5A9-400C-B082-B6D4F111235F}"/>
            </ac:spMkLst>
          </pc:spChg>
          <pc:spChg chg="add">
            <ac:chgData name="祖国的花朵" userId="e5b1ea1338e2808f" providerId="LiveId" clId="{823E1286-5308-44C8-A077-EE5C632039FF}" dt="2018-02-02T06:42:18.301" v="143" actId="164"/>
            <ac:spMkLst>
              <pc:docMk/>
              <pc:sldMasterMk cId="3784027784" sldId="2147483648"/>
              <pc:sldLayoutMk cId="2882586885" sldId="2147483660"/>
              <ac:spMk id="89" creationId="{7655B7B8-7763-46BF-8F1C-16160B69D82D}"/>
            </ac:spMkLst>
          </pc:spChg>
          <pc:spChg chg="add">
            <ac:chgData name="祖国的花朵" userId="e5b1ea1338e2808f" providerId="LiveId" clId="{823E1286-5308-44C8-A077-EE5C632039FF}" dt="2018-02-02T06:42:18.301" v="143" actId="164"/>
            <ac:spMkLst>
              <pc:docMk/>
              <pc:sldMasterMk cId="3784027784" sldId="2147483648"/>
              <pc:sldLayoutMk cId="2882586885" sldId="2147483660"/>
              <ac:spMk id="90" creationId="{39599DB8-A7B0-4BA0-B992-5038BA6E62B1}"/>
            </ac:spMkLst>
          </pc:spChg>
          <pc:spChg chg="add">
            <ac:chgData name="祖国的花朵" userId="e5b1ea1338e2808f" providerId="LiveId" clId="{823E1286-5308-44C8-A077-EE5C632039FF}" dt="2018-02-02T06:42:18.301" v="143" actId="164"/>
            <ac:spMkLst>
              <pc:docMk/>
              <pc:sldMasterMk cId="3784027784" sldId="2147483648"/>
              <pc:sldLayoutMk cId="2882586885" sldId="2147483660"/>
              <ac:spMk id="91" creationId="{A9B94381-1133-4B80-BC01-FC68465A42AA}"/>
            </ac:spMkLst>
          </pc:spChg>
          <pc:spChg chg="add">
            <ac:chgData name="祖国的花朵" userId="e5b1ea1338e2808f" providerId="LiveId" clId="{823E1286-5308-44C8-A077-EE5C632039FF}" dt="2018-02-02T06:42:18.301" v="143" actId="164"/>
            <ac:spMkLst>
              <pc:docMk/>
              <pc:sldMasterMk cId="3784027784" sldId="2147483648"/>
              <pc:sldLayoutMk cId="2882586885" sldId="2147483660"/>
              <ac:spMk id="92" creationId="{F573DAE7-5BD6-4BE8-B5B1-F4E38BBE6FBC}"/>
            </ac:spMkLst>
          </pc:spChg>
          <pc:spChg chg="mod">
            <ac:chgData name="祖国的花朵" userId="e5b1ea1338e2808f" providerId="LiveId" clId="{823E1286-5308-44C8-A077-EE5C632039FF}" dt="2018-02-02T06:38:16.191" v="91" actId="1037"/>
            <ac:spMkLst>
              <pc:docMk/>
              <pc:sldMasterMk cId="3784027784" sldId="2147483648"/>
              <pc:sldLayoutMk cId="2882586885" sldId="2147483660"/>
              <ac:spMk id="9801" creationId="{00000000-0000-0000-0000-000000000000}"/>
            </ac:spMkLst>
          </pc:spChg>
          <pc:spChg chg="mod">
            <ac:chgData name="祖国的花朵" userId="e5b1ea1338e2808f" providerId="LiveId" clId="{823E1286-5308-44C8-A077-EE5C632039FF}" dt="2018-02-02T06:38:16.191" v="91" actId="1037"/>
            <ac:spMkLst>
              <pc:docMk/>
              <pc:sldMasterMk cId="3784027784" sldId="2147483648"/>
              <pc:sldLayoutMk cId="2882586885" sldId="2147483660"/>
              <ac:spMk id="9802" creationId="{00000000-0000-0000-0000-000000000000}"/>
            </ac:spMkLst>
          </pc:spChg>
          <pc:grpChg chg="add del mod">
            <ac:chgData name="祖国的花朵" userId="e5b1ea1338e2808f" providerId="LiveId" clId="{823E1286-5308-44C8-A077-EE5C632039FF}" dt="2018-02-02T06:44:43.376" v="187" actId="165"/>
            <ac:grpSpMkLst>
              <pc:docMk/>
              <pc:sldMasterMk cId="3784027784" sldId="2147483648"/>
              <pc:sldLayoutMk cId="2882586885" sldId="2147483660"/>
              <ac:grpSpMk id="3" creationId="{8A7916EC-ADCA-4831-A0EB-14395470B2DF}"/>
            </ac:grpSpMkLst>
          </pc:grpChg>
          <pc:grpChg chg="add mod">
            <ac:chgData name="祖国的花朵" userId="e5b1ea1338e2808f" providerId="LiveId" clId="{823E1286-5308-44C8-A077-EE5C632039FF}" dt="2018-02-02T06:44:45.747" v="188" actId="164"/>
            <ac:grpSpMkLst>
              <pc:docMk/>
              <pc:sldMasterMk cId="3784027784" sldId="2147483648"/>
              <pc:sldLayoutMk cId="2882586885" sldId="2147483660"/>
              <ac:grpSpMk id="5" creationId="{51B8BEED-7B0F-45BD-BBAB-AB7D401A50DA}"/>
            </ac:grpSpMkLst>
          </pc:grpChg>
          <pc:grpChg chg="add del">
            <ac:chgData name="祖国的花朵" userId="e5b1ea1338e2808f" providerId="LiveId" clId="{823E1286-5308-44C8-A077-EE5C632039FF}" dt="2018-02-02T06:32:53.624" v="15" actId="165"/>
            <ac:grpSpMkLst>
              <pc:docMk/>
              <pc:sldMasterMk cId="3784027784" sldId="2147483648"/>
              <pc:sldLayoutMk cId="2882586885" sldId="2147483660"/>
              <ac:grpSpMk id="6" creationId="{8D1DC4A0-FAFF-4D83-9ED7-AF39E1A41F3E}"/>
            </ac:grpSpMkLst>
          </pc:grpChg>
          <pc:grpChg chg="add mod">
            <ac:chgData name="祖国的花朵" userId="e5b1ea1338e2808f" providerId="LiveId" clId="{823E1286-5308-44C8-A077-EE5C632039FF}" dt="2018-02-02T06:44:49.659" v="189" actId="164"/>
            <ac:grpSpMkLst>
              <pc:docMk/>
              <pc:sldMasterMk cId="3784027784" sldId="2147483648"/>
              <pc:sldLayoutMk cId="2882586885" sldId="2147483660"/>
              <ac:grpSpMk id="78" creationId="{78B6F609-C6D3-42AA-9B07-E8BA1C56296E}"/>
            </ac:grpSpMkLst>
          </pc:grpChg>
          <pc:grpChg chg="add del mod">
            <ac:chgData name="祖国的花朵" userId="e5b1ea1338e2808f" providerId="LiveId" clId="{823E1286-5308-44C8-A077-EE5C632039FF}" dt="2018-02-02T06:42:20.507" v="152" actId="164"/>
            <ac:grpSpMkLst>
              <pc:docMk/>
              <pc:sldMasterMk cId="3784027784" sldId="2147483648"/>
              <pc:sldLayoutMk cId="2882586885" sldId="2147483660"/>
              <ac:grpSpMk id="79" creationId="{9C5A188F-3009-4CF8-A31B-1F9575496C27}"/>
            </ac:grpSpMkLst>
          </pc:grpChg>
        </pc:sldLayoutChg>
        <pc:sldLayoutChg chg="addSp modSp">
          <pc:chgData name="祖国的花朵" userId="e5b1ea1338e2808f" providerId="LiveId" clId="{823E1286-5308-44C8-A077-EE5C632039FF}" dt="2018-02-02T06:46:08.161" v="209" actId="12788"/>
          <pc:sldLayoutMkLst>
            <pc:docMk/>
            <pc:sldMasterMk cId="3784027784" sldId="2147483648"/>
            <pc:sldLayoutMk cId="2378658405" sldId="2147483661"/>
          </pc:sldLayoutMkLst>
          <pc:spChg chg="mod">
            <ac:chgData name="祖国的花朵" userId="e5b1ea1338e2808f" providerId="LiveId" clId="{823E1286-5308-44C8-A077-EE5C632039FF}" dt="2018-02-02T06:46:02.505" v="207" actId="12788"/>
            <ac:spMkLst>
              <pc:docMk/>
              <pc:sldMasterMk cId="3784027784" sldId="2147483648"/>
              <pc:sldLayoutMk cId="2378658405" sldId="2147483661"/>
              <ac:spMk id="13" creationId="{00000000-0000-0000-0000-000000000000}"/>
            </ac:spMkLst>
          </pc:spChg>
          <pc:spChg chg="mod">
            <ac:chgData name="祖国的花朵" userId="e5b1ea1338e2808f" providerId="LiveId" clId="{823E1286-5308-44C8-A077-EE5C632039FF}" dt="2018-02-02T06:46:05.873" v="208" actId="12788"/>
            <ac:spMkLst>
              <pc:docMk/>
              <pc:sldMasterMk cId="3784027784" sldId="2147483648"/>
              <pc:sldLayoutMk cId="2378658405" sldId="2147483661"/>
              <ac:spMk id="14" creationId="{00000000-0000-0000-0000-000000000000}"/>
            </ac:spMkLst>
          </pc:spChg>
          <pc:spChg chg="mod">
            <ac:chgData name="祖国的花朵" userId="e5b1ea1338e2808f" providerId="LiveId" clId="{823E1286-5308-44C8-A077-EE5C632039FF}" dt="2018-02-02T06:46:08.161" v="209" actId="12788"/>
            <ac:spMkLst>
              <pc:docMk/>
              <pc:sldMasterMk cId="3784027784" sldId="2147483648"/>
              <pc:sldLayoutMk cId="2378658405" sldId="2147483661"/>
              <ac:spMk id="15" creationId="{00000000-0000-0000-0000-000000000000}"/>
            </ac:spMkLst>
          </pc:spChg>
          <pc:spChg chg="add mod">
            <ac:chgData name="祖国的花朵" userId="e5b1ea1338e2808f" providerId="LiveId" clId="{823E1286-5308-44C8-A077-EE5C632039FF}" dt="2018-02-02T06:45:57.137" v="205" actId="164"/>
            <ac:spMkLst>
              <pc:docMk/>
              <pc:sldMasterMk cId="3784027784" sldId="2147483648"/>
              <pc:sldLayoutMk cId="2378658405" sldId="2147483661"/>
              <ac:spMk id="25" creationId="{FFCD44B5-8FC4-45A7-90AA-B4F477779F5E}"/>
            </ac:spMkLst>
          </pc:spChg>
          <pc:grpChg chg="add mod">
            <ac:chgData name="祖国的花朵" userId="e5b1ea1338e2808f" providerId="LiveId" clId="{823E1286-5308-44C8-A077-EE5C632039FF}" dt="2018-02-02T06:45:58.594" v="206" actId="12788"/>
            <ac:grpSpMkLst>
              <pc:docMk/>
              <pc:sldMasterMk cId="3784027784" sldId="2147483648"/>
              <pc:sldLayoutMk cId="2378658405" sldId="2147483661"/>
              <ac:grpSpMk id="2" creationId="{93315F7D-12D1-4BCA-A1B7-8978760D46B1}"/>
            </ac:grpSpMkLst>
          </pc:grpChg>
          <pc:grpChg chg="add mod ord">
            <ac:chgData name="祖国的花朵" userId="e5b1ea1338e2808f" providerId="LiveId" clId="{823E1286-5308-44C8-A077-EE5C632039FF}" dt="2018-02-02T06:45:58.594" v="206" actId="12788"/>
            <ac:grpSpMkLst>
              <pc:docMk/>
              <pc:sldMasterMk cId="3784027784" sldId="2147483648"/>
              <pc:sldLayoutMk cId="2378658405" sldId="2147483661"/>
              <ac:grpSpMk id="5" creationId="{C8053290-C8E9-429E-9FCB-267361B7E1BF}"/>
            </ac:grpSpMkLst>
          </pc:gr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t>2018/5/18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4981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5a57fc3e-8768-4417-975f-e08580eed127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66741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ce07b053-2f3f-47a4-bf0d-9cea52278108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50281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dd00a7f7-127a-4109-be09-e561488ee70e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91984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4654d3c1-459e-4bba-8158-167569e67059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76563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0e1ee754-11e1-42c2-a305-d4a7778f9307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595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70e85738-e045-4f17-8d19-7a8eab0230dd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56705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e3ba48c0-e857-4b35-a486-c45f4097354f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7288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3e899b04-166c-4935-aa84-71e61b9d159f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57565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ff614b14-8528-4ac9-8511-3ae13f63e836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05681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c4e05a13-1892-44e4-8101-262b31a72df0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79272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8cd7129c-7eef-4a7f-9cd6-a88e7461f39d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6744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39ac5330-df89-4802-bc73-808c295604b2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93229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24704875-8372-44e4-8f53-695357c94e5c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43038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0490df5f-ffd4-4ded-944d-9344044a64bb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8476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f064575d-a644-4b2e-a342-57ce40b548fa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623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b90c6458-e7c6-4740-8d88-b5ff5958b95a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816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865b0c9f-be08-4cdd-911b-9a939f85b09f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52659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a0ba9c82-4803-4cd4-a0ed-4b2eae487019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73084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28c1263c-7778-4bac-a690-e1725b207715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60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4b371dbc-35a1-47e3-995f-544c9ebff014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17280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462061e9-e164-442c-9dcb-3e90e91a9c53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1475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6008688" y="5568411"/>
            <a:ext cx="5426075" cy="558799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endParaRPr lang="zh-CN" altLang="en-US" dirty="0"/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6008688" y="4398510"/>
            <a:ext cx="5426075" cy="1135293"/>
          </a:xfrm>
        </p:spPr>
        <p:txBody>
          <a:bodyPr anchor="ctr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7" name="ïşḻîḓe">
            <a:extLst>
              <a:ext uri="{FF2B5EF4-FFF2-40B4-BE49-F238E27FC236}">
                <a16:creationId xmlns:a16="http://schemas.microsoft.com/office/drawing/2014/main" id="{23567661-E07C-4828-8A5A-D5FC1A2064E3}"/>
              </a:ext>
            </a:extLst>
          </p:cNvPr>
          <p:cNvSpPr/>
          <p:nvPr/>
        </p:nvSpPr>
        <p:spPr bwMode="auto">
          <a:xfrm>
            <a:off x="11091029" y="2574947"/>
            <a:ext cx="1100971" cy="676951"/>
          </a:xfrm>
          <a:custGeom>
            <a:avLst/>
            <a:gdLst>
              <a:gd name="T0" fmla="*/ 350 w 350"/>
              <a:gd name="T1" fmla="*/ 8 h 215"/>
              <a:gd name="T2" fmla="*/ 116 w 350"/>
              <a:gd name="T3" fmla="*/ 154 h 215"/>
              <a:gd name="T4" fmla="*/ 0 w 350"/>
              <a:gd name="T5" fmla="*/ 215 h 215"/>
              <a:gd name="T6" fmla="*/ 350 w 350"/>
              <a:gd name="T7" fmla="*/ 215 h 215"/>
              <a:gd name="T8" fmla="*/ 350 w 350"/>
              <a:gd name="T9" fmla="*/ 8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0" h="215">
                <a:moveTo>
                  <a:pt x="350" y="8"/>
                </a:moveTo>
                <a:cubicBezTo>
                  <a:pt x="350" y="8"/>
                  <a:pt x="180" y="0"/>
                  <a:pt x="116" y="154"/>
                </a:cubicBezTo>
                <a:cubicBezTo>
                  <a:pt x="116" y="154"/>
                  <a:pt x="24" y="133"/>
                  <a:pt x="0" y="215"/>
                </a:cubicBezTo>
                <a:cubicBezTo>
                  <a:pt x="350" y="215"/>
                  <a:pt x="350" y="215"/>
                  <a:pt x="350" y="215"/>
                </a:cubicBezTo>
                <a:lnTo>
                  <a:pt x="350" y="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" name="íşlîďè">
            <a:extLst>
              <a:ext uri="{FF2B5EF4-FFF2-40B4-BE49-F238E27FC236}">
                <a16:creationId xmlns:a16="http://schemas.microsoft.com/office/drawing/2014/main" id="{3C624B2C-8086-4B53-BCD4-D9AF561EE13D}"/>
              </a:ext>
            </a:extLst>
          </p:cNvPr>
          <p:cNvSpPr/>
          <p:nvPr/>
        </p:nvSpPr>
        <p:spPr bwMode="auto">
          <a:xfrm>
            <a:off x="0" y="736032"/>
            <a:ext cx="637273" cy="394268"/>
          </a:xfrm>
          <a:custGeom>
            <a:avLst/>
            <a:gdLst>
              <a:gd name="T0" fmla="*/ 0 w 203"/>
              <a:gd name="T1" fmla="*/ 5 h 125"/>
              <a:gd name="T2" fmla="*/ 136 w 203"/>
              <a:gd name="T3" fmla="*/ 89 h 125"/>
              <a:gd name="T4" fmla="*/ 203 w 203"/>
              <a:gd name="T5" fmla="*/ 125 h 125"/>
              <a:gd name="T6" fmla="*/ 0 w 203"/>
              <a:gd name="T7" fmla="*/ 125 h 125"/>
              <a:gd name="T8" fmla="*/ 0 w 203"/>
              <a:gd name="T9" fmla="*/ 5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" h="125">
                <a:moveTo>
                  <a:pt x="0" y="5"/>
                </a:moveTo>
                <a:cubicBezTo>
                  <a:pt x="0" y="5"/>
                  <a:pt x="98" y="0"/>
                  <a:pt x="136" y="89"/>
                </a:cubicBezTo>
                <a:cubicBezTo>
                  <a:pt x="136" y="89"/>
                  <a:pt x="189" y="78"/>
                  <a:pt x="203" y="125"/>
                </a:cubicBezTo>
                <a:cubicBezTo>
                  <a:pt x="0" y="125"/>
                  <a:pt x="0" y="125"/>
                  <a:pt x="0" y="125"/>
                </a:cubicBezTo>
                <a:lnTo>
                  <a:pt x="0" y="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" name="îṡḷïḑè">
            <a:extLst>
              <a:ext uri="{FF2B5EF4-FFF2-40B4-BE49-F238E27FC236}">
                <a16:creationId xmlns:a16="http://schemas.microsoft.com/office/drawing/2014/main" id="{AEF1D822-B3D1-4022-A224-4132838D44B4}"/>
              </a:ext>
            </a:extLst>
          </p:cNvPr>
          <p:cNvSpPr/>
          <p:nvPr/>
        </p:nvSpPr>
        <p:spPr bwMode="auto">
          <a:xfrm>
            <a:off x="8060144" y="2184926"/>
            <a:ext cx="1234872" cy="709186"/>
          </a:xfrm>
          <a:custGeom>
            <a:avLst/>
            <a:gdLst>
              <a:gd name="T0" fmla="*/ 332 w 392"/>
              <a:gd name="T1" fmla="*/ 106 h 226"/>
              <a:gd name="T2" fmla="*/ 313 w 392"/>
              <a:gd name="T3" fmla="*/ 108 h 226"/>
              <a:gd name="T4" fmla="*/ 329 w 392"/>
              <a:gd name="T5" fmla="*/ 72 h 226"/>
              <a:gd name="T6" fmla="*/ 279 w 392"/>
              <a:gd name="T7" fmla="*/ 22 h 226"/>
              <a:gd name="T8" fmla="*/ 237 w 392"/>
              <a:gd name="T9" fmla="*/ 44 h 226"/>
              <a:gd name="T10" fmla="*/ 186 w 392"/>
              <a:gd name="T11" fmla="*/ 0 h 226"/>
              <a:gd name="T12" fmla="*/ 135 w 392"/>
              <a:gd name="T13" fmla="*/ 51 h 226"/>
              <a:gd name="T14" fmla="*/ 136 w 392"/>
              <a:gd name="T15" fmla="*/ 61 h 226"/>
              <a:gd name="T16" fmla="*/ 135 w 392"/>
              <a:gd name="T17" fmla="*/ 61 h 226"/>
              <a:gd name="T18" fmla="*/ 104 w 392"/>
              <a:gd name="T19" fmla="*/ 92 h 226"/>
              <a:gd name="T20" fmla="*/ 107 w 392"/>
              <a:gd name="T21" fmla="*/ 104 h 226"/>
              <a:gd name="T22" fmla="*/ 67 w 392"/>
              <a:gd name="T23" fmla="*/ 91 h 226"/>
              <a:gd name="T24" fmla="*/ 0 w 392"/>
              <a:gd name="T25" fmla="*/ 159 h 226"/>
              <a:gd name="T26" fmla="*/ 67 w 392"/>
              <a:gd name="T27" fmla="*/ 226 h 226"/>
              <a:gd name="T28" fmla="*/ 332 w 392"/>
              <a:gd name="T29" fmla="*/ 226 h 226"/>
              <a:gd name="T30" fmla="*/ 392 w 392"/>
              <a:gd name="T31" fmla="*/ 166 h 226"/>
              <a:gd name="T32" fmla="*/ 332 w 392"/>
              <a:gd name="T33" fmla="*/ 106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92" h="226">
                <a:moveTo>
                  <a:pt x="332" y="106"/>
                </a:moveTo>
                <a:cubicBezTo>
                  <a:pt x="325" y="106"/>
                  <a:pt x="319" y="107"/>
                  <a:pt x="313" y="108"/>
                </a:cubicBezTo>
                <a:cubicBezTo>
                  <a:pt x="323" y="99"/>
                  <a:pt x="329" y="86"/>
                  <a:pt x="329" y="72"/>
                </a:cubicBezTo>
                <a:cubicBezTo>
                  <a:pt x="329" y="45"/>
                  <a:pt x="306" y="22"/>
                  <a:pt x="279" y="22"/>
                </a:cubicBezTo>
                <a:cubicBezTo>
                  <a:pt x="261" y="22"/>
                  <a:pt x="246" y="31"/>
                  <a:pt x="237" y="44"/>
                </a:cubicBezTo>
                <a:cubicBezTo>
                  <a:pt x="234" y="19"/>
                  <a:pt x="212" y="0"/>
                  <a:pt x="186" y="0"/>
                </a:cubicBezTo>
                <a:cubicBezTo>
                  <a:pt x="158" y="0"/>
                  <a:pt x="135" y="23"/>
                  <a:pt x="135" y="51"/>
                </a:cubicBezTo>
                <a:cubicBezTo>
                  <a:pt x="135" y="55"/>
                  <a:pt x="135" y="58"/>
                  <a:pt x="136" y="61"/>
                </a:cubicBezTo>
                <a:cubicBezTo>
                  <a:pt x="135" y="61"/>
                  <a:pt x="135" y="61"/>
                  <a:pt x="135" y="61"/>
                </a:cubicBezTo>
                <a:cubicBezTo>
                  <a:pt x="118" y="61"/>
                  <a:pt x="104" y="75"/>
                  <a:pt x="104" y="92"/>
                </a:cubicBezTo>
                <a:cubicBezTo>
                  <a:pt x="104" y="96"/>
                  <a:pt x="105" y="100"/>
                  <a:pt x="107" y="104"/>
                </a:cubicBezTo>
                <a:cubicBezTo>
                  <a:pt x="96" y="96"/>
                  <a:pt x="82" y="91"/>
                  <a:pt x="67" y="91"/>
                </a:cubicBezTo>
                <a:cubicBezTo>
                  <a:pt x="30" y="91"/>
                  <a:pt x="0" y="121"/>
                  <a:pt x="0" y="159"/>
                </a:cubicBezTo>
                <a:cubicBezTo>
                  <a:pt x="0" y="196"/>
                  <a:pt x="30" y="226"/>
                  <a:pt x="67" y="226"/>
                </a:cubicBezTo>
                <a:cubicBezTo>
                  <a:pt x="332" y="226"/>
                  <a:pt x="332" y="226"/>
                  <a:pt x="332" y="226"/>
                </a:cubicBezTo>
                <a:cubicBezTo>
                  <a:pt x="365" y="226"/>
                  <a:pt x="392" y="199"/>
                  <a:pt x="392" y="166"/>
                </a:cubicBezTo>
                <a:cubicBezTo>
                  <a:pt x="392" y="133"/>
                  <a:pt x="365" y="106"/>
                  <a:pt x="332" y="106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2" name="îṡḷïḑè">
            <a:extLst>
              <a:ext uri="{FF2B5EF4-FFF2-40B4-BE49-F238E27FC236}">
                <a16:creationId xmlns:a16="http://schemas.microsoft.com/office/drawing/2014/main" id="{19DD8B28-29DD-48FD-8DB5-073E7927C8BC}"/>
              </a:ext>
            </a:extLst>
          </p:cNvPr>
          <p:cNvSpPr/>
          <p:nvPr userDrawn="1"/>
        </p:nvSpPr>
        <p:spPr bwMode="auto">
          <a:xfrm>
            <a:off x="843779" y="2625601"/>
            <a:ext cx="647014" cy="371580"/>
          </a:xfrm>
          <a:custGeom>
            <a:avLst/>
            <a:gdLst>
              <a:gd name="T0" fmla="*/ 332 w 392"/>
              <a:gd name="T1" fmla="*/ 106 h 226"/>
              <a:gd name="T2" fmla="*/ 313 w 392"/>
              <a:gd name="T3" fmla="*/ 108 h 226"/>
              <a:gd name="T4" fmla="*/ 329 w 392"/>
              <a:gd name="T5" fmla="*/ 72 h 226"/>
              <a:gd name="T6" fmla="*/ 279 w 392"/>
              <a:gd name="T7" fmla="*/ 22 h 226"/>
              <a:gd name="T8" fmla="*/ 237 w 392"/>
              <a:gd name="T9" fmla="*/ 44 h 226"/>
              <a:gd name="T10" fmla="*/ 186 w 392"/>
              <a:gd name="T11" fmla="*/ 0 h 226"/>
              <a:gd name="T12" fmla="*/ 135 w 392"/>
              <a:gd name="T13" fmla="*/ 51 h 226"/>
              <a:gd name="T14" fmla="*/ 136 w 392"/>
              <a:gd name="T15" fmla="*/ 61 h 226"/>
              <a:gd name="T16" fmla="*/ 135 w 392"/>
              <a:gd name="T17" fmla="*/ 61 h 226"/>
              <a:gd name="T18" fmla="*/ 104 w 392"/>
              <a:gd name="T19" fmla="*/ 92 h 226"/>
              <a:gd name="T20" fmla="*/ 107 w 392"/>
              <a:gd name="T21" fmla="*/ 104 h 226"/>
              <a:gd name="T22" fmla="*/ 67 w 392"/>
              <a:gd name="T23" fmla="*/ 91 h 226"/>
              <a:gd name="T24" fmla="*/ 0 w 392"/>
              <a:gd name="T25" fmla="*/ 159 h 226"/>
              <a:gd name="T26" fmla="*/ 67 w 392"/>
              <a:gd name="T27" fmla="*/ 226 h 226"/>
              <a:gd name="T28" fmla="*/ 332 w 392"/>
              <a:gd name="T29" fmla="*/ 226 h 226"/>
              <a:gd name="T30" fmla="*/ 392 w 392"/>
              <a:gd name="T31" fmla="*/ 166 h 226"/>
              <a:gd name="T32" fmla="*/ 332 w 392"/>
              <a:gd name="T33" fmla="*/ 106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92" h="226">
                <a:moveTo>
                  <a:pt x="332" y="106"/>
                </a:moveTo>
                <a:cubicBezTo>
                  <a:pt x="325" y="106"/>
                  <a:pt x="319" y="107"/>
                  <a:pt x="313" y="108"/>
                </a:cubicBezTo>
                <a:cubicBezTo>
                  <a:pt x="323" y="99"/>
                  <a:pt x="329" y="86"/>
                  <a:pt x="329" y="72"/>
                </a:cubicBezTo>
                <a:cubicBezTo>
                  <a:pt x="329" y="45"/>
                  <a:pt x="306" y="22"/>
                  <a:pt x="279" y="22"/>
                </a:cubicBezTo>
                <a:cubicBezTo>
                  <a:pt x="261" y="22"/>
                  <a:pt x="246" y="31"/>
                  <a:pt x="237" y="44"/>
                </a:cubicBezTo>
                <a:cubicBezTo>
                  <a:pt x="234" y="19"/>
                  <a:pt x="212" y="0"/>
                  <a:pt x="186" y="0"/>
                </a:cubicBezTo>
                <a:cubicBezTo>
                  <a:pt x="158" y="0"/>
                  <a:pt x="135" y="23"/>
                  <a:pt x="135" y="51"/>
                </a:cubicBezTo>
                <a:cubicBezTo>
                  <a:pt x="135" y="55"/>
                  <a:pt x="135" y="58"/>
                  <a:pt x="136" y="61"/>
                </a:cubicBezTo>
                <a:cubicBezTo>
                  <a:pt x="135" y="61"/>
                  <a:pt x="135" y="61"/>
                  <a:pt x="135" y="61"/>
                </a:cubicBezTo>
                <a:cubicBezTo>
                  <a:pt x="118" y="61"/>
                  <a:pt x="104" y="75"/>
                  <a:pt x="104" y="92"/>
                </a:cubicBezTo>
                <a:cubicBezTo>
                  <a:pt x="104" y="96"/>
                  <a:pt x="105" y="100"/>
                  <a:pt x="107" y="104"/>
                </a:cubicBezTo>
                <a:cubicBezTo>
                  <a:pt x="96" y="96"/>
                  <a:pt x="82" y="91"/>
                  <a:pt x="67" y="91"/>
                </a:cubicBezTo>
                <a:cubicBezTo>
                  <a:pt x="30" y="91"/>
                  <a:pt x="0" y="121"/>
                  <a:pt x="0" y="159"/>
                </a:cubicBezTo>
                <a:cubicBezTo>
                  <a:pt x="0" y="196"/>
                  <a:pt x="30" y="226"/>
                  <a:pt x="67" y="226"/>
                </a:cubicBezTo>
                <a:cubicBezTo>
                  <a:pt x="332" y="226"/>
                  <a:pt x="332" y="226"/>
                  <a:pt x="332" y="226"/>
                </a:cubicBezTo>
                <a:cubicBezTo>
                  <a:pt x="365" y="226"/>
                  <a:pt x="392" y="199"/>
                  <a:pt x="392" y="166"/>
                </a:cubicBezTo>
                <a:cubicBezTo>
                  <a:pt x="392" y="133"/>
                  <a:pt x="365" y="106"/>
                  <a:pt x="332" y="106"/>
                </a:cubicBez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19676038-F086-47F1-8304-F871C16C6FBD}"/>
              </a:ext>
            </a:extLst>
          </p:cNvPr>
          <p:cNvGrpSpPr/>
          <p:nvPr userDrawn="1"/>
        </p:nvGrpSpPr>
        <p:grpSpPr>
          <a:xfrm>
            <a:off x="2671683" y="1532218"/>
            <a:ext cx="3290967" cy="4603470"/>
            <a:chOff x="2671683" y="1532218"/>
            <a:chExt cx="3290967" cy="4603470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51B8BEED-7B0F-45BD-BBAB-AB7D401A50DA}"/>
                </a:ext>
              </a:extLst>
            </p:cNvPr>
            <p:cNvGrpSpPr/>
            <p:nvPr userDrawn="1"/>
          </p:nvGrpSpPr>
          <p:grpSpPr>
            <a:xfrm>
              <a:off x="5006758" y="1532218"/>
              <a:ext cx="955892" cy="905438"/>
              <a:chOff x="5006758" y="1532218"/>
              <a:chExt cx="955892" cy="905438"/>
            </a:xfrm>
          </p:grpSpPr>
          <p:sp>
            <p:nvSpPr>
              <p:cNvPr id="37" name="iṩḻiḓé">
                <a:extLst>
                  <a:ext uri="{FF2B5EF4-FFF2-40B4-BE49-F238E27FC236}">
                    <a16:creationId xmlns:a16="http://schemas.microsoft.com/office/drawing/2014/main" id="{88B8DFF7-BCA3-4023-88D1-19BAAA939B15}"/>
                  </a:ext>
                </a:extLst>
              </p:cNvPr>
              <p:cNvSpPr/>
              <p:nvPr/>
            </p:nvSpPr>
            <p:spPr bwMode="auto">
              <a:xfrm>
                <a:off x="5006758" y="1532218"/>
                <a:ext cx="459727" cy="454122"/>
              </a:xfrm>
              <a:custGeom>
                <a:avLst/>
                <a:gdLst>
                  <a:gd name="T0" fmla="*/ 57 w 129"/>
                  <a:gd name="T1" fmla="*/ 0 h 128"/>
                  <a:gd name="T2" fmla="*/ 0 w 129"/>
                  <a:gd name="T3" fmla="*/ 64 h 128"/>
                  <a:gd name="T4" fmla="*/ 90 w 129"/>
                  <a:gd name="T5" fmla="*/ 128 h 128"/>
                  <a:gd name="T6" fmla="*/ 129 w 129"/>
                  <a:gd name="T7" fmla="*/ 84 h 128"/>
                  <a:gd name="T8" fmla="*/ 57 w 129"/>
                  <a:gd name="T9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128">
                    <a:moveTo>
                      <a:pt x="57" y="0"/>
                    </a:moveTo>
                    <a:cubicBezTo>
                      <a:pt x="57" y="0"/>
                      <a:pt x="13" y="2"/>
                      <a:pt x="0" y="64"/>
                    </a:cubicBezTo>
                    <a:cubicBezTo>
                      <a:pt x="0" y="64"/>
                      <a:pt x="41" y="88"/>
                      <a:pt x="90" y="128"/>
                    </a:cubicBezTo>
                    <a:cubicBezTo>
                      <a:pt x="129" y="84"/>
                      <a:pt x="129" y="84"/>
                      <a:pt x="129" y="84"/>
                    </a:cubicBezTo>
                    <a:cubicBezTo>
                      <a:pt x="103" y="60"/>
                      <a:pt x="78" y="32"/>
                      <a:pt x="57" y="0"/>
                    </a:cubicBezTo>
                  </a:path>
                </a:pathLst>
              </a:custGeom>
              <a:solidFill>
                <a:srgbClr val="EFE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í$1îḑê">
                <a:extLst>
                  <a:ext uri="{FF2B5EF4-FFF2-40B4-BE49-F238E27FC236}">
                    <a16:creationId xmlns:a16="http://schemas.microsoft.com/office/drawing/2014/main" id="{28986F65-175E-47ED-B0D3-45720F7EED57}"/>
                  </a:ext>
                </a:extLst>
              </p:cNvPr>
              <p:cNvSpPr/>
              <p:nvPr/>
            </p:nvSpPr>
            <p:spPr bwMode="auto">
              <a:xfrm>
                <a:off x="5486105" y="1972323"/>
                <a:ext cx="476545" cy="465333"/>
              </a:xfrm>
              <a:custGeom>
                <a:avLst/>
                <a:gdLst>
                  <a:gd name="T0" fmla="*/ 134 w 134"/>
                  <a:gd name="T1" fmla="*/ 66 h 131"/>
                  <a:gd name="T2" fmla="*/ 39 w 134"/>
                  <a:gd name="T3" fmla="*/ 0 h 131"/>
                  <a:gd name="T4" fmla="*/ 0 w 134"/>
                  <a:gd name="T5" fmla="*/ 44 h 131"/>
                  <a:gd name="T6" fmla="*/ 68 w 134"/>
                  <a:gd name="T7" fmla="*/ 125 h 131"/>
                  <a:gd name="T8" fmla="*/ 134 w 134"/>
                  <a:gd name="T9" fmla="*/ 66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4" h="131">
                    <a:moveTo>
                      <a:pt x="134" y="66"/>
                    </a:moveTo>
                    <a:cubicBezTo>
                      <a:pt x="134" y="66"/>
                      <a:pt x="90" y="42"/>
                      <a:pt x="39" y="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24" y="68"/>
                      <a:pt x="48" y="95"/>
                      <a:pt x="68" y="125"/>
                    </a:cubicBezTo>
                    <a:cubicBezTo>
                      <a:pt x="68" y="125"/>
                      <a:pt x="108" y="131"/>
                      <a:pt x="134" y="66"/>
                    </a:cubicBezTo>
                  </a:path>
                </a:pathLst>
              </a:custGeom>
              <a:solidFill>
                <a:srgbClr val="EFE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ïSḷídé">
                <a:extLst>
                  <a:ext uri="{FF2B5EF4-FFF2-40B4-BE49-F238E27FC236}">
                    <a16:creationId xmlns:a16="http://schemas.microsoft.com/office/drawing/2014/main" id="{EDCF6C6F-7937-4754-A3D3-F9566713EAE8}"/>
                  </a:ext>
                </a:extLst>
              </p:cNvPr>
              <p:cNvSpPr/>
              <p:nvPr/>
            </p:nvSpPr>
            <p:spPr bwMode="auto">
              <a:xfrm>
                <a:off x="5326322" y="1834966"/>
                <a:ext cx="299945" cy="294336"/>
              </a:xfrm>
              <a:custGeom>
                <a:avLst/>
                <a:gdLst>
                  <a:gd name="T0" fmla="*/ 39 w 84"/>
                  <a:gd name="T1" fmla="*/ 0 h 83"/>
                  <a:gd name="T2" fmla="*/ 0 w 84"/>
                  <a:gd name="T3" fmla="*/ 43 h 83"/>
                  <a:gd name="T4" fmla="*/ 45 w 84"/>
                  <a:gd name="T5" fmla="*/ 83 h 83"/>
                  <a:gd name="T6" fmla="*/ 84 w 84"/>
                  <a:gd name="T7" fmla="*/ 39 h 83"/>
                  <a:gd name="T8" fmla="*/ 39 w 84"/>
                  <a:gd name="T9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83">
                    <a:moveTo>
                      <a:pt x="39" y="0"/>
                    </a:moveTo>
                    <a:cubicBezTo>
                      <a:pt x="0" y="43"/>
                      <a:pt x="0" y="43"/>
                      <a:pt x="0" y="43"/>
                    </a:cubicBezTo>
                    <a:cubicBezTo>
                      <a:pt x="14" y="55"/>
                      <a:pt x="30" y="68"/>
                      <a:pt x="45" y="83"/>
                    </a:cubicBezTo>
                    <a:cubicBezTo>
                      <a:pt x="84" y="39"/>
                      <a:pt x="84" y="39"/>
                      <a:pt x="84" y="39"/>
                    </a:cubicBezTo>
                    <a:cubicBezTo>
                      <a:pt x="69" y="27"/>
                      <a:pt x="54" y="14"/>
                      <a:pt x="39" y="0"/>
                    </a:cubicBezTo>
                  </a:path>
                </a:pathLst>
              </a:custGeom>
              <a:solidFill>
                <a:srgbClr val="990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í$1ïḋe">
                <a:extLst>
                  <a:ext uri="{FF2B5EF4-FFF2-40B4-BE49-F238E27FC236}">
                    <a16:creationId xmlns:a16="http://schemas.microsoft.com/office/drawing/2014/main" id="{F5521AF8-F5B2-4114-8393-93B045D76F3F}"/>
                  </a:ext>
                </a:extLst>
              </p:cNvPr>
              <p:cNvSpPr/>
              <p:nvPr/>
            </p:nvSpPr>
            <p:spPr bwMode="auto">
              <a:xfrm>
                <a:off x="5348747" y="2008765"/>
                <a:ext cx="165389" cy="280321"/>
              </a:xfrm>
              <a:custGeom>
                <a:avLst/>
                <a:gdLst>
                  <a:gd name="T0" fmla="*/ 29 w 47"/>
                  <a:gd name="T1" fmla="*/ 0 h 79"/>
                  <a:gd name="T2" fmla="*/ 4 w 47"/>
                  <a:gd name="T3" fmla="*/ 77 h 79"/>
                  <a:gd name="T4" fmla="*/ 27 w 47"/>
                  <a:gd name="T5" fmla="*/ 51 h 79"/>
                  <a:gd name="T6" fmla="*/ 47 w 47"/>
                  <a:gd name="T7" fmla="*/ 79 h 79"/>
                  <a:gd name="T8" fmla="*/ 45 w 47"/>
                  <a:gd name="T9" fmla="*/ 5 h 79"/>
                  <a:gd name="T10" fmla="*/ 29 w 47"/>
                  <a:gd name="T11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79">
                    <a:moveTo>
                      <a:pt x="29" y="0"/>
                    </a:moveTo>
                    <a:cubicBezTo>
                      <a:pt x="29" y="0"/>
                      <a:pt x="0" y="49"/>
                      <a:pt x="4" y="77"/>
                    </a:cubicBezTo>
                    <a:cubicBezTo>
                      <a:pt x="4" y="77"/>
                      <a:pt x="16" y="60"/>
                      <a:pt x="27" y="51"/>
                    </a:cubicBezTo>
                    <a:cubicBezTo>
                      <a:pt x="27" y="51"/>
                      <a:pt x="36" y="69"/>
                      <a:pt x="47" y="79"/>
                    </a:cubicBezTo>
                    <a:cubicBezTo>
                      <a:pt x="47" y="79"/>
                      <a:pt x="36" y="38"/>
                      <a:pt x="45" y="5"/>
                    </a:cubicBez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D100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íšľîde">
                <a:extLst>
                  <a:ext uri="{FF2B5EF4-FFF2-40B4-BE49-F238E27FC236}">
                    <a16:creationId xmlns:a16="http://schemas.microsoft.com/office/drawing/2014/main" id="{8B149CAC-1B14-444F-B041-9EC6A8B30740}"/>
                  </a:ext>
                </a:extLst>
              </p:cNvPr>
              <p:cNvSpPr/>
              <p:nvPr/>
            </p:nvSpPr>
            <p:spPr bwMode="auto">
              <a:xfrm>
                <a:off x="5177751" y="1961110"/>
                <a:ext cx="336386" cy="291535"/>
              </a:xfrm>
              <a:custGeom>
                <a:avLst/>
                <a:gdLst>
                  <a:gd name="T0" fmla="*/ 66 w 95"/>
                  <a:gd name="T1" fmla="*/ 0 h 82"/>
                  <a:gd name="T2" fmla="*/ 0 w 95"/>
                  <a:gd name="T3" fmla="*/ 41 h 82"/>
                  <a:gd name="T4" fmla="*/ 34 w 95"/>
                  <a:gd name="T5" fmla="*/ 40 h 82"/>
                  <a:gd name="T6" fmla="*/ 19 w 95"/>
                  <a:gd name="T7" fmla="*/ 82 h 82"/>
                  <a:gd name="T8" fmla="*/ 80 w 95"/>
                  <a:gd name="T9" fmla="*/ 17 h 82"/>
                  <a:gd name="T10" fmla="*/ 82 w 95"/>
                  <a:gd name="T11" fmla="*/ 4 h 82"/>
                  <a:gd name="T12" fmla="*/ 66 w 95"/>
                  <a:gd name="T13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5" h="82">
                    <a:moveTo>
                      <a:pt x="66" y="0"/>
                    </a:moveTo>
                    <a:cubicBezTo>
                      <a:pt x="66" y="0"/>
                      <a:pt x="33" y="31"/>
                      <a:pt x="0" y="41"/>
                    </a:cubicBezTo>
                    <a:cubicBezTo>
                      <a:pt x="0" y="41"/>
                      <a:pt x="22" y="46"/>
                      <a:pt x="34" y="40"/>
                    </a:cubicBezTo>
                    <a:cubicBezTo>
                      <a:pt x="34" y="40"/>
                      <a:pt x="19" y="69"/>
                      <a:pt x="19" y="82"/>
                    </a:cubicBezTo>
                    <a:cubicBezTo>
                      <a:pt x="19" y="82"/>
                      <a:pt x="65" y="28"/>
                      <a:pt x="80" y="17"/>
                    </a:cubicBezTo>
                    <a:cubicBezTo>
                      <a:pt x="95" y="6"/>
                      <a:pt x="82" y="4"/>
                      <a:pt x="82" y="4"/>
                    </a:cubicBez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D100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íṥļïḍe">
                <a:extLst>
                  <a:ext uri="{FF2B5EF4-FFF2-40B4-BE49-F238E27FC236}">
                    <a16:creationId xmlns:a16="http://schemas.microsoft.com/office/drawing/2014/main" id="{F199777F-0A97-459C-853F-E4576BD1E025}"/>
                  </a:ext>
                </a:extLst>
              </p:cNvPr>
              <p:cNvSpPr/>
              <p:nvPr/>
            </p:nvSpPr>
            <p:spPr bwMode="auto">
              <a:xfrm>
                <a:off x="5362764" y="1865801"/>
                <a:ext cx="224257" cy="227060"/>
              </a:xfrm>
              <a:custGeom>
                <a:avLst/>
                <a:gdLst>
                  <a:gd name="T0" fmla="*/ 53 w 63"/>
                  <a:gd name="T1" fmla="*/ 51 h 64"/>
                  <a:gd name="T2" fmla="*/ 13 w 63"/>
                  <a:gd name="T3" fmla="*/ 53 h 64"/>
                  <a:gd name="T4" fmla="*/ 11 w 63"/>
                  <a:gd name="T5" fmla="*/ 13 h 64"/>
                  <a:gd name="T6" fmla="*/ 51 w 63"/>
                  <a:gd name="T7" fmla="*/ 11 h 64"/>
                  <a:gd name="T8" fmla="*/ 53 w 63"/>
                  <a:gd name="T9" fmla="*/ 5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64">
                    <a:moveTo>
                      <a:pt x="53" y="51"/>
                    </a:moveTo>
                    <a:cubicBezTo>
                      <a:pt x="42" y="63"/>
                      <a:pt x="24" y="64"/>
                      <a:pt x="13" y="53"/>
                    </a:cubicBezTo>
                    <a:cubicBezTo>
                      <a:pt x="1" y="43"/>
                      <a:pt x="0" y="25"/>
                      <a:pt x="11" y="13"/>
                    </a:cubicBezTo>
                    <a:cubicBezTo>
                      <a:pt x="21" y="1"/>
                      <a:pt x="39" y="0"/>
                      <a:pt x="51" y="11"/>
                    </a:cubicBezTo>
                    <a:cubicBezTo>
                      <a:pt x="62" y="21"/>
                      <a:pt x="63" y="39"/>
                      <a:pt x="53" y="51"/>
                    </a:cubicBezTo>
                  </a:path>
                </a:pathLst>
              </a:custGeom>
              <a:solidFill>
                <a:srgbClr val="FFD3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i$1íḋé">
                <a:extLst>
                  <a:ext uri="{FF2B5EF4-FFF2-40B4-BE49-F238E27FC236}">
                    <a16:creationId xmlns:a16="http://schemas.microsoft.com/office/drawing/2014/main" id="{57E12C7E-CF0D-4EA6-B42C-A9EE6CE7AFF5}"/>
                  </a:ext>
                </a:extLst>
              </p:cNvPr>
              <p:cNvSpPr/>
              <p:nvPr/>
            </p:nvSpPr>
            <p:spPr bwMode="auto">
              <a:xfrm>
                <a:off x="5390797" y="1893834"/>
                <a:ext cx="168192" cy="170996"/>
              </a:xfrm>
              <a:custGeom>
                <a:avLst/>
                <a:gdLst>
                  <a:gd name="T0" fmla="*/ 40 w 47"/>
                  <a:gd name="T1" fmla="*/ 38 h 48"/>
                  <a:gd name="T2" fmla="*/ 10 w 47"/>
                  <a:gd name="T3" fmla="*/ 40 h 48"/>
                  <a:gd name="T4" fmla="*/ 8 w 47"/>
                  <a:gd name="T5" fmla="*/ 10 h 48"/>
                  <a:gd name="T6" fmla="*/ 38 w 47"/>
                  <a:gd name="T7" fmla="*/ 8 h 48"/>
                  <a:gd name="T8" fmla="*/ 40 w 47"/>
                  <a:gd name="T9" fmla="*/ 3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48">
                    <a:moveTo>
                      <a:pt x="40" y="38"/>
                    </a:moveTo>
                    <a:cubicBezTo>
                      <a:pt x="32" y="47"/>
                      <a:pt x="18" y="48"/>
                      <a:pt x="10" y="40"/>
                    </a:cubicBezTo>
                    <a:cubicBezTo>
                      <a:pt x="1" y="32"/>
                      <a:pt x="0" y="19"/>
                      <a:pt x="8" y="10"/>
                    </a:cubicBezTo>
                    <a:cubicBezTo>
                      <a:pt x="16" y="1"/>
                      <a:pt x="29" y="0"/>
                      <a:pt x="38" y="8"/>
                    </a:cubicBezTo>
                    <a:cubicBezTo>
                      <a:pt x="47" y="16"/>
                      <a:pt x="47" y="29"/>
                      <a:pt x="40" y="38"/>
                    </a:cubicBezTo>
                  </a:path>
                </a:pathLst>
              </a:custGeom>
              <a:solidFill>
                <a:srgbClr val="F7AA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" name="íš1îḋe">
                <a:extLst>
                  <a:ext uri="{FF2B5EF4-FFF2-40B4-BE49-F238E27FC236}">
                    <a16:creationId xmlns:a16="http://schemas.microsoft.com/office/drawing/2014/main" id="{F2AE360D-B17B-4B21-80BE-7E3AD809FD78}"/>
                  </a:ext>
                </a:extLst>
              </p:cNvPr>
              <p:cNvSpPr/>
              <p:nvPr/>
            </p:nvSpPr>
            <p:spPr bwMode="auto">
              <a:xfrm>
                <a:off x="5379582" y="1972323"/>
                <a:ext cx="193422" cy="106523"/>
              </a:xfrm>
              <a:custGeom>
                <a:avLst/>
                <a:gdLst>
                  <a:gd name="T0" fmla="*/ 0 w 54"/>
                  <a:gd name="T1" fmla="*/ 0 h 30"/>
                  <a:gd name="T2" fmla="*/ 26 w 54"/>
                  <a:gd name="T3" fmla="*/ 29 h 30"/>
                  <a:gd name="T4" fmla="*/ 54 w 54"/>
                  <a:gd name="T5" fmla="*/ 3 h 30"/>
                  <a:gd name="T6" fmla="*/ 47 w 54"/>
                  <a:gd name="T7" fmla="*/ 10 h 30"/>
                  <a:gd name="T8" fmla="*/ 7 w 54"/>
                  <a:gd name="T9" fmla="*/ 7 h 30"/>
                  <a:gd name="T10" fmla="*/ 0 w 54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30">
                    <a:moveTo>
                      <a:pt x="0" y="0"/>
                    </a:moveTo>
                    <a:cubicBezTo>
                      <a:pt x="0" y="0"/>
                      <a:pt x="0" y="27"/>
                      <a:pt x="26" y="29"/>
                    </a:cubicBezTo>
                    <a:cubicBezTo>
                      <a:pt x="51" y="30"/>
                      <a:pt x="54" y="3"/>
                      <a:pt x="54" y="3"/>
                    </a:cubicBezTo>
                    <a:cubicBezTo>
                      <a:pt x="54" y="3"/>
                      <a:pt x="50" y="8"/>
                      <a:pt x="47" y="10"/>
                    </a:cubicBezTo>
                    <a:cubicBezTo>
                      <a:pt x="43" y="11"/>
                      <a:pt x="10" y="7"/>
                      <a:pt x="7" y="7"/>
                    </a:cubicBezTo>
                    <a:cubicBezTo>
                      <a:pt x="4" y="6"/>
                      <a:pt x="0" y="3"/>
                      <a:pt x="0" y="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" name="iślîďé">
                <a:extLst>
                  <a:ext uri="{FF2B5EF4-FFF2-40B4-BE49-F238E27FC236}">
                    <a16:creationId xmlns:a16="http://schemas.microsoft.com/office/drawing/2014/main" id="{AA0B49D3-B5B2-4A8E-B27A-F33906D900FE}"/>
                  </a:ext>
                </a:extLst>
              </p:cNvPr>
              <p:cNvSpPr/>
              <p:nvPr/>
            </p:nvSpPr>
            <p:spPr bwMode="auto">
              <a:xfrm>
                <a:off x="5387994" y="1989142"/>
                <a:ext cx="176604" cy="61671"/>
              </a:xfrm>
              <a:custGeom>
                <a:avLst/>
                <a:gdLst>
                  <a:gd name="T0" fmla="*/ 0 w 50"/>
                  <a:gd name="T1" fmla="*/ 0 h 17"/>
                  <a:gd name="T2" fmla="*/ 8 w 50"/>
                  <a:gd name="T3" fmla="*/ 3 h 17"/>
                  <a:gd name="T4" fmla="*/ 43 w 50"/>
                  <a:gd name="T5" fmla="*/ 7 h 17"/>
                  <a:gd name="T6" fmla="*/ 50 w 50"/>
                  <a:gd name="T7" fmla="*/ 3 h 17"/>
                  <a:gd name="T8" fmla="*/ 42 w 50"/>
                  <a:gd name="T9" fmla="*/ 17 h 17"/>
                  <a:gd name="T10" fmla="*/ 40 w 50"/>
                  <a:gd name="T11" fmla="*/ 11 h 17"/>
                  <a:gd name="T12" fmla="*/ 2 w 50"/>
                  <a:gd name="T13" fmla="*/ 8 h 17"/>
                  <a:gd name="T14" fmla="*/ 0 w 50"/>
                  <a:gd name="T1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17">
                    <a:moveTo>
                      <a:pt x="0" y="0"/>
                    </a:moveTo>
                    <a:cubicBezTo>
                      <a:pt x="0" y="0"/>
                      <a:pt x="2" y="3"/>
                      <a:pt x="8" y="3"/>
                    </a:cubicBezTo>
                    <a:cubicBezTo>
                      <a:pt x="15" y="4"/>
                      <a:pt x="42" y="7"/>
                      <a:pt x="43" y="7"/>
                    </a:cubicBezTo>
                    <a:cubicBezTo>
                      <a:pt x="45" y="6"/>
                      <a:pt x="49" y="5"/>
                      <a:pt x="50" y="3"/>
                    </a:cubicBezTo>
                    <a:cubicBezTo>
                      <a:pt x="50" y="3"/>
                      <a:pt x="48" y="12"/>
                      <a:pt x="42" y="17"/>
                    </a:cubicBezTo>
                    <a:cubicBezTo>
                      <a:pt x="42" y="17"/>
                      <a:pt x="43" y="12"/>
                      <a:pt x="40" y="11"/>
                    </a:cubicBezTo>
                    <a:cubicBezTo>
                      <a:pt x="36" y="9"/>
                      <a:pt x="5" y="4"/>
                      <a:pt x="2" y="8"/>
                    </a:cubicBezTo>
                    <a:cubicBezTo>
                      <a:pt x="2" y="8"/>
                      <a:pt x="0" y="4"/>
                      <a:pt x="0" y="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" name="í$ḻîḓè">
                <a:extLst>
                  <a:ext uri="{FF2B5EF4-FFF2-40B4-BE49-F238E27FC236}">
                    <a16:creationId xmlns:a16="http://schemas.microsoft.com/office/drawing/2014/main" id="{B83935EB-DAC3-4BB5-976B-7910A7273640}"/>
                  </a:ext>
                </a:extLst>
              </p:cNvPr>
              <p:cNvSpPr/>
              <p:nvPr/>
            </p:nvSpPr>
            <p:spPr bwMode="auto">
              <a:xfrm>
                <a:off x="5390797" y="1882619"/>
                <a:ext cx="173799" cy="89704"/>
              </a:xfrm>
              <a:custGeom>
                <a:avLst/>
                <a:gdLst>
                  <a:gd name="T0" fmla="*/ 49 w 49"/>
                  <a:gd name="T1" fmla="*/ 18 h 25"/>
                  <a:gd name="T2" fmla="*/ 0 w 49"/>
                  <a:gd name="T3" fmla="*/ 15 h 25"/>
                  <a:gd name="T4" fmla="*/ 24 w 49"/>
                  <a:gd name="T5" fmla="*/ 0 h 25"/>
                  <a:gd name="T6" fmla="*/ 49 w 49"/>
                  <a:gd name="T7" fmla="*/ 18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25">
                    <a:moveTo>
                      <a:pt x="49" y="18"/>
                    </a:moveTo>
                    <a:cubicBezTo>
                      <a:pt x="49" y="18"/>
                      <a:pt x="18" y="25"/>
                      <a:pt x="0" y="15"/>
                    </a:cubicBezTo>
                    <a:cubicBezTo>
                      <a:pt x="0" y="15"/>
                      <a:pt x="6" y="0"/>
                      <a:pt x="24" y="0"/>
                    </a:cubicBezTo>
                    <a:cubicBezTo>
                      <a:pt x="42" y="0"/>
                      <a:pt x="49" y="18"/>
                      <a:pt x="49" y="1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" name="ïśľiḍé">
                <a:extLst>
                  <a:ext uri="{FF2B5EF4-FFF2-40B4-BE49-F238E27FC236}">
                    <a16:creationId xmlns:a16="http://schemas.microsoft.com/office/drawing/2014/main" id="{C2DD0268-CA23-4D96-AD86-1ADF9095CD38}"/>
                  </a:ext>
                </a:extLst>
              </p:cNvPr>
              <p:cNvSpPr/>
              <p:nvPr/>
            </p:nvSpPr>
            <p:spPr bwMode="auto">
              <a:xfrm>
                <a:off x="5393598" y="2067631"/>
                <a:ext cx="100916" cy="92506"/>
              </a:xfrm>
              <a:custGeom>
                <a:avLst/>
                <a:gdLst>
                  <a:gd name="T0" fmla="*/ 0 w 28"/>
                  <a:gd name="T1" fmla="*/ 21 h 26"/>
                  <a:gd name="T2" fmla="*/ 8 w 28"/>
                  <a:gd name="T3" fmla="*/ 0 h 26"/>
                  <a:gd name="T4" fmla="*/ 28 w 28"/>
                  <a:gd name="T5" fmla="*/ 4 h 26"/>
                  <a:gd name="T6" fmla="*/ 26 w 28"/>
                  <a:gd name="T7" fmla="*/ 26 h 26"/>
                  <a:gd name="T8" fmla="*/ 0 w 28"/>
                  <a:gd name="T9" fmla="*/ 2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6">
                    <a:moveTo>
                      <a:pt x="0" y="21"/>
                    </a:moveTo>
                    <a:cubicBezTo>
                      <a:pt x="0" y="21"/>
                      <a:pt x="5" y="6"/>
                      <a:pt x="8" y="0"/>
                    </a:cubicBezTo>
                    <a:cubicBezTo>
                      <a:pt x="8" y="0"/>
                      <a:pt x="14" y="6"/>
                      <a:pt x="28" y="4"/>
                    </a:cubicBezTo>
                    <a:cubicBezTo>
                      <a:pt x="28" y="4"/>
                      <a:pt x="25" y="19"/>
                      <a:pt x="26" y="26"/>
                    </a:cubicBezTo>
                    <a:cubicBezTo>
                      <a:pt x="26" y="26"/>
                      <a:pt x="14" y="15"/>
                      <a:pt x="0" y="21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" name="íṧḷiḓé">
                <a:extLst>
                  <a:ext uri="{FF2B5EF4-FFF2-40B4-BE49-F238E27FC236}">
                    <a16:creationId xmlns:a16="http://schemas.microsoft.com/office/drawing/2014/main" id="{369D12CF-75A6-4FDE-9C98-2281E098D766}"/>
                  </a:ext>
                </a:extLst>
              </p:cNvPr>
              <p:cNvSpPr/>
              <p:nvPr/>
            </p:nvSpPr>
            <p:spPr bwMode="auto">
              <a:xfrm>
                <a:off x="5309504" y="2000355"/>
                <a:ext cx="103718" cy="120539"/>
              </a:xfrm>
              <a:custGeom>
                <a:avLst/>
                <a:gdLst>
                  <a:gd name="T0" fmla="*/ 12 w 29"/>
                  <a:gd name="T1" fmla="*/ 34 h 34"/>
                  <a:gd name="T2" fmla="*/ 29 w 29"/>
                  <a:gd name="T3" fmla="*/ 17 h 34"/>
                  <a:gd name="T4" fmla="*/ 18 w 29"/>
                  <a:gd name="T5" fmla="*/ 0 h 34"/>
                  <a:gd name="T6" fmla="*/ 0 w 29"/>
                  <a:gd name="T7" fmla="*/ 14 h 34"/>
                  <a:gd name="T8" fmla="*/ 12 w 29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34">
                    <a:moveTo>
                      <a:pt x="12" y="34"/>
                    </a:move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7"/>
                      <a:pt x="18" y="10"/>
                      <a:pt x="18" y="0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12" y="15"/>
                      <a:pt x="12" y="34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" name="iSlïḑê">
                <a:extLst>
                  <a:ext uri="{FF2B5EF4-FFF2-40B4-BE49-F238E27FC236}">
                    <a16:creationId xmlns:a16="http://schemas.microsoft.com/office/drawing/2014/main" id="{0994AAC0-E456-4819-8924-74CDFFE41B33}"/>
                  </a:ext>
                </a:extLst>
              </p:cNvPr>
              <p:cNvSpPr/>
              <p:nvPr/>
            </p:nvSpPr>
            <p:spPr bwMode="auto">
              <a:xfrm>
                <a:off x="5500121" y="2064830"/>
                <a:ext cx="378434" cy="344794"/>
              </a:xfrm>
              <a:custGeom>
                <a:avLst/>
                <a:gdLst>
                  <a:gd name="T0" fmla="*/ 11 w 106"/>
                  <a:gd name="T1" fmla="*/ 0 h 97"/>
                  <a:gd name="T2" fmla="*/ 1 w 106"/>
                  <a:gd name="T3" fmla="*/ 6 h 97"/>
                  <a:gd name="T4" fmla="*/ 0 w 106"/>
                  <a:gd name="T5" fmla="*/ 18 h 97"/>
                  <a:gd name="T6" fmla="*/ 64 w 106"/>
                  <a:gd name="T7" fmla="*/ 97 h 97"/>
                  <a:gd name="T8" fmla="*/ 106 w 106"/>
                  <a:gd name="T9" fmla="*/ 76 h 97"/>
                  <a:gd name="T10" fmla="*/ 11 w 106"/>
                  <a:gd name="T11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6" h="97">
                    <a:moveTo>
                      <a:pt x="11" y="0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44" y="58"/>
                      <a:pt x="64" y="97"/>
                    </a:cubicBezTo>
                    <a:cubicBezTo>
                      <a:pt x="64" y="97"/>
                      <a:pt x="91" y="97"/>
                      <a:pt x="106" y="76"/>
                    </a:cubicBezTo>
                    <a:cubicBezTo>
                      <a:pt x="106" y="76"/>
                      <a:pt x="43" y="39"/>
                      <a:pt x="11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" name="ïṥḻiḓé">
                <a:extLst>
                  <a:ext uri="{FF2B5EF4-FFF2-40B4-BE49-F238E27FC236}">
                    <a16:creationId xmlns:a16="http://schemas.microsoft.com/office/drawing/2014/main" id="{6E3EAA8E-D3DD-4433-B5BF-5DD6B88F34AE}"/>
                  </a:ext>
                </a:extLst>
              </p:cNvPr>
              <p:cNvSpPr/>
              <p:nvPr/>
            </p:nvSpPr>
            <p:spPr bwMode="auto">
              <a:xfrm>
                <a:off x="5020774" y="1635938"/>
                <a:ext cx="353204" cy="364418"/>
              </a:xfrm>
              <a:custGeom>
                <a:avLst/>
                <a:gdLst>
                  <a:gd name="T0" fmla="*/ 13 w 99"/>
                  <a:gd name="T1" fmla="*/ 0 h 103"/>
                  <a:gd name="T2" fmla="*/ 0 w 99"/>
                  <a:gd name="T3" fmla="*/ 35 h 103"/>
                  <a:gd name="T4" fmla="*/ 94 w 99"/>
                  <a:gd name="T5" fmla="*/ 103 h 103"/>
                  <a:gd name="T6" fmla="*/ 98 w 99"/>
                  <a:gd name="T7" fmla="*/ 100 h 103"/>
                  <a:gd name="T8" fmla="*/ 99 w 99"/>
                  <a:gd name="T9" fmla="*/ 85 h 103"/>
                  <a:gd name="T10" fmla="*/ 39 w 99"/>
                  <a:gd name="T11" fmla="*/ 35 h 103"/>
                  <a:gd name="T12" fmla="*/ 13 w 99"/>
                  <a:gd name="T13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9" h="103">
                    <a:moveTo>
                      <a:pt x="13" y="0"/>
                    </a:moveTo>
                    <a:cubicBezTo>
                      <a:pt x="3" y="14"/>
                      <a:pt x="0" y="35"/>
                      <a:pt x="0" y="35"/>
                    </a:cubicBezTo>
                    <a:cubicBezTo>
                      <a:pt x="43" y="56"/>
                      <a:pt x="94" y="103"/>
                      <a:pt x="94" y="103"/>
                    </a:cubicBezTo>
                    <a:cubicBezTo>
                      <a:pt x="98" y="100"/>
                      <a:pt x="98" y="100"/>
                      <a:pt x="98" y="100"/>
                    </a:cubicBezTo>
                    <a:cubicBezTo>
                      <a:pt x="97" y="95"/>
                      <a:pt x="99" y="85"/>
                      <a:pt x="99" y="85"/>
                    </a:cubicBezTo>
                    <a:cubicBezTo>
                      <a:pt x="99" y="85"/>
                      <a:pt x="61" y="58"/>
                      <a:pt x="39" y="35"/>
                    </a:cubicBezTo>
                    <a:cubicBezTo>
                      <a:pt x="18" y="13"/>
                      <a:pt x="13" y="0"/>
                      <a:pt x="13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" name="îśļîḑe">
                <a:extLst>
                  <a:ext uri="{FF2B5EF4-FFF2-40B4-BE49-F238E27FC236}">
                    <a16:creationId xmlns:a16="http://schemas.microsoft.com/office/drawing/2014/main" id="{18A9763B-D481-47C2-B2E0-4F4239237955}"/>
                  </a:ext>
                </a:extLst>
              </p:cNvPr>
              <p:cNvSpPr/>
              <p:nvPr/>
            </p:nvSpPr>
            <p:spPr bwMode="auto">
              <a:xfrm>
                <a:off x="5508531" y="2106878"/>
                <a:ext cx="266305" cy="291535"/>
              </a:xfrm>
              <a:custGeom>
                <a:avLst/>
                <a:gdLst>
                  <a:gd name="T0" fmla="*/ 0 w 75"/>
                  <a:gd name="T1" fmla="*/ 4 h 82"/>
                  <a:gd name="T2" fmla="*/ 63 w 75"/>
                  <a:gd name="T3" fmla="*/ 82 h 82"/>
                  <a:gd name="T4" fmla="*/ 75 w 75"/>
                  <a:gd name="T5" fmla="*/ 81 h 82"/>
                  <a:gd name="T6" fmla="*/ 0 w 75"/>
                  <a:gd name="T7" fmla="*/ 0 h 82"/>
                  <a:gd name="T8" fmla="*/ 0 w 75"/>
                  <a:gd name="T9" fmla="*/ 4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82">
                    <a:moveTo>
                      <a:pt x="0" y="4"/>
                    </a:moveTo>
                    <a:cubicBezTo>
                      <a:pt x="0" y="4"/>
                      <a:pt x="52" y="56"/>
                      <a:pt x="63" y="82"/>
                    </a:cubicBezTo>
                    <a:cubicBezTo>
                      <a:pt x="63" y="82"/>
                      <a:pt x="72" y="82"/>
                      <a:pt x="75" y="81"/>
                    </a:cubicBezTo>
                    <a:cubicBezTo>
                      <a:pt x="75" y="81"/>
                      <a:pt x="31" y="23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" name="iṣ1iďê">
                <a:extLst>
                  <a:ext uri="{FF2B5EF4-FFF2-40B4-BE49-F238E27FC236}">
                    <a16:creationId xmlns:a16="http://schemas.microsoft.com/office/drawing/2014/main" id="{80D31F89-383A-42BB-9DC6-1E1DC103AC8E}"/>
                  </a:ext>
                </a:extLst>
              </p:cNvPr>
              <p:cNvSpPr/>
              <p:nvPr/>
            </p:nvSpPr>
            <p:spPr bwMode="auto">
              <a:xfrm>
                <a:off x="5031985" y="1722837"/>
                <a:ext cx="325172" cy="263502"/>
              </a:xfrm>
              <a:custGeom>
                <a:avLst/>
                <a:gdLst>
                  <a:gd name="T0" fmla="*/ 91 w 92"/>
                  <a:gd name="T1" fmla="*/ 74 h 74"/>
                  <a:gd name="T2" fmla="*/ 0 w 92"/>
                  <a:gd name="T3" fmla="*/ 9 h 74"/>
                  <a:gd name="T4" fmla="*/ 2 w 92"/>
                  <a:gd name="T5" fmla="*/ 0 h 74"/>
                  <a:gd name="T6" fmla="*/ 92 w 92"/>
                  <a:gd name="T7" fmla="*/ 70 h 74"/>
                  <a:gd name="T8" fmla="*/ 91 w 92"/>
                  <a:gd name="T9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74">
                    <a:moveTo>
                      <a:pt x="91" y="74"/>
                    </a:moveTo>
                    <a:cubicBezTo>
                      <a:pt x="91" y="74"/>
                      <a:pt x="40" y="28"/>
                      <a:pt x="0" y="9"/>
                    </a:cubicBezTo>
                    <a:cubicBezTo>
                      <a:pt x="0" y="9"/>
                      <a:pt x="1" y="2"/>
                      <a:pt x="2" y="0"/>
                    </a:cubicBezTo>
                    <a:cubicBezTo>
                      <a:pt x="2" y="0"/>
                      <a:pt x="69" y="46"/>
                      <a:pt x="92" y="70"/>
                    </a:cubicBezTo>
                    <a:lnTo>
                      <a:pt x="91" y="74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78" name="组合 77">
              <a:extLst>
                <a:ext uri="{FF2B5EF4-FFF2-40B4-BE49-F238E27FC236}">
                  <a16:creationId xmlns:a16="http://schemas.microsoft.com/office/drawing/2014/main" id="{78B6F609-C6D3-42AA-9B07-E8BA1C56296E}"/>
                </a:ext>
              </a:extLst>
            </p:cNvPr>
            <p:cNvGrpSpPr/>
            <p:nvPr userDrawn="1"/>
          </p:nvGrpSpPr>
          <p:grpSpPr>
            <a:xfrm>
              <a:off x="2671683" y="1759278"/>
              <a:ext cx="2772373" cy="4376410"/>
              <a:chOff x="2671683" y="1759278"/>
              <a:chExt cx="2772373" cy="4376410"/>
            </a:xfrm>
          </p:grpSpPr>
          <p:sp>
            <p:nvSpPr>
              <p:cNvPr id="74" name="椭圆 73">
                <a:extLst>
                  <a:ext uri="{FF2B5EF4-FFF2-40B4-BE49-F238E27FC236}">
                    <a16:creationId xmlns:a16="http://schemas.microsoft.com/office/drawing/2014/main" id="{B2262D7E-CF39-44E3-86B5-1765504906C3}"/>
                  </a:ext>
                </a:extLst>
              </p:cNvPr>
              <p:cNvSpPr/>
              <p:nvPr userDrawn="1"/>
            </p:nvSpPr>
            <p:spPr>
              <a:xfrm>
                <a:off x="2683004" y="3374636"/>
                <a:ext cx="2761052" cy="276105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íşľiďê">
                <a:extLst>
                  <a:ext uri="{FF2B5EF4-FFF2-40B4-BE49-F238E27FC236}">
                    <a16:creationId xmlns:a16="http://schemas.microsoft.com/office/drawing/2014/main" id="{F8381F8C-AFEC-4C2C-BFCB-14CCC0744785}"/>
                  </a:ext>
                </a:extLst>
              </p:cNvPr>
              <p:cNvSpPr/>
              <p:nvPr/>
            </p:nvSpPr>
            <p:spPr bwMode="auto">
              <a:xfrm>
                <a:off x="3627577" y="2914203"/>
                <a:ext cx="602690" cy="695199"/>
              </a:xfrm>
              <a:custGeom>
                <a:avLst/>
                <a:gdLst>
                  <a:gd name="T0" fmla="*/ 158 w 169"/>
                  <a:gd name="T1" fmla="*/ 89 h 196"/>
                  <a:gd name="T2" fmla="*/ 165 w 169"/>
                  <a:gd name="T3" fmla="*/ 60 h 196"/>
                  <a:gd name="T4" fmla="*/ 141 w 169"/>
                  <a:gd name="T5" fmla="*/ 72 h 196"/>
                  <a:gd name="T6" fmla="*/ 137 w 169"/>
                  <a:gd name="T7" fmla="*/ 59 h 196"/>
                  <a:gd name="T8" fmla="*/ 130 w 169"/>
                  <a:gd name="T9" fmla="*/ 18 h 196"/>
                  <a:gd name="T10" fmla="*/ 93 w 169"/>
                  <a:gd name="T11" fmla="*/ 1 h 196"/>
                  <a:gd name="T12" fmla="*/ 44 w 169"/>
                  <a:gd name="T13" fmla="*/ 24 h 196"/>
                  <a:gd name="T14" fmla="*/ 4 w 169"/>
                  <a:gd name="T15" fmla="*/ 55 h 196"/>
                  <a:gd name="T16" fmla="*/ 0 w 169"/>
                  <a:gd name="T17" fmla="*/ 68 h 196"/>
                  <a:gd name="T18" fmla="*/ 32 w 169"/>
                  <a:gd name="T19" fmla="*/ 165 h 196"/>
                  <a:gd name="T20" fmla="*/ 72 w 169"/>
                  <a:gd name="T21" fmla="*/ 196 h 196"/>
                  <a:gd name="T22" fmla="*/ 140 w 169"/>
                  <a:gd name="T23" fmla="*/ 143 h 196"/>
                  <a:gd name="T24" fmla="*/ 158 w 169"/>
                  <a:gd name="T25" fmla="*/ 122 h 196"/>
                  <a:gd name="T26" fmla="*/ 164 w 169"/>
                  <a:gd name="T27" fmla="*/ 109 h 196"/>
                  <a:gd name="T28" fmla="*/ 158 w 169"/>
                  <a:gd name="T29" fmla="*/ 89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9" h="196">
                    <a:moveTo>
                      <a:pt x="158" y="89"/>
                    </a:moveTo>
                    <a:cubicBezTo>
                      <a:pt x="158" y="89"/>
                      <a:pt x="169" y="75"/>
                      <a:pt x="165" y="60"/>
                    </a:cubicBezTo>
                    <a:cubicBezTo>
                      <a:pt x="161" y="44"/>
                      <a:pt x="141" y="49"/>
                      <a:pt x="141" y="72"/>
                    </a:cubicBezTo>
                    <a:cubicBezTo>
                      <a:pt x="137" y="59"/>
                      <a:pt x="137" y="59"/>
                      <a:pt x="137" y="59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30" y="18"/>
                      <a:pt x="97" y="2"/>
                      <a:pt x="93" y="1"/>
                    </a:cubicBezTo>
                    <a:cubicBezTo>
                      <a:pt x="89" y="0"/>
                      <a:pt x="48" y="21"/>
                      <a:pt x="44" y="24"/>
                    </a:cubicBezTo>
                    <a:cubicBezTo>
                      <a:pt x="39" y="28"/>
                      <a:pt x="5" y="53"/>
                      <a:pt x="4" y="55"/>
                    </a:cubicBezTo>
                    <a:cubicBezTo>
                      <a:pt x="3" y="56"/>
                      <a:pt x="0" y="68"/>
                      <a:pt x="0" y="68"/>
                    </a:cubicBezTo>
                    <a:cubicBezTo>
                      <a:pt x="0" y="68"/>
                      <a:pt x="25" y="133"/>
                      <a:pt x="32" y="165"/>
                    </a:cubicBezTo>
                    <a:cubicBezTo>
                      <a:pt x="32" y="165"/>
                      <a:pt x="60" y="193"/>
                      <a:pt x="72" y="196"/>
                    </a:cubicBezTo>
                    <a:cubicBezTo>
                      <a:pt x="72" y="196"/>
                      <a:pt x="139" y="143"/>
                      <a:pt x="140" y="143"/>
                    </a:cubicBezTo>
                    <a:cubicBezTo>
                      <a:pt x="141" y="143"/>
                      <a:pt x="158" y="122"/>
                      <a:pt x="158" y="122"/>
                    </a:cubicBezTo>
                    <a:cubicBezTo>
                      <a:pt x="164" y="109"/>
                      <a:pt x="164" y="109"/>
                      <a:pt x="164" y="109"/>
                    </a:cubicBezTo>
                    <a:lnTo>
                      <a:pt x="158" y="89"/>
                    </a:lnTo>
                    <a:close/>
                  </a:path>
                </a:pathLst>
              </a:custGeom>
              <a:solidFill>
                <a:srgbClr val="EAAB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" name="îS1íḑe">
                <a:extLst>
                  <a:ext uri="{FF2B5EF4-FFF2-40B4-BE49-F238E27FC236}">
                    <a16:creationId xmlns:a16="http://schemas.microsoft.com/office/drawing/2014/main" id="{45D213F6-C248-4854-910A-D3E2AC12EE5B}"/>
                  </a:ext>
                </a:extLst>
              </p:cNvPr>
              <p:cNvSpPr/>
              <p:nvPr/>
            </p:nvSpPr>
            <p:spPr bwMode="auto">
              <a:xfrm>
                <a:off x="3467795" y="2776845"/>
                <a:ext cx="759671" cy="470940"/>
              </a:xfrm>
              <a:custGeom>
                <a:avLst/>
                <a:gdLst>
                  <a:gd name="T0" fmla="*/ 205 w 213"/>
                  <a:gd name="T1" fmla="*/ 90 h 132"/>
                  <a:gd name="T2" fmla="*/ 187 w 213"/>
                  <a:gd name="T3" fmla="*/ 127 h 132"/>
                  <a:gd name="T4" fmla="*/ 174 w 213"/>
                  <a:gd name="T5" fmla="*/ 119 h 132"/>
                  <a:gd name="T6" fmla="*/ 167 w 213"/>
                  <a:gd name="T7" fmla="*/ 70 h 132"/>
                  <a:gd name="T8" fmla="*/ 147 w 213"/>
                  <a:gd name="T9" fmla="*/ 55 h 132"/>
                  <a:gd name="T10" fmla="*/ 87 w 213"/>
                  <a:gd name="T11" fmla="*/ 111 h 132"/>
                  <a:gd name="T12" fmla="*/ 0 w 213"/>
                  <a:gd name="T13" fmla="*/ 78 h 132"/>
                  <a:gd name="T14" fmla="*/ 28 w 213"/>
                  <a:gd name="T15" fmla="*/ 91 h 132"/>
                  <a:gd name="T16" fmla="*/ 32 w 213"/>
                  <a:gd name="T17" fmla="*/ 18 h 132"/>
                  <a:gd name="T18" fmla="*/ 45 w 213"/>
                  <a:gd name="T19" fmla="*/ 53 h 132"/>
                  <a:gd name="T20" fmla="*/ 108 w 213"/>
                  <a:gd name="T21" fmla="*/ 12 h 132"/>
                  <a:gd name="T22" fmla="*/ 204 w 213"/>
                  <a:gd name="T23" fmla="*/ 49 h 132"/>
                  <a:gd name="T24" fmla="*/ 205 w 213"/>
                  <a:gd name="T25" fmla="*/ 9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3" h="132">
                    <a:moveTo>
                      <a:pt x="205" y="90"/>
                    </a:moveTo>
                    <a:cubicBezTo>
                      <a:pt x="205" y="90"/>
                      <a:pt x="181" y="81"/>
                      <a:pt x="187" y="127"/>
                    </a:cubicBezTo>
                    <a:cubicBezTo>
                      <a:pt x="174" y="119"/>
                      <a:pt x="174" y="119"/>
                      <a:pt x="174" y="119"/>
                    </a:cubicBezTo>
                    <a:cubicBezTo>
                      <a:pt x="167" y="70"/>
                      <a:pt x="167" y="70"/>
                      <a:pt x="167" y="70"/>
                    </a:cubicBezTo>
                    <a:cubicBezTo>
                      <a:pt x="147" y="55"/>
                      <a:pt x="147" y="55"/>
                      <a:pt x="147" y="55"/>
                    </a:cubicBezTo>
                    <a:cubicBezTo>
                      <a:pt x="147" y="55"/>
                      <a:pt x="137" y="90"/>
                      <a:pt x="87" y="111"/>
                    </a:cubicBezTo>
                    <a:cubicBezTo>
                      <a:pt x="37" y="132"/>
                      <a:pt x="4" y="98"/>
                      <a:pt x="0" y="78"/>
                    </a:cubicBezTo>
                    <a:cubicBezTo>
                      <a:pt x="0" y="78"/>
                      <a:pt x="8" y="89"/>
                      <a:pt x="28" y="91"/>
                    </a:cubicBezTo>
                    <a:cubicBezTo>
                      <a:pt x="28" y="91"/>
                      <a:pt x="1" y="57"/>
                      <a:pt x="32" y="18"/>
                    </a:cubicBezTo>
                    <a:cubicBezTo>
                      <a:pt x="32" y="18"/>
                      <a:pt x="29" y="48"/>
                      <a:pt x="45" y="53"/>
                    </a:cubicBezTo>
                    <a:cubicBezTo>
                      <a:pt x="45" y="53"/>
                      <a:pt x="66" y="24"/>
                      <a:pt x="108" y="12"/>
                    </a:cubicBezTo>
                    <a:cubicBezTo>
                      <a:pt x="150" y="0"/>
                      <a:pt x="187" y="23"/>
                      <a:pt x="204" y="49"/>
                    </a:cubicBezTo>
                    <a:cubicBezTo>
                      <a:pt x="213" y="64"/>
                      <a:pt x="205" y="90"/>
                      <a:pt x="205" y="90"/>
                    </a:cubicBezTo>
                  </a:path>
                </a:pathLst>
              </a:custGeom>
              <a:solidFill>
                <a:srgbClr val="6039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" name="îṩļíde">
                <a:extLst>
                  <a:ext uri="{FF2B5EF4-FFF2-40B4-BE49-F238E27FC236}">
                    <a16:creationId xmlns:a16="http://schemas.microsoft.com/office/drawing/2014/main" id="{370D4611-2ECC-4DAC-A523-8CBEDF15098B}"/>
                  </a:ext>
                </a:extLst>
              </p:cNvPr>
              <p:cNvSpPr/>
              <p:nvPr/>
            </p:nvSpPr>
            <p:spPr bwMode="auto">
              <a:xfrm>
                <a:off x="3795769" y="3264604"/>
                <a:ext cx="86899" cy="128948"/>
              </a:xfrm>
              <a:custGeom>
                <a:avLst/>
                <a:gdLst>
                  <a:gd name="T0" fmla="*/ 18 w 31"/>
                  <a:gd name="T1" fmla="*/ 0 h 46"/>
                  <a:gd name="T2" fmla="*/ 14 w 31"/>
                  <a:gd name="T3" fmla="*/ 32 h 46"/>
                  <a:gd name="T4" fmla="*/ 31 w 31"/>
                  <a:gd name="T5" fmla="*/ 46 h 46"/>
                  <a:gd name="T6" fmla="*/ 0 w 31"/>
                  <a:gd name="T7" fmla="*/ 35 h 46"/>
                  <a:gd name="T8" fmla="*/ 18 w 31"/>
                  <a:gd name="T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46">
                    <a:moveTo>
                      <a:pt x="18" y="0"/>
                    </a:moveTo>
                    <a:lnTo>
                      <a:pt x="14" y="32"/>
                    </a:lnTo>
                    <a:lnTo>
                      <a:pt x="31" y="46"/>
                    </a:lnTo>
                    <a:lnTo>
                      <a:pt x="0" y="35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186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" name="iSḷiḑé">
                <a:extLst>
                  <a:ext uri="{FF2B5EF4-FFF2-40B4-BE49-F238E27FC236}">
                    <a16:creationId xmlns:a16="http://schemas.microsoft.com/office/drawing/2014/main" id="{40C77468-E4A0-4C32-B331-8984C0779EE2}"/>
                  </a:ext>
                </a:extLst>
              </p:cNvPr>
              <p:cNvSpPr/>
              <p:nvPr/>
            </p:nvSpPr>
            <p:spPr bwMode="auto">
              <a:xfrm>
                <a:off x="3910701" y="3110429"/>
                <a:ext cx="58867" cy="98113"/>
              </a:xfrm>
              <a:custGeom>
                <a:avLst/>
                <a:gdLst>
                  <a:gd name="T0" fmla="*/ 16 w 17"/>
                  <a:gd name="T1" fmla="*/ 12 h 27"/>
                  <a:gd name="T2" fmla="*/ 10 w 17"/>
                  <a:gd name="T3" fmla="*/ 27 h 27"/>
                  <a:gd name="T4" fmla="*/ 1 w 17"/>
                  <a:gd name="T5" fmla="*/ 15 h 27"/>
                  <a:gd name="T6" fmla="*/ 7 w 17"/>
                  <a:gd name="T7" fmla="*/ 0 h 27"/>
                  <a:gd name="T8" fmla="*/ 16 w 17"/>
                  <a:gd name="T9" fmla="*/ 1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27">
                    <a:moveTo>
                      <a:pt x="16" y="12"/>
                    </a:moveTo>
                    <a:cubicBezTo>
                      <a:pt x="17" y="20"/>
                      <a:pt x="15" y="26"/>
                      <a:pt x="10" y="27"/>
                    </a:cubicBezTo>
                    <a:cubicBezTo>
                      <a:pt x="6" y="27"/>
                      <a:pt x="2" y="22"/>
                      <a:pt x="1" y="15"/>
                    </a:cubicBezTo>
                    <a:cubicBezTo>
                      <a:pt x="0" y="7"/>
                      <a:pt x="2" y="1"/>
                      <a:pt x="7" y="0"/>
                    </a:cubicBezTo>
                    <a:cubicBezTo>
                      <a:pt x="11" y="0"/>
                      <a:pt x="15" y="5"/>
                      <a:pt x="16" y="12"/>
                    </a:cubicBezTo>
                  </a:path>
                </a:pathLst>
              </a:custGeom>
              <a:solidFill>
                <a:srgbClr val="6039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" name="išlïdé">
                <a:extLst>
                  <a:ext uri="{FF2B5EF4-FFF2-40B4-BE49-F238E27FC236}">
                    <a16:creationId xmlns:a16="http://schemas.microsoft.com/office/drawing/2014/main" id="{255A0CA1-813F-438B-A951-2F873066A378}"/>
                  </a:ext>
                </a:extLst>
              </p:cNvPr>
              <p:cNvSpPr/>
              <p:nvPr/>
            </p:nvSpPr>
            <p:spPr bwMode="auto">
              <a:xfrm>
                <a:off x="3742510" y="3222556"/>
                <a:ext cx="53260" cy="84096"/>
              </a:xfrm>
              <a:custGeom>
                <a:avLst/>
                <a:gdLst>
                  <a:gd name="T0" fmla="*/ 14 w 15"/>
                  <a:gd name="T1" fmla="*/ 11 h 24"/>
                  <a:gd name="T2" fmla="*/ 10 w 15"/>
                  <a:gd name="T3" fmla="*/ 23 h 24"/>
                  <a:gd name="T4" fmla="*/ 1 w 15"/>
                  <a:gd name="T5" fmla="*/ 13 h 24"/>
                  <a:gd name="T6" fmla="*/ 5 w 15"/>
                  <a:gd name="T7" fmla="*/ 1 h 24"/>
                  <a:gd name="T8" fmla="*/ 14 w 15"/>
                  <a:gd name="T9" fmla="*/ 1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24">
                    <a:moveTo>
                      <a:pt x="14" y="11"/>
                    </a:moveTo>
                    <a:cubicBezTo>
                      <a:pt x="15" y="17"/>
                      <a:pt x="14" y="23"/>
                      <a:pt x="10" y="23"/>
                    </a:cubicBezTo>
                    <a:cubicBezTo>
                      <a:pt x="6" y="24"/>
                      <a:pt x="2" y="20"/>
                      <a:pt x="1" y="13"/>
                    </a:cubicBezTo>
                    <a:cubicBezTo>
                      <a:pt x="0" y="7"/>
                      <a:pt x="2" y="1"/>
                      <a:pt x="5" y="1"/>
                    </a:cubicBezTo>
                    <a:cubicBezTo>
                      <a:pt x="9" y="0"/>
                      <a:pt x="13" y="4"/>
                      <a:pt x="14" y="11"/>
                    </a:cubicBezTo>
                  </a:path>
                </a:pathLst>
              </a:custGeom>
              <a:solidFill>
                <a:srgbClr val="6039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" name="ïşľîdé">
                <a:extLst>
                  <a:ext uri="{FF2B5EF4-FFF2-40B4-BE49-F238E27FC236}">
                    <a16:creationId xmlns:a16="http://schemas.microsoft.com/office/drawing/2014/main" id="{F89AA68E-5731-4C13-9A64-427488D1069F}"/>
                  </a:ext>
                </a:extLst>
              </p:cNvPr>
              <p:cNvSpPr/>
              <p:nvPr/>
            </p:nvSpPr>
            <p:spPr bwMode="auto">
              <a:xfrm>
                <a:off x="3835016" y="3309457"/>
                <a:ext cx="199029" cy="204635"/>
              </a:xfrm>
              <a:custGeom>
                <a:avLst/>
                <a:gdLst>
                  <a:gd name="T0" fmla="*/ 56 w 56"/>
                  <a:gd name="T1" fmla="*/ 0 h 57"/>
                  <a:gd name="T2" fmla="*/ 0 w 56"/>
                  <a:gd name="T3" fmla="*/ 44 h 57"/>
                  <a:gd name="T4" fmla="*/ 33 w 56"/>
                  <a:gd name="T5" fmla="*/ 52 h 57"/>
                  <a:gd name="T6" fmla="*/ 56 w 56"/>
                  <a:gd name="T7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57">
                    <a:moveTo>
                      <a:pt x="56" y="0"/>
                    </a:moveTo>
                    <a:cubicBezTo>
                      <a:pt x="0" y="44"/>
                      <a:pt x="0" y="44"/>
                      <a:pt x="0" y="44"/>
                    </a:cubicBezTo>
                    <a:cubicBezTo>
                      <a:pt x="0" y="44"/>
                      <a:pt x="18" y="57"/>
                      <a:pt x="33" y="52"/>
                    </a:cubicBezTo>
                    <a:cubicBezTo>
                      <a:pt x="48" y="46"/>
                      <a:pt x="56" y="0"/>
                      <a:pt x="5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" name="îṡ1ídê">
                <a:extLst>
                  <a:ext uri="{FF2B5EF4-FFF2-40B4-BE49-F238E27FC236}">
                    <a16:creationId xmlns:a16="http://schemas.microsoft.com/office/drawing/2014/main" id="{EA908972-D6E3-4FC3-9D76-44D2FE1ED749}"/>
                  </a:ext>
                </a:extLst>
              </p:cNvPr>
              <p:cNvSpPr/>
              <p:nvPr/>
            </p:nvSpPr>
            <p:spPr bwMode="auto">
              <a:xfrm>
                <a:off x="3672428" y="3446814"/>
                <a:ext cx="428892" cy="986732"/>
              </a:xfrm>
              <a:custGeom>
                <a:avLst/>
                <a:gdLst>
                  <a:gd name="T0" fmla="*/ 110 w 121"/>
                  <a:gd name="T1" fmla="*/ 0 h 278"/>
                  <a:gd name="T2" fmla="*/ 28 w 121"/>
                  <a:gd name="T3" fmla="*/ 70 h 278"/>
                  <a:gd name="T4" fmla="*/ 0 w 121"/>
                  <a:gd name="T5" fmla="*/ 278 h 278"/>
                  <a:gd name="T6" fmla="*/ 74 w 121"/>
                  <a:gd name="T7" fmla="*/ 250 h 278"/>
                  <a:gd name="T8" fmla="*/ 101 w 121"/>
                  <a:gd name="T9" fmla="*/ 190 h 278"/>
                  <a:gd name="T10" fmla="*/ 110 w 121"/>
                  <a:gd name="T11" fmla="*/ 125 h 278"/>
                  <a:gd name="T12" fmla="*/ 121 w 121"/>
                  <a:gd name="T13" fmla="*/ 17 h 278"/>
                  <a:gd name="T14" fmla="*/ 110 w 121"/>
                  <a:gd name="T15" fmla="*/ 0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1" h="278">
                    <a:moveTo>
                      <a:pt x="110" y="0"/>
                    </a:moveTo>
                    <a:cubicBezTo>
                      <a:pt x="28" y="70"/>
                      <a:pt x="28" y="70"/>
                      <a:pt x="28" y="70"/>
                    </a:cubicBezTo>
                    <a:cubicBezTo>
                      <a:pt x="0" y="278"/>
                      <a:pt x="0" y="278"/>
                      <a:pt x="0" y="278"/>
                    </a:cubicBezTo>
                    <a:cubicBezTo>
                      <a:pt x="0" y="278"/>
                      <a:pt x="73" y="250"/>
                      <a:pt x="74" y="250"/>
                    </a:cubicBezTo>
                    <a:cubicBezTo>
                      <a:pt x="75" y="250"/>
                      <a:pt x="99" y="199"/>
                      <a:pt x="101" y="190"/>
                    </a:cubicBezTo>
                    <a:cubicBezTo>
                      <a:pt x="103" y="180"/>
                      <a:pt x="109" y="133"/>
                      <a:pt x="110" y="125"/>
                    </a:cubicBezTo>
                    <a:cubicBezTo>
                      <a:pt x="112" y="118"/>
                      <a:pt x="121" y="17"/>
                      <a:pt x="121" y="17"/>
                    </a:cubicBez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D1DB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" name="í$ḷíḋê">
                <a:extLst>
                  <a:ext uri="{FF2B5EF4-FFF2-40B4-BE49-F238E27FC236}">
                    <a16:creationId xmlns:a16="http://schemas.microsoft.com/office/drawing/2014/main" id="{AD45C72F-2AE3-4D5D-B7CF-BF22052222F6}"/>
                  </a:ext>
                </a:extLst>
              </p:cNvPr>
              <p:cNvSpPr/>
              <p:nvPr/>
            </p:nvSpPr>
            <p:spPr bwMode="auto">
              <a:xfrm>
                <a:off x="3837818" y="3514090"/>
                <a:ext cx="145766" cy="173799"/>
              </a:xfrm>
              <a:custGeom>
                <a:avLst/>
                <a:gdLst>
                  <a:gd name="T0" fmla="*/ 0 w 52"/>
                  <a:gd name="T1" fmla="*/ 44 h 62"/>
                  <a:gd name="T2" fmla="*/ 5 w 52"/>
                  <a:gd name="T3" fmla="*/ 62 h 62"/>
                  <a:gd name="T4" fmla="*/ 41 w 52"/>
                  <a:gd name="T5" fmla="*/ 36 h 62"/>
                  <a:gd name="T6" fmla="*/ 52 w 52"/>
                  <a:gd name="T7" fmla="*/ 0 h 62"/>
                  <a:gd name="T8" fmla="*/ 0 w 52"/>
                  <a:gd name="T9" fmla="*/ 4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62">
                    <a:moveTo>
                      <a:pt x="0" y="44"/>
                    </a:moveTo>
                    <a:lnTo>
                      <a:pt x="5" y="62"/>
                    </a:lnTo>
                    <a:lnTo>
                      <a:pt x="41" y="36"/>
                    </a:lnTo>
                    <a:lnTo>
                      <a:pt x="52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EF4A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" name="iSlîďé">
                <a:extLst>
                  <a:ext uri="{FF2B5EF4-FFF2-40B4-BE49-F238E27FC236}">
                    <a16:creationId xmlns:a16="http://schemas.microsoft.com/office/drawing/2014/main" id="{0A0E4D57-47AA-48CC-B551-18B9C0CE2D10}"/>
                  </a:ext>
                </a:extLst>
              </p:cNvPr>
              <p:cNvSpPr/>
              <p:nvPr/>
            </p:nvSpPr>
            <p:spPr bwMode="auto">
              <a:xfrm>
                <a:off x="3764935" y="3615008"/>
                <a:ext cx="227061" cy="720426"/>
              </a:xfrm>
              <a:custGeom>
                <a:avLst/>
                <a:gdLst>
                  <a:gd name="T0" fmla="*/ 31 w 81"/>
                  <a:gd name="T1" fmla="*/ 26 h 257"/>
                  <a:gd name="T2" fmla="*/ 0 w 81"/>
                  <a:gd name="T3" fmla="*/ 203 h 257"/>
                  <a:gd name="T4" fmla="*/ 29 w 81"/>
                  <a:gd name="T5" fmla="*/ 257 h 257"/>
                  <a:gd name="T6" fmla="*/ 81 w 81"/>
                  <a:gd name="T7" fmla="*/ 165 h 257"/>
                  <a:gd name="T8" fmla="*/ 67 w 81"/>
                  <a:gd name="T9" fmla="*/ 0 h 257"/>
                  <a:gd name="T10" fmla="*/ 31 w 81"/>
                  <a:gd name="T11" fmla="*/ 26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" h="257">
                    <a:moveTo>
                      <a:pt x="31" y="26"/>
                    </a:moveTo>
                    <a:lnTo>
                      <a:pt x="0" y="203"/>
                    </a:lnTo>
                    <a:lnTo>
                      <a:pt x="29" y="257"/>
                    </a:lnTo>
                    <a:lnTo>
                      <a:pt x="81" y="165"/>
                    </a:lnTo>
                    <a:lnTo>
                      <a:pt x="67" y="0"/>
                    </a:lnTo>
                    <a:lnTo>
                      <a:pt x="31" y="26"/>
                    </a:lnTo>
                    <a:close/>
                  </a:path>
                </a:pathLst>
              </a:custGeom>
              <a:solidFill>
                <a:srgbClr val="EF4A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5" name="任意多边形: 形状 74">
                <a:extLst>
                  <a:ext uri="{FF2B5EF4-FFF2-40B4-BE49-F238E27FC236}">
                    <a16:creationId xmlns:a16="http://schemas.microsoft.com/office/drawing/2014/main" id="{0837D9A9-990D-4E70-87D6-301230D1EBEB}"/>
                  </a:ext>
                </a:extLst>
              </p:cNvPr>
              <p:cNvSpPr/>
              <p:nvPr/>
            </p:nvSpPr>
            <p:spPr bwMode="auto">
              <a:xfrm>
                <a:off x="3628474" y="5689286"/>
                <a:ext cx="237376" cy="406006"/>
              </a:xfrm>
              <a:custGeom>
                <a:avLst/>
                <a:gdLst>
                  <a:gd name="connsiteX0" fmla="*/ 80015 w 209978"/>
                  <a:gd name="connsiteY0" fmla="*/ 1 h 359145"/>
                  <a:gd name="connsiteX1" fmla="*/ 106556 w 209978"/>
                  <a:gd name="connsiteY1" fmla="*/ 12870 h 359145"/>
                  <a:gd name="connsiteX2" fmla="*/ 209978 w 209978"/>
                  <a:gd name="connsiteY2" fmla="*/ 138129 h 359145"/>
                  <a:gd name="connsiteX3" fmla="*/ 151803 w 209978"/>
                  <a:gd name="connsiteY3" fmla="*/ 290054 h 359145"/>
                  <a:gd name="connsiteX4" fmla="*/ 125347 w 209978"/>
                  <a:gd name="connsiteY4" fmla="*/ 359145 h 359145"/>
                  <a:gd name="connsiteX5" fmla="*/ 29302 w 209978"/>
                  <a:gd name="connsiteY5" fmla="*/ 334449 h 359145"/>
                  <a:gd name="connsiteX6" fmla="*/ 9348 w 209978"/>
                  <a:gd name="connsiteY6" fmla="*/ 327146 h 359145"/>
                  <a:gd name="connsiteX7" fmla="*/ 10969 w 209978"/>
                  <a:gd name="connsiteY7" fmla="*/ 272390 h 359145"/>
                  <a:gd name="connsiteX8" fmla="*/ 0 w 209978"/>
                  <a:gd name="connsiteY8" fmla="*/ 156917 h 359145"/>
                  <a:gd name="connsiteX9" fmla="*/ 43876 w 209978"/>
                  <a:gd name="connsiteY9" fmla="*/ 34790 h 359145"/>
                  <a:gd name="connsiteX10" fmla="*/ 80015 w 209978"/>
                  <a:gd name="connsiteY10" fmla="*/ 1 h 359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9978" h="359145">
                    <a:moveTo>
                      <a:pt x="80015" y="1"/>
                    </a:moveTo>
                    <a:cubicBezTo>
                      <a:pt x="87556" y="-48"/>
                      <a:pt x="96371" y="3475"/>
                      <a:pt x="106556" y="12870"/>
                    </a:cubicBezTo>
                    <a:cubicBezTo>
                      <a:pt x="150432" y="50447"/>
                      <a:pt x="209978" y="138129"/>
                      <a:pt x="209978" y="138129"/>
                    </a:cubicBezTo>
                    <a:cubicBezTo>
                      <a:pt x="209978" y="138129"/>
                      <a:pt x="209978" y="138129"/>
                      <a:pt x="151803" y="290054"/>
                    </a:cubicBezTo>
                    <a:lnTo>
                      <a:pt x="125347" y="359145"/>
                    </a:lnTo>
                    <a:lnTo>
                      <a:pt x="29302" y="334449"/>
                    </a:lnTo>
                    <a:lnTo>
                      <a:pt x="9348" y="327146"/>
                    </a:lnTo>
                    <a:lnTo>
                      <a:pt x="10969" y="272390"/>
                    </a:lnTo>
                    <a:cubicBezTo>
                      <a:pt x="8619" y="207804"/>
                      <a:pt x="0" y="156917"/>
                      <a:pt x="0" y="156917"/>
                    </a:cubicBezTo>
                    <a:cubicBezTo>
                      <a:pt x="0" y="156917"/>
                      <a:pt x="43876" y="37922"/>
                      <a:pt x="43876" y="34790"/>
                    </a:cubicBezTo>
                    <a:cubicBezTo>
                      <a:pt x="46227" y="32442"/>
                      <a:pt x="57392" y="148"/>
                      <a:pt x="80015" y="1"/>
                    </a:cubicBezTo>
                    <a:close/>
                  </a:path>
                </a:pathLst>
              </a:custGeom>
              <a:solidFill>
                <a:srgbClr val="1934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77" name="任意多边形: 形状 76">
                <a:extLst>
                  <a:ext uri="{FF2B5EF4-FFF2-40B4-BE49-F238E27FC236}">
                    <a16:creationId xmlns:a16="http://schemas.microsoft.com/office/drawing/2014/main" id="{C607936B-6CAF-4BBA-A8D9-C4EE8037DA84}"/>
                  </a:ext>
                </a:extLst>
              </p:cNvPr>
              <p:cNvSpPr/>
              <p:nvPr/>
            </p:nvSpPr>
            <p:spPr bwMode="auto">
              <a:xfrm>
                <a:off x="3223916" y="4332630"/>
                <a:ext cx="1124297" cy="1791821"/>
              </a:xfrm>
              <a:custGeom>
                <a:avLst/>
                <a:gdLst>
                  <a:gd name="connsiteX0" fmla="*/ 629395 w 994531"/>
                  <a:gd name="connsiteY0" fmla="*/ 0 h 1585010"/>
                  <a:gd name="connsiteX1" fmla="*/ 679747 w 994531"/>
                  <a:gd name="connsiteY1" fmla="*/ 31409 h 1585010"/>
                  <a:gd name="connsiteX2" fmla="*/ 679747 w 994531"/>
                  <a:gd name="connsiteY2" fmla="*/ 251273 h 1585010"/>
                  <a:gd name="connsiteX3" fmla="*/ 736392 w 994531"/>
                  <a:gd name="connsiteY3" fmla="*/ 540238 h 1585010"/>
                  <a:gd name="connsiteX4" fmla="*/ 985004 w 994531"/>
                  <a:gd name="connsiteY4" fmla="*/ 1479371 h 1585010"/>
                  <a:gd name="connsiteX5" fmla="*/ 994531 w 994531"/>
                  <a:gd name="connsiteY5" fmla="*/ 1556802 h 1585010"/>
                  <a:gd name="connsiteX6" fmla="*/ 964154 w 994531"/>
                  <a:gd name="connsiteY6" fmla="*/ 1564613 h 1585010"/>
                  <a:gd name="connsiteX7" fmla="*/ 842901 w 994531"/>
                  <a:gd name="connsiteY7" fmla="*/ 1583118 h 1585010"/>
                  <a:gd name="connsiteX8" fmla="*/ 805436 w 994531"/>
                  <a:gd name="connsiteY8" fmla="*/ 1585010 h 1585010"/>
                  <a:gd name="connsiteX9" fmla="*/ 519251 w 994531"/>
                  <a:gd name="connsiteY9" fmla="*/ 304669 h 1585010"/>
                  <a:gd name="connsiteX10" fmla="*/ 182525 w 994531"/>
                  <a:gd name="connsiteY10" fmla="*/ 760102 h 1585010"/>
                  <a:gd name="connsiteX11" fmla="*/ 465753 w 994531"/>
                  <a:gd name="connsiteY11" fmla="*/ 1212394 h 1585010"/>
                  <a:gd name="connsiteX12" fmla="*/ 358755 w 994531"/>
                  <a:gd name="connsiteY12" fmla="*/ 1356876 h 1585010"/>
                  <a:gd name="connsiteX13" fmla="*/ 0 w 994531"/>
                  <a:gd name="connsiteY13" fmla="*/ 910866 h 1585010"/>
                  <a:gd name="connsiteX14" fmla="*/ 129026 w 994531"/>
                  <a:gd name="connsiteY14" fmla="*/ 634465 h 1585010"/>
                  <a:gd name="connsiteX15" fmla="*/ 220289 w 994531"/>
                  <a:gd name="connsiteY15" fmla="*/ 420883 h 1585010"/>
                  <a:gd name="connsiteX16" fmla="*/ 396519 w 994531"/>
                  <a:gd name="connsiteY16" fmla="*/ 87946 h 1585010"/>
                  <a:gd name="connsiteX17" fmla="*/ 629395 w 994531"/>
                  <a:gd name="connsiteY17" fmla="*/ 0 h 1585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94531" h="1585010">
                    <a:moveTo>
                      <a:pt x="629395" y="0"/>
                    </a:moveTo>
                    <a:cubicBezTo>
                      <a:pt x="679747" y="31409"/>
                      <a:pt x="679747" y="31409"/>
                      <a:pt x="679747" y="31409"/>
                    </a:cubicBezTo>
                    <a:cubicBezTo>
                      <a:pt x="679747" y="31409"/>
                      <a:pt x="664012" y="219864"/>
                      <a:pt x="679747" y="251273"/>
                    </a:cubicBezTo>
                    <a:cubicBezTo>
                      <a:pt x="695482" y="282683"/>
                      <a:pt x="720658" y="489983"/>
                      <a:pt x="736392" y="540238"/>
                    </a:cubicBezTo>
                    <a:cubicBezTo>
                      <a:pt x="748980" y="593633"/>
                      <a:pt x="985004" y="1479371"/>
                      <a:pt x="985004" y="1479371"/>
                    </a:cubicBezTo>
                    <a:lnTo>
                      <a:pt x="994531" y="1556802"/>
                    </a:lnTo>
                    <a:lnTo>
                      <a:pt x="964154" y="1564613"/>
                    </a:lnTo>
                    <a:cubicBezTo>
                      <a:pt x="924406" y="1572747"/>
                      <a:pt x="883954" y="1578949"/>
                      <a:pt x="842901" y="1583118"/>
                    </a:cubicBezTo>
                    <a:lnTo>
                      <a:pt x="805436" y="1585010"/>
                    </a:lnTo>
                    <a:lnTo>
                      <a:pt x="519251" y="304669"/>
                    </a:lnTo>
                    <a:cubicBezTo>
                      <a:pt x="182525" y="760102"/>
                      <a:pt x="182525" y="760102"/>
                      <a:pt x="182525" y="760102"/>
                    </a:cubicBezTo>
                    <a:cubicBezTo>
                      <a:pt x="465753" y="1212394"/>
                      <a:pt x="465753" y="1212394"/>
                      <a:pt x="465753" y="1212394"/>
                    </a:cubicBezTo>
                    <a:cubicBezTo>
                      <a:pt x="465753" y="1212394"/>
                      <a:pt x="456312" y="1331748"/>
                      <a:pt x="358755" y="1356876"/>
                    </a:cubicBezTo>
                    <a:cubicBezTo>
                      <a:pt x="0" y="910866"/>
                      <a:pt x="0" y="910866"/>
                      <a:pt x="0" y="910866"/>
                    </a:cubicBezTo>
                    <a:cubicBezTo>
                      <a:pt x="0" y="910866"/>
                      <a:pt x="122732" y="643888"/>
                      <a:pt x="129026" y="634465"/>
                    </a:cubicBezTo>
                    <a:cubicBezTo>
                      <a:pt x="138467" y="621901"/>
                      <a:pt x="213995" y="430306"/>
                      <a:pt x="220289" y="420883"/>
                    </a:cubicBezTo>
                    <a:cubicBezTo>
                      <a:pt x="229729" y="411460"/>
                      <a:pt x="396519" y="87946"/>
                      <a:pt x="396519" y="87946"/>
                    </a:cubicBezTo>
                    <a:cubicBezTo>
                      <a:pt x="629395" y="0"/>
                      <a:pt x="629395" y="0"/>
                      <a:pt x="629395" y="0"/>
                    </a:cubicBezTo>
                    <a:close/>
                  </a:path>
                </a:pathLst>
              </a:custGeom>
              <a:solidFill>
                <a:srgbClr val="3F61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25" name="iŝḻïḓè">
                <a:extLst>
                  <a:ext uri="{FF2B5EF4-FFF2-40B4-BE49-F238E27FC236}">
                    <a16:creationId xmlns:a16="http://schemas.microsoft.com/office/drawing/2014/main" id="{2392E52E-C51A-4908-A759-FE70A200E87E}"/>
                  </a:ext>
                </a:extLst>
              </p:cNvPr>
              <p:cNvSpPr/>
              <p:nvPr/>
            </p:nvSpPr>
            <p:spPr bwMode="auto">
              <a:xfrm>
                <a:off x="2881923" y="3693498"/>
                <a:ext cx="888618" cy="1967856"/>
              </a:xfrm>
              <a:custGeom>
                <a:avLst/>
                <a:gdLst>
                  <a:gd name="T0" fmla="*/ 250 w 250"/>
                  <a:gd name="T1" fmla="*/ 23 h 554"/>
                  <a:gd name="T2" fmla="*/ 250 w 250"/>
                  <a:gd name="T3" fmla="*/ 0 h 554"/>
                  <a:gd name="T4" fmla="*/ 218 w 250"/>
                  <a:gd name="T5" fmla="*/ 27 h 554"/>
                  <a:gd name="T6" fmla="*/ 143 w 250"/>
                  <a:gd name="T7" fmla="*/ 149 h 554"/>
                  <a:gd name="T8" fmla="*/ 58 w 250"/>
                  <a:gd name="T9" fmla="*/ 102 h 554"/>
                  <a:gd name="T10" fmla="*/ 45 w 250"/>
                  <a:gd name="T11" fmla="*/ 88 h 554"/>
                  <a:gd name="T12" fmla="*/ 0 w 250"/>
                  <a:gd name="T13" fmla="*/ 186 h 554"/>
                  <a:gd name="T14" fmla="*/ 29 w 250"/>
                  <a:gd name="T15" fmla="*/ 176 h 554"/>
                  <a:gd name="T16" fmla="*/ 157 w 250"/>
                  <a:gd name="T17" fmla="*/ 221 h 554"/>
                  <a:gd name="T18" fmla="*/ 223 w 250"/>
                  <a:gd name="T19" fmla="*/ 136 h 554"/>
                  <a:gd name="T20" fmla="*/ 40 w 250"/>
                  <a:gd name="T21" fmla="*/ 449 h 554"/>
                  <a:gd name="T22" fmla="*/ 39 w 250"/>
                  <a:gd name="T23" fmla="*/ 453 h 554"/>
                  <a:gd name="T24" fmla="*/ 99 w 250"/>
                  <a:gd name="T25" fmla="*/ 554 h 554"/>
                  <a:gd name="T26" fmla="*/ 202 w 250"/>
                  <a:gd name="T27" fmla="*/ 271 h 554"/>
                  <a:gd name="T28" fmla="*/ 250 w 250"/>
                  <a:gd name="T29" fmla="*/ 23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0" h="554">
                    <a:moveTo>
                      <a:pt x="250" y="23"/>
                    </a:moveTo>
                    <a:cubicBezTo>
                      <a:pt x="250" y="0"/>
                      <a:pt x="250" y="0"/>
                      <a:pt x="250" y="0"/>
                    </a:cubicBezTo>
                    <a:cubicBezTo>
                      <a:pt x="218" y="27"/>
                      <a:pt x="218" y="27"/>
                      <a:pt x="218" y="27"/>
                    </a:cubicBezTo>
                    <a:cubicBezTo>
                      <a:pt x="143" y="149"/>
                      <a:pt x="143" y="149"/>
                      <a:pt x="143" y="149"/>
                    </a:cubicBezTo>
                    <a:cubicBezTo>
                      <a:pt x="58" y="102"/>
                      <a:pt x="58" y="102"/>
                      <a:pt x="58" y="102"/>
                    </a:cubicBezTo>
                    <a:cubicBezTo>
                      <a:pt x="45" y="88"/>
                      <a:pt x="45" y="88"/>
                      <a:pt x="45" y="88"/>
                    </a:cubicBezTo>
                    <a:cubicBezTo>
                      <a:pt x="45" y="88"/>
                      <a:pt x="1" y="109"/>
                      <a:pt x="0" y="186"/>
                    </a:cubicBezTo>
                    <a:cubicBezTo>
                      <a:pt x="29" y="176"/>
                      <a:pt x="29" y="176"/>
                      <a:pt x="29" y="176"/>
                    </a:cubicBezTo>
                    <a:cubicBezTo>
                      <a:pt x="157" y="221"/>
                      <a:pt x="157" y="221"/>
                      <a:pt x="157" y="221"/>
                    </a:cubicBezTo>
                    <a:cubicBezTo>
                      <a:pt x="223" y="136"/>
                      <a:pt x="223" y="136"/>
                      <a:pt x="223" y="136"/>
                    </a:cubicBezTo>
                    <a:cubicBezTo>
                      <a:pt x="190" y="341"/>
                      <a:pt x="47" y="379"/>
                      <a:pt x="40" y="449"/>
                    </a:cubicBezTo>
                    <a:cubicBezTo>
                      <a:pt x="39" y="450"/>
                      <a:pt x="39" y="452"/>
                      <a:pt x="39" y="453"/>
                    </a:cubicBezTo>
                    <a:cubicBezTo>
                      <a:pt x="35" y="520"/>
                      <a:pt x="99" y="554"/>
                      <a:pt x="99" y="554"/>
                    </a:cubicBezTo>
                    <a:cubicBezTo>
                      <a:pt x="96" y="464"/>
                      <a:pt x="149" y="383"/>
                      <a:pt x="202" y="271"/>
                    </a:cubicBezTo>
                    <a:cubicBezTo>
                      <a:pt x="244" y="180"/>
                      <a:pt x="250" y="63"/>
                      <a:pt x="250" y="23"/>
                    </a:cubicBezTo>
                  </a:path>
                </a:pathLst>
              </a:custGeom>
              <a:solidFill>
                <a:srgbClr val="0329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ïŝļíḑe">
                <a:extLst>
                  <a:ext uri="{FF2B5EF4-FFF2-40B4-BE49-F238E27FC236}">
                    <a16:creationId xmlns:a16="http://schemas.microsoft.com/office/drawing/2014/main" id="{5BE723E0-A80C-4A6C-8B6F-D64F16B8684E}"/>
                  </a:ext>
                </a:extLst>
              </p:cNvPr>
              <p:cNvSpPr/>
              <p:nvPr/>
            </p:nvSpPr>
            <p:spPr bwMode="auto">
              <a:xfrm>
                <a:off x="3885474" y="2283480"/>
                <a:ext cx="776489" cy="3831995"/>
              </a:xfrm>
              <a:custGeom>
                <a:avLst/>
                <a:gdLst>
                  <a:gd name="T0" fmla="*/ 94 w 218"/>
                  <a:gd name="T1" fmla="*/ 677 h 1079"/>
                  <a:gd name="T2" fmla="*/ 109 w 218"/>
                  <a:gd name="T3" fmla="*/ 387 h 1079"/>
                  <a:gd name="T4" fmla="*/ 184 w 218"/>
                  <a:gd name="T5" fmla="*/ 232 h 1079"/>
                  <a:gd name="T6" fmla="*/ 201 w 218"/>
                  <a:gd name="T7" fmla="*/ 83 h 1079"/>
                  <a:gd name="T8" fmla="*/ 217 w 218"/>
                  <a:gd name="T9" fmla="*/ 70 h 1079"/>
                  <a:gd name="T10" fmla="*/ 117 w 218"/>
                  <a:gd name="T11" fmla="*/ 24 h 1079"/>
                  <a:gd name="T12" fmla="*/ 117 w 218"/>
                  <a:gd name="T13" fmla="*/ 46 h 1079"/>
                  <a:gd name="T14" fmla="*/ 117 w 218"/>
                  <a:gd name="T15" fmla="*/ 197 h 1079"/>
                  <a:gd name="T16" fmla="*/ 81 w 218"/>
                  <a:gd name="T17" fmla="*/ 300 h 1079"/>
                  <a:gd name="T18" fmla="*/ 50 w 218"/>
                  <a:gd name="T19" fmla="*/ 327 h 1079"/>
                  <a:gd name="T20" fmla="*/ 37 w 218"/>
                  <a:gd name="T21" fmla="*/ 377 h 1079"/>
                  <a:gd name="T22" fmla="*/ 8 w 218"/>
                  <a:gd name="T23" fmla="*/ 766 h 1079"/>
                  <a:gd name="T24" fmla="*/ 42 w 218"/>
                  <a:gd name="T25" fmla="*/ 1079 h 1079"/>
                  <a:gd name="T26" fmla="*/ 217 w 218"/>
                  <a:gd name="T27" fmla="*/ 956 h 1079"/>
                  <a:gd name="T28" fmla="*/ 94 w 218"/>
                  <a:gd name="T29" fmla="*/ 677 h 10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8" h="1079">
                    <a:moveTo>
                      <a:pt x="94" y="677"/>
                    </a:moveTo>
                    <a:cubicBezTo>
                      <a:pt x="72" y="580"/>
                      <a:pt x="109" y="387"/>
                      <a:pt x="109" y="387"/>
                    </a:cubicBezTo>
                    <a:cubicBezTo>
                      <a:pt x="117" y="356"/>
                      <a:pt x="177" y="259"/>
                      <a:pt x="184" y="232"/>
                    </a:cubicBezTo>
                    <a:cubicBezTo>
                      <a:pt x="192" y="205"/>
                      <a:pt x="201" y="83"/>
                      <a:pt x="201" y="83"/>
                    </a:cubicBezTo>
                    <a:cubicBezTo>
                      <a:pt x="201" y="83"/>
                      <a:pt x="216" y="79"/>
                      <a:pt x="217" y="70"/>
                    </a:cubicBezTo>
                    <a:cubicBezTo>
                      <a:pt x="218" y="61"/>
                      <a:pt x="172" y="0"/>
                      <a:pt x="117" y="24"/>
                    </a:cubicBezTo>
                    <a:cubicBezTo>
                      <a:pt x="117" y="46"/>
                      <a:pt x="117" y="46"/>
                      <a:pt x="117" y="46"/>
                    </a:cubicBezTo>
                    <a:cubicBezTo>
                      <a:pt x="117" y="197"/>
                      <a:pt x="117" y="197"/>
                      <a:pt x="117" y="197"/>
                    </a:cubicBezTo>
                    <a:cubicBezTo>
                      <a:pt x="81" y="300"/>
                      <a:pt x="81" y="300"/>
                      <a:pt x="81" y="300"/>
                    </a:cubicBezTo>
                    <a:cubicBezTo>
                      <a:pt x="50" y="327"/>
                      <a:pt x="50" y="327"/>
                      <a:pt x="50" y="327"/>
                    </a:cubicBezTo>
                    <a:cubicBezTo>
                      <a:pt x="45" y="342"/>
                      <a:pt x="39" y="370"/>
                      <a:pt x="37" y="377"/>
                    </a:cubicBezTo>
                    <a:cubicBezTo>
                      <a:pt x="1" y="545"/>
                      <a:pt x="0" y="704"/>
                      <a:pt x="8" y="766"/>
                    </a:cubicBezTo>
                    <a:cubicBezTo>
                      <a:pt x="15" y="832"/>
                      <a:pt x="42" y="1079"/>
                      <a:pt x="42" y="1079"/>
                    </a:cubicBezTo>
                    <a:cubicBezTo>
                      <a:pt x="195" y="1060"/>
                      <a:pt x="217" y="956"/>
                      <a:pt x="217" y="956"/>
                    </a:cubicBezTo>
                    <a:cubicBezTo>
                      <a:pt x="217" y="956"/>
                      <a:pt x="117" y="775"/>
                      <a:pt x="94" y="677"/>
                    </a:cubicBezTo>
                  </a:path>
                </a:pathLst>
              </a:custGeom>
              <a:solidFill>
                <a:srgbClr val="0329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íś1ïďê">
                <a:extLst>
                  <a:ext uri="{FF2B5EF4-FFF2-40B4-BE49-F238E27FC236}">
                    <a16:creationId xmlns:a16="http://schemas.microsoft.com/office/drawing/2014/main" id="{AAB22266-75FF-4160-B77C-1D4F27447523}"/>
                  </a:ext>
                </a:extLst>
              </p:cNvPr>
              <p:cNvSpPr/>
              <p:nvPr/>
            </p:nvSpPr>
            <p:spPr bwMode="auto">
              <a:xfrm>
                <a:off x="2671683" y="3909345"/>
                <a:ext cx="347598" cy="319567"/>
              </a:xfrm>
              <a:custGeom>
                <a:avLst/>
                <a:gdLst>
                  <a:gd name="T0" fmla="*/ 98 w 98"/>
                  <a:gd name="T1" fmla="*/ 53 h 90"/>
                  <a:gd name="T2" fmla="*/ 76 w 98"/>
                  <a:gd name="T3" fmla="*/ 90 h 90"/>
                  <a:gd name="T4" fmla="*/ 49 w 98"/>
                  <a:gd name="T5" fmla="*/ 77 h 90"/>
                  <a:gd name="T6" fmla="*/ 10 w 98"/>
                  <a:gd name="T7" fmla="*/ 61 h 90"/>
                  <a:gd name="T8" fmla="*/ 41 w 98"/>
                  <a:gd name="T9" fmla="*/ 0 h 90"/>
                  <a:gd name="T10" fmla="*/ 59 w 98"/>
                  <a:gd name="T11" fmla="*/ 8 h 90"/>
                  <a:gd name="T12" fmla="*/ 81 w 98"/>
                  <a:gd name="T13" fmla="*/ 19 h 90"/>
                  <a:gd name="T14" fmla="*/ 79 w 98"/>
                  <a:gd name="T15" fmla="*/ 41 h 90"/>
                  <a:gd name="T16" fmla="*/ 98 w 98"/>
                  <a:gd name="T17" fmla="*/ 5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90">
                    <a:moveTo>
                      <a:pt x="98" y="53"/>
                    </a:moveTo>
                    <a:cubicBezTo>
                      <a:pt x="98" y="53"/>
                      <a:pt x="95" y="73"/>
                      <a:pt x="76" y="90"/>
                    </a:cubicBezTo>
                    <a:cubicBezTo>
                      <a:pt x="49" y="77"/>
                      <a:pt x="49" y="77"/>
                      <a:pt x="49" y="77"/>
                    </a:cubicBezTo>
                    <a:cubicBezTo>
                      <a:pt x="49" y="77"/>
                      <a:pt x="23" y="77"/>
                      <a:pt x="10" y="61"/>
                    </a:cubicBezTo>
                    <a:cubicBezTo>
                      <a:pt x="10" y="61"/>
                      <a:pt x="0" y="17"/>
                      <a:pt x="41" y="0"/>
                    </a:cubicBezTo>
                    <a:cubicBezTo>
                      <a:pt x="41" y="0"/>
                      <a:pt x="50" y="2"/>
                      <a:pt x="59" y="8"/>
                    </a:cubicBezTo>
                    <a:cubicBezTo>
                      <a:pt x="59" y="8"/>
                      <a:pt x="75" y="5"/>
                      <a:pt x="81" y="19"/>
                    </a:cubicBezTo>
                    <a:cubicBezTo>
                      <a:pt x="88" y="33"/>
                      <a:pt x="79" y="41"/>
                      <a:pt x="79" y="41"/>
                    </a:cubicBezTo>
                    <a:lnTo>
                      <a:pt x="98" y="53"/>
                    </a:lnTo>
                    <a:close/>
                  </a:path>
                </a:pathLst>
              </a:custGeom>
              <a:solidFill>
                <a:srgbClr val="EAAB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íšľiḓè">
                <a:extLst>
                  <a:ext uri="{FF2B5EF4-FFF2-40B4-BE49-F238E27FC236}">
                    <a16:creationId xmlns:a16="http://schemas.microsoft.com/office/drawing/2014/main" id="{58171855-BFD8-424D-81F3-03318A2F7C8A}"/>
                  </a:ext>
                </a:extLst>
              </p:cNvPr>
              <p:cNvSpPr/>
              <p:nvPr/>
            </p:nvSpPr>
            <p:spPr bwMode="auto">
              <a:xfrm>
                <a:off x="2792222" y="3934575"/>
                <a:ext cx="103718" cy="148571"/>
              </a:xfrm>
              <a:custGeom>
                <a:avLst/>
                <a:gdLst>
                  <a:gd name="T0" fmla="*/ 25 w 29"/>
                  <a:gd name="T1" fmla="*/ 1 h 42"/>
                  <a:gd name="T2" fmla="*/ 5 w 29"/>
                  <a:gd name="T3" fmla="*/ 32 h 42"/>
                  <a:gd name="T4" fmla="*/ 20 w 29"/>
                  <a:gd name="T5" fmla="*/ 37 h 42"/>
                  <a:gd name="T6" fmla="*/ 29 w 29"/>
                  <a:gd name="T7" fmla="*/ 24 h 42"/>
                  <a:gd name="T8" fmla="*/ 19 w 29"/>
                  <a:gd name="T9" fmla="*/ 42 h 42"/>
                  <a:gd name="T10" fmla="*/ 0 w 29"/>
                  <a:gd name="T11" fmla="*/ 33 h 42"/>
                  <a:gd name="T12" fmla="*/ 22 w 29"/>
                  <a:gd name="T13" fmla="*/ 0 h 42"/>
                  <a:gd name="T14" fmla="*/ 25 w 29"/>
                  <a:gd name="T15" fmla="*/ 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42">
                    <a:moveTo>
                      <a:pt x="25" y="1"/>
                    </a:moveTo>
                    <a:cubicBezTo>
                      <a:pt x="25" y="1"/>
                      <a:pt x="9" y="10"/>
                      <a:pt x="5" y="32"/>
                    </a:cubicBezTo>
                    <a:cubicBezTo>
                      <a:pt x="5" y="32"/>
                      <a:pt x="16" y="38"/>
                      <a:pt x="20" y="37"/>
                    </a:cubicBezTo>
                    <a:cubicBezTo>
                      <a:pt x="24" y="37"/>
                      <a:pt x="29" y="24"/>
                      <a:pt x="29" y="24"/>
                    </a:cubicBezTo>
                    <a:cubicBezTo>
                      <a:pt x="29" y="24"/>
                      <a:pt x="28" y="37"/>
                      <a:pt x="19" y="42"/>
                    </a:cubicBezTo>
                    <a:cubicBezTo>
                      <a:pt x="19" y="42"/>
                      <a:pt x="7" y="40"/>
                      <a:pt x="0" y="33"/>
                    </a:cubicBezTo>
                    <a:cubicBezTo>
                      <a:pt x="0" y="33"/>
                      <a:pt x="4" y="11"/>
                      <a:pt x="22" y="0"/>
                    </a:cubicBezTo>
                    <a:lnTo>
                      <a:pt x="25" y="1"/>
                    </a:lnTo>
                    <a:close/>
                  </a:path>
                </a:pathLst>
              </a:custGeom>
              <a:solidFill>
                <a:srgbClr val="D186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işḷiḓe">
                <a:extLst>
                  <a:ext uri="{FF2B5EF4-FFF2-40B4-BE49-F238E27FC236}">
                    <a16:creationId xmlns:a16="http://schemas.microsoft.com/office/drawing/2014/main" id="{D4FD46D0-723E-495E-8C1A-E8F6EB1C8C6B}"/>
                  </a:ext>
                </a:extLst>
              </p:cNvPr>
              <p:cNvSpPr/>
              <p:nvPr/>
            </p:nvSpPr>
            <p:spPr bwMode="auto">
              <a:xfrm>
                <a:off x="3125802" y="2095664"/>
                <a:ext cx="555035" cy="527005"/>
              </a:xfrm>
              <a:custGeom>
                <a:avLst/>
                <a:gdLst>
                  <a:gd name="T0" fmla="*/ 61 w 156"/>
                  <a:gd name="T1" fmla="*/ 45 h 148"/>
                  <a:gd name="T2" fmla="*/ 0 w 156"/>
                  <a:gd name="T3" fmla="*/ 81 h 148"/>
                  <a:gd name="T4" fmla="*/ 37 w 156"/>
                  <a:gd name="T5" fmla="*/ 133 h 148"/>
                  <a:gd name="T6" fmla="*/ 112 w 156"/>
                  <a:gd name="T7" fmla="*/ 117 h 148"/>
                  <a:gd name="T8" fmla="*/ 152 w 156"/>
                  <a:gd name="T9" fmla="*/ 52 h 148"/>
                  <a:gd name="T10" fmla="*/ 115 w 156"/>
                  <a:gd name="T11" fmla="*/ 0 h 148"/>
                  <a:gd name="T12" fmla="*/ 61 w 156"/>
                  <a:gd name="T13" fmla="*/ 45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6" h="148">
                    <a:moveTo>
                      <a:pt x="61" y="45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37" y="133"/>
                      <a:pt x="37" y="133"/>
                      <a:pt x="37" y="133"/>
                    </a:cubicBezTo>
                    <a:cubicBezTo>
                      <a:pt x="37" y="133"/>
                      <a:pt x="67" y="148"/>
                      <a:pt x="112" y="117"/>
                    </a:cubicBezTo>
                    <a:cubicBezTo>
                      <a:pt x="156" y="85"/>
                      <a:pt x="152" y="52"/>
                      <a:pt x="152" y="52"/>
                    </a:cubicBezTo>
                    <a:cubicBezTo>
                      <a:pt x="115" y="0"/>
                      <a:pt x="115" y="0"/>
                      <a:pt x="115" y="0"/>
                    </a:cubicBezTo>
                    <a:lnTo>
                      <a:pt x="61" y="45"/>
                    </a:lnTo>
                    <a:close/>
                  </a:path>
                </a:pathLst>
              </a:custGeom>
              <a:solidFill>
                <a:srgbClr val="1934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î$líḑe">
                <a:extLst>
                  <a:ext uri="{FF2B5EF4-FFF2-40B4-BE49-F238E27FC236}">
                    <a16:creationId xmlns:a16="http://schemas.microsoft.com/office/drawing/2014/main" id="{EB4A4072-4BE2-4461-9380-BA1BBED4D46C}"/>
                  </a:ext>
                </a:extLst>
              </p:cNvPr>
              <p:cNvSpPr/>
              <p:nvPr/>
            </p:nvSpPr>
            <p:spPr bwMode="auto">
              <a:xfrm>
                <a:off x="2870712" y="1888226"/>
                <a:ext cx="843765" cy="591478"/>
              </a:xfrm>
              <a:custGeom>
                <a:avLst/>
                <a:gdLst>
                  <a:gd name="T0" fmla="*/ 301 w 301"/>
                  <a:gd name="T1" fmla="*/ 0 h 211"/>
                  <a:gd name="T2" fmla="*/ 109 w 301"/>
                  <a:gd name="T3" fmla="*/ 38 h 211"/>
                  <a:gd name="T4" fmla="*/ 0 w 301"/>
                  <a:gd name="T5" fmla="*/ 211 h 211"/>
                  <a:gd name="T6" fmla="*/ 197 w 301"/>
                  <a:gd name="T7" fmla="*/ 172 h 211"/>
                  <a:gd name="T8" fmla="*/ 301 w 301"/>
                  <a:gd name="T9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211">
                    <a:moveTo>
                      <a:pt x="301" y="0"/>
                    </a:moveTo>
                    <a:lnTo>
                      <a:pt x="109" y="38"/>
                    </a:lnTo>
                    <a:lnTo>
                      <a:pt x="0" y="211"/>
                    </a:lnTo>
                    <a:lnTo>
                      <a:pt x="197" y="172"/>
                    </a:lnTo>
                    <a:lnTo>
                      <a:pt x="301" y="0"/>
                    </a:lnTo>
                    <a:close/>
                  </a:path>
                </a:pathLst>
              </a:custGeom>
              <a:solidFill>
                <a:srgbClr val="3F61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îṧļïďè">
                <a:extLst>
                  <a:ext uri="{FF2B5EF4-FFF2-40B4-BE49-F238E27FC236}">
                    <a16:creationId xmlns:a16="http://schemas.microsoft.com/office/drawing/2014/main" id="{913BEF83-7337-47AE-9424-7C2599C7FF31}"/>
                  </a:ext>
                </a:extLst>
              </p:cNvPr>
              <p:cNvSpPr/>
              <p:nvPr/>
            </p:nvSpPr>
            <p:spPr bwMode="auto">
              <a:xfrm>
                <a:off x="3240734" y="2118089"/>
                <a:ext cx="106523" cy="84096"/>
              </a:xfrm>
              <a:custGeom>
                <a:avLst/>
                <a:gdLst>
                  <a:gd name="T0" fmla="*/ 27 w 30"/>
                  <a:gd name="T1" fmla="*/ 4 h 24"/>
                  <a:gd name="T2" fmla="*/ 20 w 30"/>
                  <a:gd name="T3" fmla="*/ 19 h 24"/>
                  <a:gd name="T4" fmla="*/ 3 w 30"/>
                  <a:gd name="T5" fmla="*/ 21 h 24"/>
                  <a:gd name="T6" fmla="*/ 10 w 30"/>
                  <a:gd name="T7" fmla="*/ 5 h 24"/>
                  <a:gd name="T8" fmla="*/ 27 w 30"/>
                  <a:gd name="T9" fmla="*/ 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4">
                    <a:moveTo>
                      <a:pt x="27" y="4"/>
                    </a:moveTo>
                    <a:cubicBezTo>
                      <a:pt x="30" y="7"/>
                      <a:pt x="26" y="14"/>
                      <a:pt x="20" y="19"/>
                    </a:cubicBezTo>
                    <a:cubicBezTo>
                      <a:pt x="13" y="23"/>
                      <a:pt x="6" y="24"/>
                      <a:pt x="3" y="21"/>
                    </a:cubicBezTo>
                    <a:cubicBezTo>
                      <a:pt x="0" y="17"/>
                      <a:pt x="4" y="10"/>
                      <a:pt x="10" y="5"/>
                    </a:cubicBezTo>
                    <a:cubicBezTo>
                      <a:pt x="17" y="1"/>
                      <a:pt x="25" y="0"/>
                      <a:pt x="27" y="4"/>
                    </a:cubicBezTo>
                  </a:path>
                </a:pathLst>
              </a:custGeom>
              <a:solidFill>
                <a:srgbClr val="FFD3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íś1ïďe">
                <a:extLst>
                  <a:ext uri="{FF2B5EF4-FFF2-40B4-BE49-F238E27FC236}">
                    <a16:creationId xmlns:a16="http://schemas.microsoft.com/office/drawing/2014/main" id="{EF51EE25-110C-4BCF-8EC7-F697A7607674}"/>
                  </a:ext>
                </a:extLst>
              </p:cNvPr>
              <p:cNvSpPr/>
              <p:nvPr/>
            </p:nvSpPr>
            <p:spPr bwMode="auto">
              <a:xfrm>
                <a:off x="3310814" y="1804129"/>
                <a:ext cx="392451" cy="364418"/>
              </a:xfrm>
              <a:custGeom>
                <a:avLst/>
                <a:gdLst>
                  <a:gd name="T0" fmla="*/ 3 w 110"/>
                  <a:gd name="T1" fmla="*/ 94 h 102"/>
                  <a:gd name="T2" fmla="*/ 55 w 110"/>
                  <a:gd name="T3" fmla="*/ 62 h 102"/>
                  <a:gd name="T4" fmla="*/ 105 w 110"/>
                  <a:gd name="T5" fmla="*/ 0 h 102"/>
                  <a:gd name="T6" fmla="*/ 108 w 110"/>
                  <a:gd name="T7" fmla="*/ 8 h 102"/>
                  <a:gd name="T8" fmla="*/ 78 w 110"/>
                  <a:gd name="T9" fmla="*/ 42 h 102"/>
                  <a:gd name="T10" fmla="*/ 0 w 110"/>
                  <a:gd name="T11" fmla="*/ 102 h 102"/>
                  <a:gd name="T12" fmla="*/ 3 w 110"/>
                  <a:gd name="T13" fmla="*/ 94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0" h="102">
                    <a:moveTo>
                      <a:pt x="3" y="94"/>
                    </a:moveTo>
                    <a:cubicBezTo>
                      <a:pt x="3" y="94"/>
                      <a:pt x="36" y="88"/>
                      <a:pt x="55" y="62"/>
                    </a:cubicBezTo>
                    <a:cubicBezTo>
                      <a:pt x="73" y="36"/>
                      <a:pt x="92" y="5"/>
                      <a:pt x="105" y="0"/>
                    </a:cubicBezTo>
                    <a:cubicBezTo>
                      <a:pt x="105" y="0"/>
                      <a:pt x="110" y="3"/>
                      <a:pt x="108" y="8"/>
                    </a:cubicBezTo>
                    <a:cubicBezTo>
                      <a:pt x="108" y="8"/>
                      <a:pt x="90" y="18"/>
                      <a:pt x="78" y="42"/>
                    </a:cubicBezTo>
                    <a:cubicBezTo>
                      <a:pt x="67" y="63"/>
                      <a:pt x="42" y="96"/>
                      <a:pt x="0" y="102"/>
                    </a:cubicBezTo>
                    <a:lnTo>
                      <a:pt x="3" y="94"/>
                    </a:lnTo>
                    <a:close/>
                  </a:path>
                </a:pathLst>
              </a:custGeom>
              <a:solidFill>
                <a:srgbClr val="FFD3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íṧ1îḍê">
                <a:extLst>
                  <a:ext uri="{FF2B5EF4-FFF2-40B4-BE49-F238E27FC236}">
                    <a16:creationId xmlns:a16="http://schemas.microsoft.com/office/drawing/2014/main" id="{AB368730-D0F9-4C50-86F1-2EDEBF79112F}"/>
                  </a:ext>
                </a:extLst>
              </p:cNvPr>
              <p:cNvSpPr/>
              <p:nvPr/>
            </p:nvSpPr>
            <p:spPr bwMode="auto">
              <a:xfrm>
                <a:off x="3678035" y="1795720"/>
                <a:ext cx="36441" cy="42048"/>
              </a:xfrm>
              <a:custGeom>
                <a:avLst/>
                <a:gdLst>
                  <a:gd name="T0" fmla="*/ 0 w 10"/>
                  <a:gd name="T1" fmla="*/ 4 h 12"/>
                  <a:gd name="T2" fmla="*/ 3 w 10"/>
                  <a:gd name="T3" fmla="*/ 12 h 12"/>
                  <a:gd name="T4" fmla="*/ 10 w 10"/>
                  <a:gd name="T5" fmla="*/ 8 h 12"/>
                  <a:gd name="T6" fmla="*/ 5 w 10"/>
                  <a:gd name="T7" fmla="*/ 0 h 12"/>
                  <a:gd name="T8" fmla="*/ 0 w 10"/>
                  <a:gd name="T9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2">
                    <a:moveTo>
                      <a:pt x="0" y="4"/>
                    </a:moveTo>
                    <a:cubicBezTo>
                      <a:pt x="0" y="4"/>
                      <a:pt x="6" y="7"/>
                      <a:pt x="3" y="12"/>
                    </a:cubicBezTo>
                    <a:cubicBezTo>
                      <a:pt x="3" y="12"/>
                      <a:pt x="9" y="12"/>
                      <a:pt x="10" y="8"/>
                    </a:cubicBezTo>
                    <a:cubicBezTo>
                      <a:pt x="10" y="8"/>
                      <a:pt x="10" y="2"/>
                      <a:pt x="5" y="0"/>
                    </a:cubicBezTo>
                    <a:cubicBezTo>
                      <a:pt x="5" y="0"/>
                      <a:pt x="1" y="0"/>
                      <a:pt x="0" y="4"/>
                    </a:cubicBezTo>
                  </a:path>
                </a:pathLst>
              </a:custGeom>
              <a:solidFill>
                <a:srgbClr val="FFD3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íşḻíḓé">
                <a:extLst>
                  <a:ext uri="{FF2B5EF4-FFF2-40B4-BE49-F238E27FC236}">
                    <a16:creationId xmlns:a16="http://schemas.microsoft.com/office/drawing/2014/main" id="{29C07D64-F32D-46DA-89B4-CA8528073D26}"/>
                  </a:ext>
                </a:extLst>
              </p:cNvPr>
              <p:cNvSpPr/>
              <p:nvPr/>
            </p:nvSpPr>
            <p:spPr bwMode="auto">
              <a:xfrm>
                <a:off x="3692052" y="1759278"/>
                <a:ext cx="78490" cy="67276"/>
              </a:xfrm>
              <a:custGeom>
                <a:avLst/>
                <a:gdLst>
                  <a:gd name="T0" fmla="*/ 6 w 22"/>
                  <a:gd name="T1" fmla="*/ 19 h 19"/>
                  <a:gd name="T2" fmla="*/ 19 w 22"/>
                  <a:gd name="T3" fmla="*/ 19 h 19"/>
                  <a:gd name="T4" fmla="*/ 19 w 22"/>
                  <a:gd name="T5" fmla="*/ 11 h 19"/>
                  <a:gd name="T6" fmla="*/ 11 w 22"/>
                  <a:gd name="T7" fmla="*/ 13 h 19"/>
                  <a:gd name="T8" fmla="*/ 18 w 22"/>
                  <a:gd name="T9" fmla="*/ 8 h 19"/>
                  <a:gd name="T10" fmla="*/ 7 w 22"/>
                  <a:gd name="T11" fmla="*/ 0 h 19"/>
                  <a:gd name="T12" fmla="*/ 1 w 22"/>
                  <a:gd name="T13" fmla="*/ 11 h 19"/>
                  <a:gd name="T14" fmla="*/ 3 w 22"/>
                  <a:gd name="T15" fmla="*/ 17 h 19"/>
                  <a:gd name="T16" fmla="*/ 6 w 22"/>
                  <a:gd name="T17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19">
                    <a:moveTo>
                      <a:pt x="6" y="19"/>
                    </a:moveTo>
                    <a:cubicBezTo>
                      <a:pt x="6" y="19"/>
                      <a:pt x="11" y="14"/>
                      <a:pt x="19" y="19"/>
                    </a:cubicBezTo>
                    <a:cubicBezTo>
                      <a:pt x="19" y="19"/>
                      <a:pt x="22" y="15"/>
                      <a:pt x="19" y="11"/>
                    </a:cubicBezTo>
                    <a:cubicBezTo>
                      <a:pt x="19" y="11"/>
                      <a:pt x="16" y="10"/>
                      <a:pt x="11" y="13"/>
                    </a:cubicBezTo>
                    <a:cubicBezTo>
                      <a:pt x="11" y="13"/>
                      <a:pt x="16" y="9"/>
                      <a:pt x="18" y="8"/>
                    </a:cubicBezTo>
                    <a:cubicBezTo>
                      <a:pt x="18" y="8"/>
                      <a:pt x="14" y="0"/>
                      <a:pt x="7" y="0"/>
                    </a:cubicBezTo>
                    <a:cubicBezTo>
                      <a:pt x="7" y="0"/>
                      <a:pt x="2" y="6"/>
                      <a:pt x="1" y="11"/>
                    </a:cubicBezTo>
                    <a:cubicBezTo>
                      <a:pt x="0" y="16"/>
                      <a:pt x="3" y="17"/>
                      <a:pt x="3" y="17"/>
                    </a:cubicBezTo>
                    <a:cubicBezTo>
                      <a:pt x="3" y="17"/>
                      <a:pt x="6" y="19"/>
                      <a:pt x="6" y="19"/>
                    </a:cubicBezTo>
                  </a:path>
                </a:pathLst>
              </a:custGeom>
              <a:solidFill>
                <a:srgbClr val="FFD3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îṧḻîḓè">
                <a:extLst>
                  <a:ext uri="{FF2B5EF4-FFF2-40B4-BE49-F238E27FC236}">
                    <a16:creationId xmlns:a16="http://schemas.microsoft.com/office/drawing/2014/main" id="{CF694027-10AD-4213-8695-2A49F9F25A6E}"/>
                  </a:ext>
                </a:extLst>
              </p:cNvPr>
              <p:cNvSpPr/>
              <p:nvPr/>
            </p:nvSpPr>
            <p:spPr bwMode="auto">
              <a:xfrm>
                <a:off x="4333986" y="1947093"/>
                <a:ext cx="297140" cy="549430"/>
              </a:xfrm>
              <a:custGeom>
                <a:avLst/>
                <a:gdLst>
                  <a:gd name="T0" fmla="*/ 16 w 84"/>
                  <a:gd name="T1" fmla="*/ 138 h 155"/>
                  <a:gd name="T2" fmla="*/ 17 w 84"/>
                  <a:gd name="T3" fmla="*/ 139 h 155"/>
                  <a:gd name="T4" fmla="*/ 59 w 84"/>
                  <a:gd name="T5" fmla="*/ 155 h 155"/>
                  <a:gd name="T6" fmla="*/ 59 w 84"/>
                  <a:gd name="T7" fmla="*/ 88 h 155"/>
                  <a:gd name="T8" fmla="*/ 84 w 84"/>
                  <a:gd name="T9" fmla="*/ 39 h 155"/>
                  <a:gd name="T10" fmla="*/ 16 w 84"/>
                  <a:gd name="T11" fmla="*/ 2 h 155"/>
                  <a:gd name="T12" fmla="*/ 11 w 84"/>
                  <a:gd name="T13" fmla="*/ 27 h 155"/>
                  <a:gd name="T14" fmla="*/ 4 w 84"/>
                  <a:gd name="T15" fmla="*/ 36 h 155"/>
                  <a:gd name="T16" fmla="*/ 0 w 84"/>
                  <a:gd name="T17" fmla="*/ 61 h 155"/>
                  <a:gd name="T18" fmla="*/ 16 w 84"/>
                  <a:gd name="T19" fmla="*/ 83 h 155"/>
                  <a:gd name="T20" fmla="*/ 16 w 84"/>
                  <a:gd name="T21" fmla="*/ 133 h 155"/>
                  <a:gd name="T22" fmla="*/ 16 w 84"/>
                  <a:gd name="T23" fmla="*/ 138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4" h="155">
                    <a:moveTo>
                      <a:pt x="16" y="138"/>
                    </a:moveTo>
                    <a:cubicBezTo>
                      <a:pt x="16" y="138"/>
                      <a:pt x="17" y="138"/>
                      <a:pt x="17" y="139"/>
                    </a:cubicBezTo>
                    <a:cubicBezTo>
                      <a:pt x="25" y="144"/>
                      <a:pt x="40" y="153"/>
                      <a:pt x="59" y="155"/>
                    </a:cubicBezTo>
                    <a:cubicBezTo>
                      <a:pt x="59" y="88"/>
                      <a:pt x="59" y="88"/>
                      <a:pt x="59" y="88"/>
                    </a:cubicBezTo>
                    <a:cubicBezTo>
                      <a:pt x="59" y="88"/>
                      <a:pt x="79" y="78"/>
                      <a:pt x="84" y="39"/>
                    </a:cubicBezTo>
                    <a:cubicBezTo>
                      <a:pt x="84" y="39"/>
                      <a:pt x="61" y="0"/>
                      <a:pt x="16" y="2"/>
                    </a:cubicBezTo>
                    <a:cubicBezTo>
                      <a:pt x="16" y="2"/>
                      <a:pt x="9" y="11"/>
                      <a:pt x="11" y="27"/>
                    </a:cubicBezTo>
                    <a:cubicBezTo>
                      <a:pt x="11" y="27"/>
                      <a:pt x="5" y="28"/>
                      <a:pt x="4" y="36"/>
                    </a:cubicBezTo>
                    <a:cubicBezTo>
                      <a:pt x="2" y="43"/>
                      <a:pt x="0" y="61"/>
                      <a:pt x="0" y="61"/>
                    </a:cubicBezTo>
                    <a:cubicBezTo>
                      <a:pt x="0" y="61"/>
                      <a:pt x="10" y="78"/>
                      <a:pt x="16" y="83"/>
                    </a:cubicBezTo>
                    <a:cubicBezTo>
                      <a:pt x="16" y="133"/>
                      <a:pt x="16" y="133"/>
                      <a:pt x="16" y="133"/>
                    </a:cubicBezTo>
                    <a:lnTo>
                      <a:pt x="16" y="138"/>
                    </a:lnTo>
                    <a:close/>
                  </a:path>
                </a:pathLst>
              </a:custGeom>
              <a:solidFill>
                <a:srgbClr val="EAAB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ïşḷïde">
                <a:extLst>
                  <a:ext uri="{FF2B5EF4-FFF2-40B4-BE49-F238E27FC236}">
                    <a16:creationId xmlns:a16="http://schemas.microsoft.com/office/drawing/2014/main" id="{51A9923E-E57F-48DD-97C5-AE242775C484}"/>
                  </a:ext>
                </a:extLst>
              </p:cNvPr>
              <p:cNvSpPr/>
              <p:nvPr/>
            </p:nvSpPr>
            <p:spPr bwMode="auto">
              <a:xfrm>
                <a:off x="4367625" y="2031190"/>
                <a:ext cx="168192" cy="156980"/>
              </a:xfrm>
              <a:custGeom>
                <a:avLst/>
                <a:gdLst>
                  <a:gd name="T0" fmla="*/ 1 w 47"/>
                  <a:gd name="T1" fmla="*/ 3 h 44"/>
                  <a:gd name="T2" fmla="*/ 39 w 47"/>
                  <a:gd name="T3" fmla="*/ 20 h 44"/>
                  <a:gd name="T4" fmla="*/ 31 w 47"/>
                  <a:gd name="T5" fmla="*/ 39 h 44"/>
                  <a:gd name="T6" fmla="*/ 13 w 47"/>
                  <a:gd name="T7" fmla="*/ 27 h 44"/>
                  <a:gd name="T8" fmla="*/ 32 w 47"/>
                  <a:gd name="T9" fmla="*/ 42 h 44"/>
                  <a:gd name="T10" fmla="*/ 43 w 47"/>
                  <a:gd name="T11" fmla="*/ 17 h 44"/>
                  <a:gd name="T12" fmla="*/ 0 w 47"/>
                  <a:gd name="T13" fmla="*/ 0 h 44"/>
                  <a:gd name="T14" fmla="*/ 1 w 47"/>
                  <a:gd name="T15" fmla="*/ 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7" h="44">
                    <a:moveTo>
                      <a:pt x="1" y="3"/>
                    </a:moveTo>
                    <a:cubicBezTo>
                      <a:pt x="1" y="3"/>
                      <a:pt x="25" y="3"/>
                      <a:pt x="39" y="20"/>
                    </a:cubicBezTo>
                    <a:cubicBezTo>
                      <a:pt x="39" y="20"/>
                      <a:pt x="41" y="36"/>
                      <a:pt x="31" y="39"/>
                    </a:cubicBezTo>
                    <a:cubicBezTo>
                      <a:pt x="31" y="39"/>
                      <a:pt x="19" y="35"/>
                      <a:pt x="13" y="27"/>
                    </a:cubicBezTo>
                    <a:cubicBezTo>
                      <a:pt x="13" y="27"/>
                      <a:pt x="18" y="40"/>
                      <a:pt x="32" y="42"/>
                    </a:cubicBezTo>
                    <a:cubicBezTo>
                      <a:pt x="43" y="44"/>
                      <a:pt x="47" y="29"/>
                      <a:pt x="43" y="17"/>
                    </a:cubicBezTo>
                    <a:cubicBezTo>
                      <a:pt x="43" y="17"/>
                      <a:pt x="34" y="1"/>
                      <a:pt x="0" y="0"/>
                    </a:cubicBezTo>
                    <a:cubicBezTo>
                      <a:pt x="0" y="0"/>
                      <a:pt x="0" y="3"/>
                      <a:pt x="1" y="3"/>
                    </a:cubicBezTo>
                  </a:path>
                </a:pathLst>
              </a:custGeom>
              <a:solidFill>
                <a:srgbClr val="D186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îS1iḑê">
                <a:extLst>
                  <a:ext uri="{FF2B5EF4-FFF2-40B4-BE49-F238E27FC236}">
                    <a16:creationId xmlns:a16="http://schemas.microsoft.com/office/drawing/2014/main" id="{59B6B1F4-15EF-450B-B278-DF8EFB91C43B}"/>
                  </a:ext>
                </a:extLst>
              </p:cNvPr>
              <p:cNvSpPr/>
              <p:nvPr/>
            </p:nvSpPr>
            <p:spPr bwMode="auto">
              <a:xfrm>
                <a:off x="3165048" y="2395607"/>
                <a:ext cx="263502" cy="199029"/>
              </a:xfrm>
              <a:custGeom>
                <a:avLst/>
                <a:gdLst>
                  <a:gd name="T0" fmla="*/ 27 w 74"/>
                  <a:gd name="T1" fmla="*/ 47 h 56"/>
                  <a:gd name="T2" fmla="*/ 0 w 74"/>
                  <a:gd name="T3" fmla="*/ 10 h 56"/>
                  <a:gd name="T4" fmla="*/ 45 w 74"/>
                  <a:gd name="T5" fmla="*/ 0 h 56"/>
                  <a:gd name="T6" fmla="*/ 74 w 74"/>
                  <a:gd name="T7" fmla="*/ 44 h 56"/>
                  <a:gd name="T8" fmla="*/ 27 w 74"/>
                  <a:gd name="T9" fmla="*/ 4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56">
                    <a:moveTo>
                      <a:pt x="27" y="47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74" y="44"/>
                      <a:pt x="74" y="44"/>
                      <a:pt x="74" y="44"/>
                    </a:cubicBezTo>
                    <a:cubicBezTo>
                      <a:pt x="74" y="44"/>
                      <a:pt x="50" y="56"/>
                      <a:pt x="27" y="47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îṩḷiḑê">
                <a:extLst>
                  <a:ext uri="{FF2B5EF4-FFF2-40B4-BE49-F238E27FC236}">
                    <a16:creationId xmlns:a16="http://schemas.microsoft.com/office/drawing/2014/main" id="{78E64C3A-F32B-4DA6-9EA3-9E53AE20138B}"/>
                  </a:ext>
                </a:extLst>
              </p:cNvPr>
              <p:cNvSpPr/>
              <p:nvPr/>
            </p:nvSpPr>
            <p:spPr bwMode="auto">
              <a:xfrm>
                <a:off x="3184669" y="2429247"/>
                <a:ext cx="117734" cy="134554"/>
              </a:xfrm>
              <a:custGeom>
                <a:avLst/>
                <a:gdLst>
                  <a:gd name="T0" fmla="*/ 0 w 33"/>
                  <a:gd name="T1" fmla="*/ 1 h 38"/>
                  <a:gd name="T2" fmla="*/ 23 w 33"/>
                  <a:gd name="T3" fmla="*/ 36 h 38"/>
                  <a:gd name="T4" fmla="*/ 33 w 33"/>
                  <a:gd name="T5" fmla="*/ 38 h 38"/>
                  <a:gd name="T6" fmla="*/ 10 w 33"/>
                  <a:gd name="T7" fmla="*/ 0 h 38"/>
                  <a:gd name="T8" fmla="*/ 0 w 33"/>
                  <a:gd name="T9" fmla="*/ 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8">
                    <a:moveTo>
                      <a:pt x="0" y="1"/>
                    </a:moveTo>
                    <a:cubicBezTo>
                      <a:pt x="23" y="36"/>
                      <a:pt x="23" y="36"/>
                      <a:pt x="23" y="36"/>
                    </a:cubicBezTo>
                    <a:cubicBezTo>
                      <a:pt x="23" y="36"/>
                      <a:pt x="29" y="38"/>
                      <a:pt x="33" y="38"/>
                    </a:cubicBezTo>
                    <a:cubicBezTo>
                      <a:pt x="10" y="0"/>
                      <a:pt x="10" y="0"/>
                      <a:pt x="1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" name="islîḓê">
                <a:extLst>
                  <a:ext uri="{FF2B5EF4-FFF2-40B4-BE49-F238E27FC236}">
                    <a16:creationId xmlns:a16="http://schemas.microsoft.com/office/drawing/2014/main" id="{D45401C1-7E09-4F2E-9954-006B11CC86BB}"/>
                  </a:ext>
                </a:extLst>
              </p:cNvPr>
              <p:cNvSpPr/>
              <p:nvPr/>
            </p:nvSpPr>
            <p:spPr bwMode="auto">
              <a:xfrm>
                <a:off x="3507039" y="2199384"/>
                <a:ext cx="142964" cy="196226"/>
              </a:xfrm>
              <a:custGeom>
                <a:avLst/>
                <a:gdLst>
                  <a:gd name="T0" fmla="*/ 6 w 40"/>
                  <a:gd name="T1" fmla="*/ 0 h 55"/>
                  <a:gd name="T2" fmla="*/ 40 w 40"/>
                  <a:gd name="T3" fmla="*/ 44 h 55"/>
                  <a:gd name="T4" fmla="*/ 34 w 40"/>
                  <a:gd name="T5" fmla="*/ 55 h 55"/>
                  <a:gd name="T6" fmla="*/ 0 w 40"/>
                  <a:gd name="T7" fmla="*/ 11 h 55"/>
                  <a:gd name="T8" fmla="*/ 6 w 40"/>
                  <a:gd name="T9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5">
                    <a:moveTo>
                      <a:pt x="6" y="0"/>
                    </a:moveTo>
                    <a:cubicBezTo>
                      <a:pt x="40" y="44"/>
                      <a:pt x="40" y="44"/>
                      <a:pt x="40" y="44"/>
                    </a:cubicBezTo>
                    <a:cubicBezTo>
                      <a:pt x="40" y="44"/>
                      <a:pt x="37" y="50"/>
                      <a:pt x="34" y="55"/>
                    </a:cubicBezTo>
                    <a:cubicBezTo>
                      <a:pt x="0" y="11"/>
                      <a:pt x="0" y="11"/>
                      <a:pt x="0" y="11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iṣ1ïḋe">
                <a:extLst>
                  <a:ext uri="{FF2B5EF4-FFF2-40B4-BE49-F238E27FC236}">
                    <a16:creationId xmlns:a16="http://schemas.microsoft.com/office/drawing/2014/main" id="{B2D2E8E0-D855-4146-96E7-92BFD0FDA1C8}"/>
                  </a:ext>
                </a:extLst>
              </p:cNvPr>
              <p:cNvSpPr/>
              <p:nvPr/>
            </p:nvSpPr>
            <p:spPr bwMode="auto">
              <a:xfrm>
                <a:off x="3165048" y="2146122"/>
                <a:ext cx="414876" cy="308353"/>
              </a:xfrm>
              <a:custGeom>
                <a:avLst/>
                <a:gdLst>
                  <a:gd name="T0" fmla="*/ 0 w 148"/>
                  <a:gd name="T1" fmla="*/ 101 h 110"/>
                  <a:gd name="T2" fmla="*/ 94 w 148"/>
                  <a:gd name="T3" fmla="*/ 84 h 110"/>
                  <a:gd name="T4" fmla="*/ 143 w 148"/>
                  <a:gd name="T5" fmla="*/ 0 h 110"/>
                  <a:gd name="T6" fmla="*/ 148 w 148"/>
                  <a:gd name="T7" fmla="*/ 8 h 110"/>
                  <a:gd name="T8" fmla="*/ 99 w 148"/>
                  <a:gd name="T9" fmla="*/ 94 h 110"/>
                  <a:gd name="T10" fmla="*/ 7 w 148"/>
                  <a:gd name="T11" fmla="*/ 110 h 110"/>
                  <a:gd name="T12" fmla="*/ 0 w 148"/>
                  <a:gd name="T13" fmla="*/ 101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8" h="110">
                    <a:moveTo>
                      <a:pt x="0" y="101"/>
                    </a:moveTo>
                    <a:lnTo>
                      <a:pt x="94" y="84"/>
                    </a:lnTo>
                    <a:lnTo>
                      <a:pt x="143" y="0"/>
                    </a:lnTo>
                    <a:lnTo>
                      <a:pt x="148" y="8"/>
                    </a:lnTo>
                    <a:lnTo>
                      <a:pt x="99" y="94"/>
                    </a:lnTo>
                    <a:lnTo>
                      <a:pt x="7" y="110"/>
                    </a:lnTo>
                    <a:lnTo>
                      <a:pt x="0" y="101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" name="íşļîḋê">
                <a:extLst>
                  <a:ext uri="{FF2B5EF4-FFF2-40B4-BE49-F238E27FC236}">
                    <a16:creationId xmlns:a16="http://schemas.microsoft.com/office/drawing/2014/main" id="{85FCEB38-7A23-4DB9-B887-13A3B1F31CDB}"/>
                  </a:ext>
                </a:extLst>
              </p:cNvPr>
              <p:cNvSpPr/>
              <p:nvPr/>
            </p:nvSpPr>
            <p:spPr bwMode="auto">
              <a:xfrm>
                <a:off x="2898743" y="2227417"/>
                <a:ext cx="583068" cy="235470"/>
              </a:xfrm>
              <a:custGeom>
                <a:avLst/>
                <a:gdLst>
                  <a:gd name="T0" fmla="*/ 26 w 164"/>
                  <a:gd name="T1" fmla="*/ 25 h 66"/>
                  <a:gd name="T2" fmla="*/ 0 w 164"/>
                  <a:gd name="T3" fmla="*/ 66 h 66"/>
                  <a:gd name="T4" fmla="*/ 144 w 164"/>
                  <a:gd name="T5" fmla="*/ 36 h 66"/>
                  <a:gd name="T6" fmla="*/ 164 w 164"/>
                  <a:gd name="T7" fmla="*/ 0 h 66"/>
                  <a:gd name="T8" fmla="*/ 26 w 164"/>
                  <a:gd name="T9" fmla="*/ 25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66">
                    <a:moveTo>
                      <a:pt x="26" y="25"/>
                    </a:moveTo>
                    <a:cubicBezTo>
                      <a:pt x="0" y="66"/>
                      <a:pt x="0" y="66"/>
                      <a:pt x="0" y="66"/>
                    </a:cubicBezTo>
                    <a:cubicBezTo>
                      <a:pt x="144" y="36"/>
                      <a:pt x="144" y="36"/>
                      <a:pt x="144" y="36"/>
                    </a:cubicBezTo>
                    <a:cubicBezTo>
                      <a:pt x="164" y="0"/>
                      <a:pt x="164" y="0"/>
                      <a:pt x="164" y="0"/>
                    </a:cubicBezTo>
                    <a:cubicBezTo>
                      <a:pt x="164" y="0"/>
                      <a:pt x="94" y="51"/>
                      <a:pt x="26" y="25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" name="î$ľíḋè">
                <a:extLst>
                  <a:ext uri="{FF2B5EF4-FFF2-40B4-BE49-F238E27FC236}">
                    <a16:creationId xmlns:a16="http://schemas.microsoft.com/office/drawing/2014/main" id="{B2F3C6D9-AB61-4554-A905-EE342236AE0D}"/>
                  </a:ext>
                </a:extLst>
              </p:cNvPr>
              <p:cNvSpPr/>
              <p:nvPr/>
            </p:nvSpPr>
            <p:spPr bwMode="auto">
              <a:xfrm>
                <a:off x="3526662" y="2967465"/>
                <a:ext cx="86899" cy="128948"/>
              </a:xfrm>
              <a:custGeom>
                <a:avLst/>
                <a:gdLst>
                  <a:gd name="T0" fmla="*/ 5 w 25"/>
                  <a:gd name="T1" fmla="*/ 0 h 37"/>
                  <a:gd name="T2" fmla="*/ 25 w 25"/>
                  <a:gd name="T3" fmla="*/ 37 h 37"/>
                  <a:gd name="T4" fmla="*/ 15 w 25"/>
                  <a:gd name="T5" fmla="*/ 37 h 37"/>
                  <a:gd name="T6" fmla="*/ 5 w 25"/>
                  <a:gd name="T7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37">
                    <a:moveTo>
                      <a:pt x="5" y="0"/>
                    </a:moveTo>
                    <a:cubicBezTo>
                      <a:pt x="5" y="0"/>
                      <a:pt x="11" y="29"/>
                      <a:pt x="25" y="37"/>
                    </a:cubicBezTo>
                    <a:cubicBezTo>
                      <a:pt x="25" y="37"/>
                      <a:pt x="19" y="37"/>
                      <a:pt x="15" y="37"/>
                    </a:cubicBezTo>
                    <a:cubicBezTo>
                      <a:pt x="15" y="37"/>
                      <a:pt x="0" y="21"/>
                      <a:pt x="5" y="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" name="íşļîḑê">
                <a:extLst>
                  <a:ext uri="{FF2B5EF4-FFF2-40B4-BE49-F238E27FC236}">
                    <a16:creationId xmlns:a16="http://schemas.microsoft.com/office/drawing/2014/main" id="{28617DA3-94E9-496D-BBED-032FF27277AE}"/>
                  </a:ext>
                </a:extLst>
              </p:cNvPr>
              <p:cNvSpPr/>
              <p:nvPr/>
            </p:nvSpPr>
            <p:spPr bwMode="auto">
              <a:xfrm>
                <a:off x="3507039" y="2981482"/>
                <a:ext cx="470938" cy="243879"/>
              </a:xfrm>
              <a:custGeom>
                <a:avLst/>
                <a:gdLst>
                  <a:gd name="T0" fmla="*/ 0 w 132"/>
                  <a:gd name="T1" fmla="*/ 35 h 69"/>
                  <a:gd name="T2" fmla="*/ 61 w 132"/>
                  <a:gd name="T3" fmla="*/ 56 h 69"/>
                  <a:gd name="T4" fmla="*/ 132 w 132"/>
                  <a:gd name="T5" fmla="*/ 0 h 69"/>
                  <a:gd name="T6" fmla="*/ 0 w 132"/>
                  <a:gd name="T7" fmla="*/ 35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2" h="69">
                    <a:moveTo>
                      <a:pt x="0" y="35"/>
                    </a:moveTo>
                    <a:cubicBezTo>
                      <a:pt x="0" y="35"/>
                      <a:pt x="17" y="63"/>
                      <a:pt x="61" y="56"/>
                    </a:cubicBezTo>
                    <a:cubicBezTo>
                      <a:pt x="106" y="49"/>
                      <a:pt x="132" y="0"/>
                      <a:pt x="132" y="0"/>
                    </a:cubicBezTo>
                    <a:cubicBezTo>
                      <a:pt x="132" y="0"/>
                      <a:pt x="85" y="69"/>
                      <a:pt x="0" y="35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" name="íṩļiḓè">
                <a:extLst>
                  <a:ext uri="{FF2B5EF4-FFF2-40B4-BE49-F238E27FC236}">
                    <a16:creationId xmlns:a16="http://schemas.microsoft.com/office/drawing/2014/main" id="{C101B2E1-1D3A-44CA-A940-15516EA9E3F1}"/>
                  </a:ext>
                </a:extLst>
              </p:cNvPr>
              <p:cNvSpPr/>
              <p:nvPr/>
            </p:nvSpPr>
            <p:spPr bwMode="auto">
              <a:xfrm>
                <a:off x="3916307" y="3127248"/>
                <a:ext cx="14016" cy="1681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1" name="íṧļïḑe">
                <a:extLst>
                  <a:ext uri="{FF2B5EF4-FFF2-40B4-BE49-F238E27FC236}">
                    <a16:creationId xmlns:a16="http://schemas.microsoft.com/office/drawing/2014/main" id="{F9905904-1EE4-4810-816D-0DFCA8347917}"/>
                  </a:ext>
                </a:extLst>
              </p:cNvPr>
              <p:cNvSpPr/>
              <p:nvPr/>
            </p:nvSpPr>
            <p:spPr bwMode="auto">
              <a:xfrm>
                <a:off x="3750918" y="3236572"/>
                <a:ext cx="16818" cy="1681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2" name="ïṧ1ïďe">
                <a:extLst>
                  <a:ext uri="{FF2B5EF4-FFF2-40B4-BE49-F238E27FC236}">
                    <a16:creationId xmlns:a16="http://schemas.microsoft.com/office/drawing/2014/main" id="{39EE5E94-D407-4878-BC19-C8E0348F4DEC}"/>
                  </a:ext>
                </a:extLst>
              </p:cNvPr>
              <p:cNvSpPr/>
              <p:nvPr/>
            </p:nvSpPr>
            <p:spPr bwMode="auto">
              <a:xfrm>
                <a:off x="3658412" y="2995497"/>
                <a:ext cx="333581" cy="246684"/>
              </a:xfrm>
              <a:custGeom>
                <a:avLst/>
                <a:gdLst>
                  <a:gd name="T0" fmla="*/ 94 w 94"/>
                  <a:gd name="T1" fmla="*/ 0 h 70"/>
                  <a:gd name="T2" fmla="*/ 0 w 94"/>
                  <a:gd name="T3" fmla="*/ 58 h 70"/>
                  <a:gd name="T4" fmla="*/ 5 w 94"/>
                  <a:gd name="T5" fmla="*/ 70 h 70"/>
                  <a:gd name="T6" fmla="*/ 94 w 94"/>
                  <a:gd name="T7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4" h="70">
                    <a:moveTo>
                      <a:pt x="94" y="0"/>
                    </a:moveTo>
                    <a:cubicBezTo>
                      <a:pt x="94" y="0"/>
                      <a:pt x="61" y="65"/>
                      <a:pt x="0" y="58"/>
                    </a:cubicBezTo>
                    <a:cubicBezTo>
                      <a:pt x="5" y="70"/>
                      <a:pt x="5" y="70"/>
                      <a:pt x="5" y="70"/>
                    </a:cubicBezTo>
                    <a:cubicBezTo>
                      <a:pt x="5" y="70"/>
                      <a:pt x="77" y="68"/>
                      <a:pt x="94" y="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3" name="íşliḋè">
                <a:extLst>
                  <a:ext uri="{FF2B5EF4-FFF2-40B4-BE49-F238E27FC236}">
                    <a16:creationId xmlns:a16="http://schemas.microsoft.com/office/drawing/2014/main" id="{AD3366BD-4C6A-4102-A8FD-191E70508903}"/>
                  </a:ext>
                </a:extLst>
              </p:cNvPr>
              <p:cNvSpPr/>
              <p:nvPr/>
            </p:nvSpPr>
            <p:spPr bwMode="auto">
              <a:xfrm>
                <a:off x="4314363" y="2359166"/>
                <a:ext cx="70081" cy="75688"/>
              </a:xfrm>
              <a:custGeom>
                <a:avLst/>
                <a:gdLst>
                  <a:gd name="T0" fmla="*/ 19 w 19"/>
                  <a:gd name="T1" fmla="*/ 1 h 21"/>
                  <a:gd name="T2" fmla="*/ 19 w 19"/>
                  <a:gd name="T3" fmla="*/ 21 h 21"/>
                  <a:gd name="T4" fmla="*/ 0 w 19"/>
                  <a:gd name="T5" fmla="*/ 5 h 21"/>
                  <a:gd name="T6" fmla="*/ 19 w 19"/>
                  <a:gd name="T7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1">
                    <a:moveTo>
                      <a:pt x="19" y="1"/>
                    </a:moveTo>
                    <a:cubicBezTo>
                      <a:pt x="19" y="21"/>
                      <a:pt x="19" y="21"/>
                      <a:pt x="19" y="21"/>
                    </a:cubicBezTo>
                    <a:cubicBezTo>
                      <a:pt x="19" y="21"/>
                      <a:pt x="3" y="10"/>
                      <a:pt x="0" y="5"/>
                    </a:cubicBezTo>
                    <a:cubicBezTo>
                      <a:pt x="0" y="5"/>
                      <a:pt x="8" y="0"/>
                      <a:pt x="19" y="1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4" name="íṩľíḓê">
                <a:extLst>
                  <a:ext uri="{FF2B5EF4-FFF2-40B4-BE49-F238E27FC236}">
                    <a16:creationId xmlns:a16="http://schemas.microsoft.com/office/drawing/2014/main" id="{E427441F-A58C-4DE9-948E-8EFC69974652}"/>
                  </a:ext>
                </a:extLst>
              </p:cNvPr>
              <p:cNvSpPr/>
              <p:nvPr/>
            </p:nvSpPr>
            <p:spPr bwMode="auto">
              <a:xfrm>
                <a:off x="4555440" y="2418032"/>
                <a:ext cx="70081" cy="106523"/>
              </a:xfrm>
              <a:custGeom>
                <a:avLst/>
                <a:gdLst>
                  <a:gd name="T0" fmla="*/ 0 w 20"/>
                  <a:gd name="T1" fmla="*/ 0 h 30"/>
                  <a:gd name="T2" fmla="*/ 0 w 20"/>
                  <a:gd name="T3" fmla="*/ 23 h 30"/>
                  <a:gd name="T4" fmla="*/ 18 w 20"/>
                  <a:gd name="T5" fmla="*/ 26 h 30"/>
                  <a:gd name="T6" fmla="*/ 0 w 20"/>
                  <a:gd name="T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30">
                    <a:moveTo>
                      <a:pt x="0" y="0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15" y="30"/>
                      <a:pt x="18" y="26"/>
                    </a:cubicBezTo>
                    <a:cubicBezTo>
                      <a:pt x="20" y="23"/>
                      <a:pt x="2" y="0"/>
                      <a:pt x="0" y="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5" name="ïSḷïde">
                <a:extLst>
                  <a:ext uri="{FF2B5EF4-FFF2-40B4-BE49-F238E27FC236}">
                    <a16:creationId xmlns:a16="http://schemas.microsoft.com/office/drawing/2014/main" id="{27D71E29-7702-4B5E-A1B9-1059208E8908}"/>
                  </a:ext>
                </a:extLst>
              </p:cNvPr>
              <p:cNvSpPr/>
              <p:nvPr/>
            </p:nvSpPr>
            <p:spPr bwMode="auto">
              <a:xfrm>
                <a:off x="4073288" y="2583425"/>
                <a:ext cx="557840" cy="3375071"/>
              </a:xfrm>
              <a:custGeom>
                <a:avLst/>
                <a:gdLst>
                  <a:gd name="T0" fmla="*/ 144 w 157"/>
                  <a:gd name="T1" fmla="*/ 0 h 951"/>
                  <a:gd name="T2" fmla="*/ 125 w 157"/>
                  <a:gd name="T3" fmla="*/ 2 h 951"/>
                  <a:gd name="T4" fmla="*/ 110 w 157"/>
                  <a:gd name="T5" fmla="*/ 130 h 951"/>
                  <a:gd name="T6" fmla="*/ 52 w 157"/>
                  <a:gd name="T7" fmla="*/ 276 h 951"/>
                  <a:gd name="T8" fmla="*/ 8 w 157"/>
                  <a:gd name="T9" fmla="*/ 528 h 951"/>
                  <a:gd name="T10" fmla="*/ 88 w 157"/>
                  <a:gd name="T11" fmla="*/ 951 h 951"/>
                  <a:gd name="T12" fmla="*/ 157 w 157"/>
                  <a:gd name="T13" fmla="*/ 875 h 951"/>
                  <a:gd name="T14" fmla="*/ 28 w 157"/>
                  <a:gd name="T15" fmla="*/ 530 h 951"/>
                  <a:gd name="T16" fmla="*/ 57 w 157"/>
                  <a:gd name="T17" fmla="*/ 286 h 951"/>
                  <a:gd name="T18" fmla="*/ 128 w 157"/>
                  <a:gd name="T19" fmla="*/ 145 h 951"/>
                  <a:gd name="T20" fmla="*/ 144 w 157"/>
                  <a:gd name="T21" fmla="*/ 0 h 9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7" h="951">
                    <a:moveTo>
                      <a:pt x="144" y="0"/>
                    </a:moveTo>
                    <a:cubicBezTo>
                      <a:pt x="144" y="0"/>
                      <a:pt x="132" y="4"/>
                      <a:pt x="125" y="2"/>
                    </a:cubicBezTo>
                    <a:cubicBezTo>
                      <a:pt x="125" y="2"/>
                      <a:pt x="119" y="102"/>
                      <a:pt x="110" y="130"/>
                    </a:cubicBezTo>
                    <a:cubicBezTo>
                      <a:pt x="101" y="158"/>
                      <a:pt x="66" y="254"/>
                      <a:pt x="52" y="276"/>
                    </a:cubicBezTo>
                    <a:cubicBezTo>
                      <a:pt x="52" y="276"/>
                      <a:pt x="15" y="369"/>
                      <a:pt x="8" y="528"/>
                    </a:cubicBezTo>
                    <a:cubicBezTo>
                      <a:pt x="0" y="687"/>
                      <a:pt x="19" y="880"/>
                      <a:pt x="88" y="951"/>
                    </a:cubicBezTo>
                    <a:cubicBezTo>
                      <a:pt x="88" y="951"/>
                      <a:pt x="127" y="941"/>
                      <a:pt x="157" y="875"/>
                    </a:cubicBezTo>
                    <a:cubicBezTo>
                      <a:pt x="157" y="875"/>
                      <a:pt x="27" y="701"/>
                      <a:pt x="28" y="530"/>
                    </a:cubicBezTo>
                    <a:cubicBezTo>
                      <a:pt x="28" y="530"/>
                      <a:pt x="34" y="362"/>
                      <a:pt x="57" y="286"/>
                    </a:cubicBezTo>
                    <a:cubicBezTo>
                      <a:pt x="128" y="145"/>
                      <a:pt x="128" y="145"/>
                      <a:pt x="128" y="145"/>
                    </a:cubicBez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6" name="íşḷïḓe">
                <a:extLst>
                  <a:ext uri="{FF2B5EF4-FFF2-40B4-BE49-F238E27FC236}">
                    <a16:creationId xmlns:a16="http://schemas.microsoft.com/office/drawing/2014/main" id="{902966A0-AA3A-4F83-A495-E376D8A3A997}"/>
                  </a:ext>
                </a:extLst>
              </p:cNvPr>
              <p:cNvSpPr/>
              <p:nvPr/>
            </p:nvSpPr>
            <p:spPr bwMode="auto">
              <a:xfrm>
                <a:off x="3916307" y="3530912"/>
                <a:ext cx="53260" cy="98113"/>
              </a:xfrm>
              <a:custGeom>
                <a:avLst/>
                <a:gdLst>
                  <a:gd name="T0" fmla="*/ 4 w 15"/>
                  <a:gd name="T1" fmla="*/ 10 h 28"/>
                  <a:gd name="T2" fmla="*/ 0 w 15"/>
                  <a:gd name="T3" fmla="*/ 28 h 28"/>
                  <a:gd name="T4" fmla="*/ 9 w 15"/>
                  <a:gd name="T5" fmla="*/ 22 h 28"/>
                  <a:gd name="T6" fmla="*/ 15 w 15"/>
                  <a:gd name="T7" fmla="*/ 0 h 28"/>
                  <a:gd name="T8" fmla="*/ 4 w 15"/>
                  <a:gd name="T9" fmla="*/ 1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28">
                    <a:moveTo>
                      <a:pt x="4" y="10"/>
                    </a:moveTo>
                    <a:cubicBezTo>
                      <a:pt x="4" y="10"/>
                      <a:pt x="6" y="21"/>
                      <a:pt x="0" y="28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15" y="0"/>
                      <a:pt x="15" y="0"/>
                      <a:pt x="15" y="0"/>
                    </a:cubicBezTo>
                    <a:lnTo>
                      <a:pt x="4" y="1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7" name="íŝḷíḑè">
                <a:extLst>
                  <a:ext uri="{FF2B5EF4-FFF2-40B4-BE49-F238E27FC236}">
                    <a16:creationId xmlns:a16="http://schemas.microsoft.com/office/drawing/2014/main" id="{ED254177-27E6-4ED1-88DE-EE5CD19BA0B6}"/>
                  </a:ext>
                </a:extLst>
              </p:cNvPr>
              <p:cNvSpPr/>
              <p:nvPr/>
            </p:nvSpPr>
            <p:spPr bwMode="auto">
              <a:xfrm>
                <a:off x="3812590" y="3629025"/>
                <a:ext cx="165389" cy="678377"/>
              </a:xfrm>
              <a:custGeom>
                <a:avLst/>
                <a:gdLst>
                  <a:gd name="T0" fmla="*/ 20 w 46"/>
                  <a:gd name="T1" fmla="*/ 13 h 191"/>
                  <a:gd name="T2" fmla="*/ 36 w 46"/>
                  <a:gd name="T3" fmla="*/ 0 h 191"/>
                  <a:gd name="T4" fmla="*/ 41 w 46"/>
                  <a:gd name="T5" fmla="*/ 60 h 191"/>
                  <a:gd name="T6" fmla="*/ 29 w 46"/>
                  <a:gd name="T7" fmla="*/ 155 h 191"/>
                  <a:gd name="T8" fmla="*/ 9 w 46"/>
                  <a:gd name="T9" fmla="*/ 191 h 191"/>
                  <a:gd name="T10" fmla="*/ 0 w 46"/>
                  <a:gd name="T11" fmla="*/ 174 h 191"/>
                  <a:gd name="T12" fmla="*/ 20 w 46"/>
                  <a:gd name="T13" fmla="*/ 13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191">
                    <a:moveTo>
                      <a:pt x="20" y="13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41" y="60"/>
                      <a:pt x="41" y="60"/>
                      <a:pt x="41" y="60"/>
                    </a:cubicBezTo>
                    <a:cubicBezTo>
                      <a:pt x="41" y="60"/>
                      <a:pt x="29" y="134"/>
                      <a:pt x="29" y="155"/>
                    </a:cubicBezTo>
                    <a:cubicBezTo>
                      <a:pt x="9" y="191"/>
                      <a:pt x="9" y="191"/>
                      <a:pt x="9" y="191"/>
                    </a:cubicBezTo>
                    <a:cubicBezTo>
                      <a:pt x="0" y="174"/>
                      <a:pt x="0" y="174"/>
                      <a:pt x="0" y="174"/>
                    </a:cubicBezTo>
                    <a:cubicBezTo>
                      <a:pt x="0" y="174"/>
                      <a:pt x="46" y="83"/>
                      <a:pt x="20" y="13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8" name="íṥḻídé">
                <a:extLst>
                  <a:ext uri="{FF2B5EF4-FFF2-40B4-BE49-F238E27FC236}">
                    <a16:creationId xmlns:a16="http://schemas.microsoft.com/office/drawing/2014/main" id="{2518989F-4E40-4675-9106-43EF3D0C6CA6}"/>
                  </a:ext>
                </a:extLst>
              </p:cNvPr>
              <p:cNvSpPr/>
              <p:nvPr/>
            </p:nvSpPr>
            <p:spPr bwMode="auto">
              <a:xfrm>
                <a:off x="3008069" y="4901682"/>
                <a:ext cx="350402" cy="591478"/>
              </a:xfrm>
              <a:custGeom>
                <a:avLst/>
                <a:gdLst>
                  <a:gd name="T0" fmla="*/ 98 w 98"/>
                  <a:gd name="T1" fmla="*/ 0 h 167"/>
                  <a:gd name="T2" fmla="*/ 30 w 98"/>
                  <a:gd name="T3" fmla="*/ 70 h 167"/>
                  <a:gd name="T4" fmla="*/ 24 w 98"/>
                  <a:gd name="T5" fmla="*/ 167 h 167"/>
                  <a:gd name="T6" fmla="*/ 34 w 98"/>
                  <a:gd name="T7" fmla="*/ 103 h 167"/>
                  <a:gd name="T8" fmla="*/ 98 w 98"/>
                  <a:gd name="T9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167">
                    <a:moveTo>
                      <a:pt x="98" y="0"/>
                    </a:moveTo>
                    <a:cubicBezTo>
                      <a:pt x="98" y="0"/>
                      <a:pt x="46" y="50"/>
                      <a:pt x="30" y="70"/>
                    </a:cubicBezTo>
                    <a:cubicBezTo>
                      <a:pt x="15" y="91"/>
                      <a:pt x="0" y="131"/>
                      <a:pt x="24" y="167"/>
                    </a:cubicBezTo>
                    <a:cubicBezTo>
                      <a:pt x="24" y="167"/>
                      <a:pt x="18" y="141"/>
                      <a:pt x="34" y="103"/>
                    </a:cubicBezTo>
                    <a:cubicBezTo>
                      <a:pt x="51" y="65"/>
                      <a:pt x="94" y="9"/>
                      <a:pt x="9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9" name="î$liḓè">
                <a:extLst>
                  <a:ext uri="{FF2B5EF4-FFF2-40B4-BE49-F238E27FC236}">
                    <a16:creationId xmlns:a16="http://schemas.microsoft.com/office/drawing/2014/main" id="{39896F6A-D8E4-4F27-9BCD-C5247CD84467}"/>
                  </a:ext>
                </a:extLst>
              </p:cNvPr>
              <p:cNvSpPr/>
              <p:nvPr/>
            </p:nvSpPr>
            <p:spPr bwMode="auto">
              <a:xfrm>
                <a:off x="2893137" y="4153224"/>
                <a:ext cx="779292" cy="311158"/>
              </a:xfrm>
              <a:custGeom>
                <a:avLst/>
                <a:gdLst>
                  <a:gd name="T0" fmla="*/ 0 w 219"/>
                  <a:gd name="T1" fmla="*/ 51 h 88"/>
                  <a:gd name="T2" fmla="*/ 40 w 219"/>
                  <a:gd name="T3" fmla="*/ 22 h 88"/>
                  <a:gd name="T4" fmla="*/ 46 w 219"/>
                  <a:gd name="T5" fmla="*/ 37 h 88"/>
                  <a:gd name="T6" fmla="*/ 149 w 219"/>
                  <a:gd name="T7" fmla="*/ 67 h 88"/>
                  <a:gd name="T8" fmla="*/ 219 w 219"/>
                  <a:gd name="T9" fmla="*/ 0 h 88"/>
                  <a:gd name="T10" fmla="*/ 154 w 219"/>
                  <a:gd name="T11" fmla="*/ 88 h 88"/>
                  <a:gd name="T12" fmla="*/ 27 w 219"/>
                  <a:gd name="T13" fmla="*/ 44 h 88"/>
                  <a:gd name="T14" fmla="*/ 0 w 219"/>
                  <a:gd name="T15" fmla="*/ 51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9" h="88">
                    <a:moveTo>
                      <a:pt x="0" y="51"/>
                    </a:moveTo>
                    <a:cubicBezTo>
                      <a:pt x="40" y="22"/>
                      <a:pt x="40" y="22"/>
                      <a:pt x="40" y="22"/>
                    </a:cubicBezTo>
                    <a:cubicBezTo>
                      <a:pt x="40" y="22"/>
                      <a:pt x="43" y="35"/>
                      <a:pt x="46" y="37"/>
                    </a:cubicBezTo>
                    <a:cubicBezTo>
                      <a:pt x="49" y="38"/>
                      <a:pt x="149" y="67"/>
                      <a:pt x="149" y="67"/>
                    </a:cubicBezTo>
                    <a:cubicBezTo>
                      <a:pt x="219" y="0"/>
                      <a:pt x="219" y="0"/>
                      <a:pt x="219" y="0"/>
                    </a:cubicBezTo>
                    <a:cubicBezTo>
                      <a:pt x="154" y="88"/>
                      <a:pt x="154" y="88"/>
                      <a:pt x="154" y="88"/>
                    </a:cubicBezTo>
                    <a:cubicBezTo>
                      <a:pt x="27" y="44"/>
                      <a:pt x="27" y="44"/>
                      <a:pt x="27" y="44"/>
                    </a:cubicBez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1" name="ísļïḋe">
                <a:extLst>
                  <a:ext uri="{FF2B5EF4-FFF2-40B4-BE49-F238E27FC236}">
                    <a16:creationId xmlns:a16="http://schemas.microsoft.com/office/drawing/2014/main" id="{D3319907-DBD8-4297-9097-6A125C05C92D}"/>
                  </a:ext>
                </a:extLst>
              </p:cNvPr>
              <p:cNvSpPr/>
              <p:nvPr/>
            </p:nvSpPr>
            <p:spPr bwMode="auto">
              <a:xfrm>
                <a:off x="3434155" y="4593329"/>
                <a:ext cx="372828" cy="555037"/>
              </a:xfrm>
              <a:custGeom>
                <a:avLst/>
                <a:gdLst>
                  <a:gd name="T0" fmla="*/ 0 w 133"/>
                  <a:gd name="T1" fmla="*/ 198 h 198"/>
                  <a:gd name="T2" fmla="*/ 129 w 133"/>
                  <a:gd name="T3" fmla="*/ 0 h 198"/>
                  <a:gd name="T4" fmla="*/ 133 w 133"/>
                  <a:gd name="T5" fmla="*/ 26 h 198"/>
                  <a:gd name="T6" fmla="*/ 0 w 133"/>
                  <a:gd name="T7" fmla="*/ 198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3" h="198">
                    <a:moveTo>
                      <a:pt x="0" y="198"/>
                    </a:moveTo>
                    <a:lnTo>
                      <a:pt x="129" y="0"/>
                    </a:lnTo>
                    <a:lnTo>
                      <a:pt x="133" y="26"/>
                    </a:lnTo>
                    <a:lnTo>
                      <a:pt x="0" y="198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pic>
        <p:nvPicPr>
          <p:cNvPr id="70" name="图片 6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41" y="51444"/>
            <a:ext cx="2270760" cy="227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586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椭圆 17">
            <a:extLst>
              <a:ext uri="{FF2B5EF4-FFF2-40B4-BE49-F238E27FC236}">
                <a16:creationId xmlns:a16="http://schemas.microsoft.com/office/drawing/2014/main" id="{8844BE8F-7AF3-41D0-BFA2-45FA64D7BEA7}"/>
              </a:ext>
            </a:extLst>
          </p:cNvPr>
          <p:cNvSpPr/>
          <p:nvPr userDrawn="1"/>
        </p:nvSpPr>
        <p:spPr>
          <a:xfrm>
            <a:off x="1696710" y="2048474"/>
            <a:ext cx="2761052" cy="276105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6238785" y="3154124"/>
            <a:ext cx="4794976" cy="895350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单击此处添加幻灯片章节标题</a:t>
            </a:r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6233011" y="4125674"/>
            <a:ext cx="4801072" cy="1015623"/>
          </a:xfrm>
        </p:spPr>
        <p:txBody>
          <a:bodyPr anchor="t">
            <a:norm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grpSp>
        <p:nvGrpSpPr>
          <p:cNvPr id="4" name="facaebd4-72e0-44dc-b59f-1bda25292c6f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AAE0EFB4-CBF3-4EA9-8CBF-B26A78E60DA0}"/>
              </a:ext>
            </a:extLst>
          </p:cNvPr>
          <p:cNvGrpSpPr>
            <a:grpSpLocks noChangeAspect="1"/>
          </p:cNvGrpSpPr>
          <p:nvPr userDrawn="1">
            <p:custDataLst>
              <p:tags r:id="rId1"/>
            </p:custDataLst>
          </p:nvPr>
        </p:nvGrpSpPr>
        <p:grpSpPr>
          <a:xfrm>
            <a:off x="937260" y="2434549"/>
            <a:ext cx="4408946" cy="2322406"/>
            <a:chOff x="2036452" y="1682750"/>
            <a:chExt cx="8119096" cy="4276724"/>
          </a:xfrm>
        </p:grpSpPr>
        <p:sp>
          <p:nvSpPr>
            <p:cNvPr id="5" name="ïşḻïde">
              <a:extLst>
                <a:ext uri="{FF2B5EF4-FFF2-40B4-BE49-F238E27FC236}">
                  <a16:creationId xmlns:a16="http://schemas.microsoft.com/office/drawing/2014/main" id="{727E9AC3-BD82-42CB-B315-306044301082}"/>
                </a:ext>
              </a:extLst>
            </p:cNvPr>
            <p:cNvSpPr/>
            <p:nvPr userDrawn="1"/>
          </p:nvSpPr>
          <p:spPr bwMode="auto">
            <a:xfrm>
              <a:off x="2511644" y="4054994"/>
              <a:ext cx="894698" cy="1900766"/>
            </a:xfrm>
            <a:custGeom>
              <a:avLst/>
              <a:gdLst>
                <a:gd name="T0" fmla="*/ 55 w 140"/>
                <a:gd name="T1" fmla="*/ 33 h 297"/>
                <a:gd name="T2" fmla="*/ 6 w 140"/>
                <a:gd name="T3" fmla="*/ 248 h 297"/>
                <a:gd name="T4" fmla="*/ 138 w 140"/>
                <a:gd name="T5" fmla="*/ 256 h 297"/>
                <a:gd name="T6" fmla="*/ 55 w 140"/>
                <a:gd name="T7" fmla="*/ 33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297">
                  <a:moveTo>
                    <a:pt x="55" y="33"/>
                  </a:moveTo>
                  <a:cubicBezTo>
                    <a:pt x="15" y="86"/>
                    <a:pt x="0" y="160"/>
                    <a:pt x="6" y="248"/>
                  </a:cubicBezTo>
                  <a:cubicBezTo>
                    <a:pt x="63" y="297"/>
                    <a:pt x="106" y="295"/>
                    <a:pt x="138" y="256"/>
                  </a:cubicBezTo>
                  <a:cubicBezTo>
                    <a:pt x="140" y="85"/>
                    <a:pt x="116" y="0"/>
                    <a:pt x="55" y="33"/>
                  </a:cubicBezTo>
                  <a:close/>
                </a:path>
              </a:pathLst>
            </a:custGeom>
            <a:solidFill>
              <a:srgbClr val="FFB6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ïṣḻidê">
              <a:extLst>
                <a:ext uri="{FF2B5EF4-FFF2-40B4-BE49-F238E27FC236}">
                  <a16:creationId xmlns:a16="http://schemas.microsoft.com/office/drawing/2014/main" id="{D7F5503E-7301-419B-AE20-FC6FD00C9EA1}"/>
                </a:ext>
              </a:extLst>
            </p:cNvPr>
            <p:cNvSpPr/>
            <p:nvPr userDrawn="1"/>
          </p:nvSpPr>
          <p:spPr bwMode="auto">
            <a:xfrm>
              <a:off x="2652716" y="4693533"/>
              <a:ext cx="133648" cy="1113730"/>
            </a:xfrm>
            <a:custGeom>
              <a:avLst/>
              <a:gdLst>
                <a:gd name="T0" fmla="*/ 21 w 21"/>
                <a:gd name="T1" fmla="*/ 174 h 174"/>
                <a:gd name="T2" fmla="*/ 18 w 21"/>
                <a:gd name="T3" fmla="*/ 0 h 174"/>
                <a:gd name="T4" fmla="*/ 0 w 21"/>
                <a:gd name="T5" fmla="*/ 161 h 174"/>
                <a:gd name="T6" fmla="*/ 21 w 21"/>
                <a:gd name="T7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74">
                  <a:moveTo>
                    <a:pt x="21" y="174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7" y="166"/>
                    <a:pt x="14" y="170"/>
                    <a:pt x="21" y="174"/>
                  </a:cubicBezTo>
                  <a:close/>
                </a:path>
              </a:pathLst>
            </a:custGeom>
            <a:solidFill>
              <a:srgbClr val="E4A9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iṡ1íďê">
              <a:extLst>
                <a:ext uri="{FF2B5EF4-FFF2-40B4-BE49-F238E27FC236}">
                  <a16:creationId xmlns:a16="http://schemas.microsoft.com/office/drawing/2014/main" id="{254376E9-490A-43B4-BB0E-6A3F6AAE0EF0}"/>
                </a:ext>
              </a:extLst>
            </p:cNvPr>
            <p:cNvSpPr/>
            <p:nvPr userDrawn="1"/>
          </p:nvSpPr>
          <p:spPr bwMode="auto">
            <a:xfrm>
              <a:off x="2838338" y="5038790"/>
              <a:ext cx="126223" cy="831585"/>
            </a:xfrm>
            <a:custGeom>
              <a:avLst/>
              <a:gdLst>
                <a:gd name="T0" fmla="*/ 17 w 20"/>
                <a:gd name="T1" fmla="*/ 24 h 130"/>
                <a:gd name="T2" fmla="*/ 8 w 20"/>
                <a:gd name="T3" fmla="*/ 98 h 130"/>
                <a:gd name="T4" fmla="*/ 9 w 20"/>
                <a:gd name="T5" fmla="*/ 0 h 130"/>
                <a:gd name="T6" fmla="*/ 0 w 20"/>
                <a:gd name="T7" fmla="*/ 123 h 130"/>
                <a:gd name="T8" fmla="*/ 19 w 20"/>
                <a:gd name="T9" fmla="*/ 130 h 130"/>
                <a:gd name="T10" fmla="*/ 20 w 20"/>
                <a:gd name="T11" fmla="*/ 130 h 130"/>
                <a:gd name="T12" fmla="*/ 17 w 20"/>
                <a:gd name="T13" fmla="*/ 24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30">
                  <a:moveTo>
                    <a:pt x="17" y="24"/>
                  </a:moveTo>
                  <a:cubicBezTo>
                    <a:pt x="8" y="98"/>
                    <a:pt x="8" y="98"/>
                    <a:pt x="8" y="98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6" y="126"/>
                    <a:pt x="13" y="128"/>
                    <a:pt x="19" y="130"/>
                  </a:cubicBezTo>
                  <a:cubicBezTo>
                    <a:pt x="20" y="130"/>
                    <a:pt x="20" y="130"/>
                    <a:pt x="20" y="130"/>
                  </a:cubicBezTo>
                  <a:lnTo>
                    <a:pt x="17" y="24"/>
                  </a:lnTo>
                  <a:close/>
                </a:path>
              </a:pathLst>
            </a:custGeom>
            <a:solidFill>
              <a:srgbClr val="E4A9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iŝḷidè">
              <a:extLst>
                <a:ext uri="{FF2B5EF4-FFF2-40B4-BE49-F238E27FC236}">
                  <a16:creationId xmlns:a16="http://schemas.microsoft.com/office/drawing/2014/main" id="{9665DADF-B77E-4470-AE4D-D3EC8E7DB3C1}"/>
                </a:ext>
              </a:extLst>
            </p:cNvPr>
            <p:cNvSpPr/>
            <p:nvPr userDrawn="1"/>
          </p:nvSpPr>
          <p:spPr bwMode="auto">
            <a:xfrm>
              <a:off x="3168746" y="4790056"/>
              <a:ext cx="111373" cy="1069181"/>
            </a:xfrm>
            <a:custGeom>
              <a:avLst/>
              <a:gdLst>
                <a:gd name="T0" fmla="*/ 0 w 17"/>
                <a:gd name="T1" fmla="*/ 0 h 167"/>
                <a:gd name="T2" fmla="*/ 0 w 17"/>
                <a:gd name="T3" fmla="*/ 167 h 167"/>
                <a:gd name="T4" fmla="*/ 12 w 17"/>
                <a:gd name="T5" fmla="*/ 161 h 167"/>
                <a:gd name="T6" fmla="*/ 17 w 17"/>
                <a:gd name="T7" fmla="*/ 80 h 167"/>
                <a:gd name="T8" fmla="*/ 6 w 17"/>
                <a:gd name="T9" fmla="*/ 75 h 167"/>
                <a:gd name="T10" fmla="*/ 0 w 17"/>
                <a:gd name="T11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67">
                  <a:moveTo>
                    <a:pt x="0" y="0"/>
                  </a:moveTo>
                  <a:cubicBezTo>
                    <a:pt x="0" y="167"/>
                    <a:pt x="0" y="167"/>
                    <a:pt x="0" y="167"/>
                  </a:cubicBezTo>
                  <a:cubicBezTo>
                    <a:pt x="4" y="165"/>
                    <a:pt x="8" y="164"/>
                    <a:pt x="12" y="161"/>
                  </a:cubicBezTo>
                  <a:cubicBezTo>
                    <a:pt x="17" y="80"/>
                    <a:pt x="17" y="80"/>
                    <a:pt x="17" y="80"/>
                  </a:cubicBezTo>
                  <a:cubicBezTo>
                    <a:pt x="6" y="75"/>
                    <a:pt x="6" y="75"/>
                    <a:pt x="6" y="7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A9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ïṥlïdè">
              <a:extLst>
                <a:ext uri="{FF2B5EF4-FFF2-40B4-BE49-F238E27FC236}">
                  <a16:creationId xmlns:a16="http://schemas.microsoft.com/office/drawing/2014/main" id="{F9CB23CB-2F41-4A60-99FA-A2A2DC80811D}"/>
                </a:ext>
              </a:extLst>
            </p:cNvPr>
            <p:cNvSpPr/>
            <p:nvPr userDrawn="1"/>
          </p:nvSpPr>
          <p:spPr bwMode="auto">
            <a:xfrm>
              <a:off x="6558198" y="3602077"/>
              <a:ext cx="887273" cy="1859931"/>
            </a:xfrm>
            <a:custGeom>
              <a:avLst/>
              <a:gdLst>
                <a:gd name="T0" fmla="*/ 107 w 139"/>
                <a:gd name="T1" fmla="*/ 285 h 291"/>
                <a:gd name="T2" fmla="*/ 139 w 139"/>
                <a:gd name="T3" fmla="*/ 0 h 291"/>
                <a:gd name="T4" fmla="*/ 30 w 139"/>
                <a:gd name="T5" fmla="*/ 0 h 291"/>
                <a:gd name="T6" fmla="*/ 0 w 139"/>
                <a:gd name="T7" fmla="*/ 290 h 291"/>
                <a:gd name="T8" fmla="*/ 107 w 139"/>
                <a:gd name="T9" fmla="*/ 28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291">
                  <a:moveTo>
                    <a:pt x="107" y="285"/>
                  </a:moveTo>
                  <a:cubicBezTo>
                    <a:pt x="139" y="0"/>
                    <a:pt x="139" y="0"/>
                    <a:pt x="139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0" y="290"/>
                    <a:pt x="0" y="290"/>
                    <a:pt x="0" y="290"/>
                  </a:cubicBezTo>
                  <a:cubicBezTo>
                    <a:pt x="38" y="291"/>
                    <a:pt x="75" y="290"/>
                    <a:pt x="107" y="285"/>
                  </a:cubicBezTo>
                  <a:close/>
                </a:path>
              </a:pathLst>
            </a:custGeom>
            <a:solidFill>
              <a:srgbClr val="3739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íṣľîḍê">
              <a:extLst>
                <a:ext uri="{FF2B5EF4-FFF2-40B4-BE49-F238E27FC236}">
                  <a16:creationId xmlns:a16="http://schemas.microsoft.com/office/drawing/2014/main" id="{3D1546D2-AA64-4A50-B4E8-212DBF4637F9}"/>
                </a:ext>
              </a:extLst>
            </p:cNvPr>
            <p:cNvSpPr/>
            <p:nvPr userDrawn="1"/>
          </p:nvSpPr>
          <p:spPr bwMode="auto">
            <a:xfrm>
              <a:off x="3591963" y="2948689"/>
              <a:ext cx="4621982" cy="3010785"/>
            </a:xfrm>
            <a:custGeom>
              <a:avLst/>
              <a:gdLst>
                <a:gd name="T0" fmla="*/ 39 w 722"/>
                <a:gd name="T1" fmla="*/ 0 h 471"/>
                <a:gd name="T2" fmla="*/ 0 w 722"/>
                <a:gd name="T3" fmla="*/ 216 h 471"/>
                <a:gd name="T4" fmla="*/ 681 w 722"/>
                <a:gd name="T5" fmla="*/ 337 h 471"/>
                <a:gd name="T6" fmla="*/ 688 w 722"/>
                <a:gd name="T7" fmla="*/ 312 h 471"/>
                <a:gd name="T8" fmla="*/ 722 w 722"/>
                <a:gd name="T9" fmla="*/ 100 h 471"/>
                <a:gd name="T10" fmla="*/ 721 w 722"/>
                <a:gd name="T11" fmla="*/ 100 h 471"/>
                <a:gd name="T12" fmla="*/ 39 w 722"/>
                <a:gd name="T1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2" h="471">
                  <a:moveTo>
                    <a:pt x="39" y="0"/>
                  </a:moveTo>
                  <a:cubicBezTo>
                    <a:pt x="26" y="72"/>
                    <a:pt x="13" y="144"/>
                    <a:pt x="0" y="216"/>
                  </a:cubicBezTo>
                  <a:cubicBezTo>
                    <a:pt x="0" y="336"/>
                    <a:pt x="571" y="471"/>
                    <a:pt x="681" y="337"/>
                  </a:cubicBezTo>
                  <a:cubicBezTo>
                    <a:pt x="681" y="337"/>
                    <a:pt x="686" y="324"/>
                    <a:pt x="688" y="312"/>
                  </a:cubicBezTo>
                  <a:cubicBezTo>
                    <a:pt x="696" y="258"/>
                    <a:pt x="716" y="118"/>
                    <a:pt x="722" y="100"/>
                  </a:cubicBezTo>
                  <a:cubicBezTo>
                    <a:pt x="721" y="100"/>
                    <a:pt x="721" y="100"/>
                    <a:pt x="721" y="100"/>
                  </a:cubicBezTo>
                  <a:cubicBezTo>
                    <a:pt x="686" y="108"/>
                    <a:pt x="39" y="0"/>
                    <a:pt x="39" y="0"/>
                  </a:cubicBezTo>
                  <a:close/>
                </a:path>
              </a:pathLst>
            </a:custGeom>
            <a:solidFill>
              <a:srgbClr val="3D3D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íSḻïďè">
              <a:extLst>
                <a:ext uri="{FF2B5EF4-FFF2-40B4-BE49-F238E27FC236}">
                  <a16:creationId xmlns:a16="http://schemas.microsoft.com/office/drawing/2014/main" id="{0DCAE49E-E838-4080-9BE4-AAA01915FD11}"/>
                </a:ext>
              </a:extLst>
            </p:cNvPr>
            <p:cNvSpPr/>
            <p:nvPr userDrawn="1"/>
          </p:nvSpPr>
          <p:spPr bwMode="auto">
            <a:xfrm>
              <a:off x="2036452" y="1823822"/>
              <a:ext cx="8104246" cy="2168061"/>
            </a:xfrm>
            <a:custGeom>
              <a:avLst/>
              <a:gdLst>
                <a:gd name="T0" fmla="*/ 0 w 2183"/>
                <a:gd name="T1" fmla="*/ 103 h 584"/>
                <a:gd name="T2" fmla="*/ 10 w 2183"/>
                <a:gd name="T3" fmla="*/ 65 h 584"/>
                <a:gd name="T4" fmla="*/ 1059 w 2183"/>
                <a:gd name="T5" fmla="*/ 0 h 584"/>
                <a:gd name="T6" fmla="*/ 2183 w 2183"/>
                <a:gd name="T7" fmla="*/ 384 h 584"/>
                <a:gd name="T8" fmla="*/ 2173 w 2183"/>
                <a:gd name="T9" fmla="*/ 424 h 584"/>
                <a:gd name="T10" fmla="*/ 1130 w 2183"/>
                <a:gd name="T11" fmla="*/ 584 h 584"/>
                <a:gd name="T12" fmla="*/ 0 w 2183"/>
                <a:gd name="T13" fmla="*/ 103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3" h="584">
                  <a:moveTo>
                    <a:pt x="0" y="103"/>
                  </a:moveTo>
                  <a:lnTo>
                    <a:pt x="10" y="65"/>
                  </a:lnTo>
                  <a:lnTo>
                    <a:pt x="1059" y="0"/>
                  </a:lnTo>
                  <a:lnTo>
                    <a:pt x="2183" y="384"/>
                  </a:lnTo>
                  <a:lnTo>
                    <a:pt x="2173" y="424"/>
                  </a:lnTo>
                  <a:lnTo>
                    <a:pt x="1130" y="584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4B4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îs1îďê">
              <a:extLst>
                <a:ext uri="{FF2B5EF4-FFF2-40B4-BE49-F238E27FC236}">
                  <a16:creationId xmlns:a16="http://schemas.microsoft.com/office/drawing/2014/main" id="{5D51F6D5-1E5E-41ED-B858-5B81953A086F}"/>
                </a:ext>
              </a:extLst>
            </p:cNvPr>
            <p:cNvSpPr/>
            <p:nvPr userDrawn="1"/>
          </p:nvSpPr>
          <p:spPr bwMode="auto">
            <a:xfrm>
              <a:off x="2073576" y="1690175"/>
              <a:ext cx="8067122" cy="2160637"/>
            </a:xfrm>
            <a:custGeom>
              <a:avLst/>
              <a:gdLst>
                <a:gd name="T0" fmla="*/ 2173 w 2173"/>
                <a:gd name="T1" fmla="*/ 420 h 582"/>
                <a:gd name="T2" fmla="*/ 1127 w 2173"/>
                <a:gd name="T3" fmla="*/ 582 h 582"/>
                <a:gd name="T4" fmla="*/ 0 w 2173"/>
                <a:gd name="T5" fmla="*/ 101 h 582"/>
                <a:gd name="T6" fmla="*/ 0 w 2173"/>
                <a:gd name="T7" fmla="*/ 101 h 582"/>
                <a:gd name="T8" fmla="*/ 1056 w 2173"/>
                <a:gd name="T9" fmla="*/ 0 h 582"/>
                <a:gd name="T10" fmla="*/ 2173 w 2173"/>
                <a:gd name="T11" fmla="*/ 420 h 582"/>
                <a:gd name="T12" fmla="*/ 2173 w 2173"/>
                <a:gd name="T13" fmla="*/ 42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73" h="582">
                  <a:moveTo>
                    <a:pt x="2173" y="420"/>
                  </a:moveTo>
                  <a:lnTo>
                    <a:pt x="1127" y="582"/>
                  </a:lnTo>
                  <a:lnTo>
                    <a:pt x="0" y="101"/>
                  </a:lnTo>
                  <a:lnTo>
                    <a:pt x="0" y="101"/>
                  </a:lnTo>
                  <a:lnTo>
                    <a:pt x="1056" y="0"/>
                  </a:lnTo>
                  <a:lnTo>
                    <a:pt x="2173" y="420"/>
                  </a:lnTo>
                  <a:lnTo>
                    <a:pt x="2173" y="420"/>
                  </a:lnTo>
                  <a:close/>
                </a:path>
              </a:pathLst>
            </a:custGeom>
            <a:solidFill>
              <a:srgbClr val="3D3D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ïşḷíde">
              <a:extLst>
                <a:ext uri="{FF2B5EF4-FFF2-40B4-BE49-F238E27FC236}">
                  <a16:creationId xmlns:a16="http://schemas.microsoft.com/office/drawing/2014/main" id="{4D0A1D59-3F14-4E0D-90F1-7CCED899ADA8}"/>
                </a:ext>
              </a:extLst>
            </p:cNvPr>
            <p:cNvSpPr/>
            <p:nvPr userDrawn="1"/>
          </p:nvSpPr>
          <p:spPr bwMode="auto">
            <a:xfrm>
              <a:off x="2062440" y="1682750"/>
              <a:ext cx="8093108" cy="2175486"/>
            </a:xfrm>
            <a:custGeom>
              <a:avLst/>
              <a:gdLst>
                <a:gd name="T0" fmla="*/ 1263 w 1264"/>
                <a:gd name="T1" fmla="*/ 247 h 340"/>
                <a:gd name="T2" fmla="*/ 656 w 1264"/>
                <a:gd name="T3" fmla="*/ 340 h 340"/>
                <a:gd name="T4" fmla="*/ 655 w 1264"/>
                <a:gd name="T5" fmla="*/ 340 h 340"/>
                <a:gd name="T6" fmla="*/ 1 w 1264"/>
                <a:gd name="T7" fmla="*/ 61 h 340"/>
                <a:gd name="T8" fmla="*/ 0 w 1264"/>
                <a:gd name="T9" fmla="*/ 59 h 340"/>
                <a:gd name="T10" fmla="*/ 0 w 1264"/>
                <a:gd name="T11" fmla="*/ 59 h 340"/>
                <a:gd name="T12" fmla="*/ 0 w 1264"/>
                <a:gd name="T13" fmla="*/ 59 h 340"/>
                <a:gd name="T14" fmla="*/ 2 w 1264"/>
                <a:gd name="T15" fmla="*/ 58 h 340"/>
                <a:gd name="T16" fmla="*/ 613 w 1264"/>
                <a:gd name="T17" fmla="*/ 0 h 340"/>
                <a:gd name="T18" fmla="*/ 614 w 1264"/>
                <a:gd name="T19" fmla="*/ 0 h 340"/>
                <a:gd name="T20" fmla="*/ 614 w 1264"/>
                <a:gd name="T21" fmla="*/ 0 h 340"/>
                <a:gd name="T22" fmla="*/ 1263 w 1264"/>
                <a:gd name="T23" fmla="*/ 244 h 340"/>
                <a:gd name="T24" fmla="*/ 1264 w 1264"/>
                <a:gd name="T25" fmla="*/ 246 h 340"/>
                <a:gd name="T26" fmla="*/ 1263 w 1264"/>
                <a:gd name="T27" fmla="*/ 247 h 340"/>
                <a:gd name="T28" fmla="*/ 1263 w 1264"/>
                <a:gd name="T29" fmla="*/ 247 h 340"/>
                <a:gd name="T30" fmla="*/ 1263 w 1264"/>
                <a:gd name="T31" fmla="*/ 247 h 340"/>
                <a:gd name="T32" fmla="*/ 1263 w 1264"/>
                <a:gd name="T33" fmla="*/ 247 h 340"/>
                <a:gd name="T34" fmla="*/ 656 w 1264"/>
                <a:gd name="T35" fmla="*/ 337 h 340"/>
                <a:gd name="T36" fmla="*/ 1257 w 1264"/>
                <a:gd name="T37" fmla="*/ 245 h 340"/>
                <a:gd name="T38" fmla="*/ 613 w 1264"/>
                <a:gd name="T39" fmla="*/ 2 h 340"/>
                <a:gd name="T40" fmla="*/ 7 w 1264"/>
                <a:gd name="T41" fmla="*/ 61 h 340"/>
                <a:gd name="T42" fmla="*/ 656 w 1264"/>
                <a:gd name="T43" fmla="*/ 337 h 340"/>
                <a:gd name="T44" fmla="*/ 1263 w 1264"/>
                <a:gd name="T45" fmla="*/ 247 h 340"/>
                <a:gd name="T46" fmla="*/ 1263 w 1264"/>
                <a:gd name="T47" fmla="*/ 247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64" h="340">
                  <a:moveTo>
                    <a:pt x="1263" y="247"/>
                  </a:moveTo>
                  <a:cubicBezTo>
                    <a:pt x="656" y="340"/>
                    <a:pt x="656" y="340"/>
                    <a:pt x="656" y="340"/>
                  </a:cubicBezTo>
                  <a:cubicBezTo>
                    <a:pt x="655" y="340"/>
                    <a:pt x="655" y="340"/>
                    <a:pt x="655" y="340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0" y="60"/>
                    <a:pt x="0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1" y="59"/>
                    <a:pt x="1" y="58"/>
                    <a:pt x="2" y="58"/>
                  </a:cubicBezTo>
                  <a:cubicBezTo>
                    <a:pt x="613" y="0"/>
                    <a:pt x="613" y="0"/>
                    <a:pt x="613" y="0"/>
                  </a:cubicBezTo>
                  <a:cubicBezTo>
                    <a:pt x="614" y="0"/>
                    <a:pt x="614" y="0"/>
                    <a:pt x="614" y="0"/>
                  </a:cubicBezTo>
                  <a:cubicBezTo>
                    <a:pt x="614" y="0"/>
                    <a:pt x="614" y="0"/>
                    <a:pt x="614" y="0"/>
                  </a:cubicBezTo>
                  <a:cubicBezTo>
                    <a:pt x="1263" y="244"/>
                    <a:pt x="1263" y="244"/>
                    <a:pt x="1263" y="244"/>
                  </a:cubicBezTo>
                  <a:cubicBezTo>
                    <a:pt x="1263" y="244"/>
                    <a:pt x="1264" y="245"/>
                    <a:pt x="1264" y="246"/>
                  </a:cubicBezTo>
                  <a:cubicBezTo>
                    <a:pt x="1263" y="246"/>
                    <a:pt x="1263" y="246"/>
                    <a:pt x="1263" y="247"/>
                  </a:cubicBezTo>
                  <a:cubicBezTo>
                    <a:pt x="1263" y="247"/>
                    <a:pt x="1263" y="247"/>
                    <a:pt x="1263" y="247"/>
                  </a:cubicBezTo>
                  <a:cubicBezTo>
                    <a:pt x="1263" y="247"/>
                    <a:pt x="1263" y="247"/>
                    <a:pt x="1263" y="247"/>
                  </a:cubicBezTo>
                  <a:cubicBezTo>
                    <a:pt x="1263" y="247"/>
                    <a:pt x="1263" y="247"/>
                    <a:pt x="1263" y="247"/>
                  </a:cubicBezTo>
                  <a:moveTo>
                    <a:pt x="656" y="337"/>
                  </a:moveTo>
                  <a:cubicBezTo>
                    <a:pt x="1257" y="245"/>
                    <a:pt x="1257" y="245"/>
                    <a:pt x="1257" y="245"/>
                  </a:cubicBezTo>
                  <a:cubicBezTo>
                    <a:pt x="613" y="2"/>
                    <a:pt x="613" y="2"/>
                    <a:pt x="613" y="2"/>
                  </a:cubicBezTo>
                  <a:cubicBezTo>
                    <a:pt x="7" y="61"/>
                    <a:pt x="7" y="61"/>
                    <a:pt x="7" y="61"/>
                  </a:cubicBezTo>
                  <a:lnTo>
                    <a:pt x="656" y="337"/>
                  </a:lnTo>
                  <a:close/>
                  <a:moveTo>
                    <a:pt x="1263" y="247"/>
                  </a:moveTo>
                  <a:cubicBezTo>
                    <a:pt x="1263" y="247"/>
                    <a:pt x="1263" y="247"/>
                    <a:pt x="1263" y="247"/>
                  </a:cubicBezTo>
                </a:path>
              </a:pathLst>
            </a:custGeom>
            <a:solidFill>
              <a:srgbClr val="22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ïṣḻîdé">
              <a:extLst>
                <a:ext uri="{FF2B5EF4-FFF2-40B4-BE49-F238E27FC236}">
                  <a16:creationId xmlns:a16="http://schemas.microsoft.com/office/drawing/2014/main" id="{1699F87C-C8E0-48F9-81E8-2D0BD00C6423}"/>
                </a:ext>
              </a:extLst>
            </p:cNvPr>
            <p:cNvSpPr/>
            <p:nvPr userDrawn="1"/>
          </p:nvSpPr>
          <p:spPr bwMode="auto">
            <a:xfrm>
              <a:off x="3617949" y="2573734"/>
              <a:ext cx="2182912" cy="367532"/>
            </a:xfrm>
            <a:custGeom>
              <a:avLst/>
              <a:gdLst>
                <a:gd name="T0" fmla="*/ 334 w 341"/>
                <a:gd name="T1" fmla="*/ 21 h 58"/>
                <a:gd name="T2" fmla="*/ 340 w 341"/>
                <a:gd name="T3" fmla="*/ 32 h 58"/>
                <a:gd name="T4" fmla="*/ 328 w 341"/>
                <a:gd name="T5" fmla="*/ 38 h 58"/>
                <a:gd name="T6" fmla="*/ 122 w 341"/>
                <a:gd name="T7" fmla="*/ 31 h 58"/>
                <a:gd name="T8" fmla="*/ 23 w 341"/>
                <a:gd name="T9" fmla="*/ 58 h 58"/>
                <a:gd name="T10" fmla="*/ 0 w 341"/>
                <a:gd name="T11" fmla="*/ 49 h 58"/>
                <a:gd name="T12" fmla="*/ 119 w 341"/>
                <a:gd name="T13" fmla="*/ 13 h 58"/>
                <a:gd name="T14" fmla="*/ 334 w 341"/>
                <a:gd name="T15" fmla="*/ 2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1" h="58">
                  <a:moveTo>
                    <a:pt x="334" y="21"/>
                  </a:moveTo>
                  <a:cubicBezTo>
                    <a:pt x="339" y="22"/>
                    <a:pt x="341" y="28"/>
                    <a:pt x="340" y="32"/>
                  </a:cubicBezTo>
                  <a:cubicBezTo>
                    <a:pt x="338" y="37"/>
                    <a:pt x="333" y="40"/>
                    <a:pt x="328" y="38"/>
                  </a:cubicBezTo>
                  <a:cubicBezTo>
                    <a:pt x="275" y="20"/>
                    <a:pt x="195" y="19"/>
                    <a:pt x="122" y="31"/>
                  </a:cubicBezTo>
                  <a:cubicBezTo>
                    <a:pt x="85" y="37"/>
                    <a:pt x="52" y="46"/>
                    <a:pt x="23" y="5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32" y="33"/>
                    <a:pt x="74" y="20"/>
                    <a:pt x="119" y="13"/>
                  </a:cubicBezTo>
                  <a:cubicBezTo>
                    <a:pt x="194" y="0"/>
                    <a:pt x="278" y="2"/>
                    <a:pt x="334" y="21"/>
                  </a:cubicBezTo>
                  <a:close/>
                </a:path>
              </a:pathLst>
            </a:custGeom>
            <a:solidFill>
              <a:srgbClr val="2F2D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ïşļíďè">
              <a:extLst>
                <a:ext uri="{FF2B5EF4-FFF2-40B4-BE49-F238E27FC236}">
                  <a16:creationId xmlns:a16="http://schemas.microsoft.com/office/drawing/2014/main" id="{199F29C0-0DDF-4186-8157-4487AB725DDC}"/>
                </a:ext>
              </a:extLst>
            </p:cNvPr>
            <p:cNvSpPr/>
            <p:nvPr userDrawn="1"/>
          </p:nvSpPr>
          <p:spPr bwMode="auto">
            <a:xfrm>
              <a:off x="2920011" y="2495772"/>
              <a:ext cx="2836300" cy="1577786"/>
            </a:xfrm>
            <a:custGeom>
              <a:avLst/>
              <a:gdLst>
                <a:gd name="T0" fmla="*/ 436 w 443"/>
                <a:gd name="T1" fmla="*/ 21 h 247"/>
                <a:gd name="T2" fmla="*/ 441 w 443"/>
                <a:gd name="T3" fmla="*/ 32 h 247"/>
                <a:gd name="T4" fmla="*/ 430 w 443"/>
                <a:gd name="T5" fmla="*/ 38 h 247"/>
                <a:gd name="T6" fmla="*/ 223 w 443"/>
                <a:gd name="T7" fmla="*/ 31 h 247"/>
                <a:gd name="T8" fmla="*/ 23 w 443"/>
                <a:gd name="T9" fmla="*/ 214 h 247"/>
                <a:gd name="T10" fmla="*/ 19 w 443"/>
                <a:gd name="T11" fmla="*/ 240 h 247"/>
                <a:gd name="T12" fmla="*/ 7 w 443"/>
                <a:gd name="T13" fmla="*/ 245 h 247"/>
                <a:gd name="T14" fmla="*/ 2 w 443"/>
                <a:gd name="T15" fmla="*/ 233 h 247"/>
                <a:gd name="T16" fmla="*/ 5 w 443"/>
                <a:gd name="T17" fmla="*/ 213 h 247"/>
                <a:gd name="T18" fmla="*/ 220 w 443"/>
                <a:gd name="T19" fmla="*/ 13 h 247"/>
                <a:gd name="T20" fmla="*/ 436 w 443"/>
                <a:gd name="T21" fmla="*/ 21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3" h="247">
                  <a:moveTo>
                    <a:pt x="436" y="21"/>
                  </a:moveTo>
                  <a:cubicBezTo>
                    <a:pt x="440" y="23"/>
                    <a:pt x="443" y="28"/>
                    <a:pt x="441" y="32"/>
                  </a:cubicBezTo>
                  <a:cubicBezTo>
                    <a:pt x="440" y="37"/>
                    <a:pt x="435" y="40"/>
                    <a:pt x="430" y="38"/>
                  </a:cubicBezTo>
                  <a:cubicBezTo>
                    <a:pt x="377" y="20"/>
                    <a:pt x="296" y="19"/>
                    <a:pt x="223" y="31"/>
                  </a:cubicBezTo>
                  <a:cubicBezTo>
                    <a:pt x="111" y="49"/>
                    <a:pt x="35" y="95"/>
                    <a:pt x="23" y="214"/>
                  </a:cubicBezTo>
                  <a:cubicBezTo>
                    <a:pt x="22" y="225"/>
                    <a:pt x="21" y="234"/>
                    <a:pt x="19" y="240"/>
                  </a:cubicBezTo>
                  <a:cubicBezTo>
                    <a:pt x="17" y="245"/>
                    <a:pt x="11" y="247"/>
                    <a:pt x="7" y="245"/>
                  </a:cubicBezTo>
                  <a:cubicBezTo>
                    <a:pt x="2" y="243"/>
                    <a:pt x="0" y="238"/>
                    <a:pt x="2" y="233"/>
                  </a:cubicBezTo>
                  <a:cubicBezTo>
                    <a:pt x="3" y="229"/>
                    <a:pt x="4" y="222"/>
                    <a:pt x="5" y="213"/>
                  </a:cubicBezTo>
                  <a:cubicBezTo>
                    <a:pt x="19" y="78"/>
                    <a:pt x="95" y="33"/>
                    <a:pt x="220" y="13"/>
                  </a:cubicBezTo>
                  <a:cubicBezTo>
                    <a:pt x="296" y="0"/>
                    <a:pt x="380" y="2"/>
                    <a:pt x="436" y="21"/>
                  </a:cubicBezTo>
                  <a:close/>
                </a:path>
              </a:pathLst>
            </a:custGeom>
            <a:solidFill>
              <a:srgbClr val="FF9A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íṩ1ídê">
              <a:extLst>
                <a:ext uri="{FF2B5EF4-FFF2-40B4-BE49-F238E27FC236}">
                  <a16:creationId xmlns:a16="http://schemas.microsoft.com/office/drawing/2014/main" id="{A5F10BD2-0447-4DD4-B0AE-8A0E1FE6B50A}"/>
                </a:ext>
              </a:extLst>
            </p:cNvPr>
            <p:cNvSpPr/>
            <p:nvPr userDrawn="1"/>
          </p:nvSpPr>
          <p:spPr bwMode="auto">
            <a:xfrm>
              <a:off x="2726965" y="3832248"/>
              <a:ext cx="553154" cy="523454"/>
            </a:xfrm>
            <a:custGeom>
              <a:avLst/>
              <a:gdLst>
                <a:gd name="T0" fmla="*/ 46 w 86"/>
                <a:gd name="T1" fmla="*/ 1 h 82"/>
                <a:gd name="T2" fmla="*/ 85 w 86"/>
                <a:gd name="T3" fmla="*/ 43 h 82"/>
                <a:gd name="T4" fmla="*/ 41 w 86"/>
                <a:gd name="T5" fmla="*/ 80 h 82"/>
                <a:gd name="T6" fmla="*/ 2 w 86"/>
                <a:gd name="T7" fmla="*/ 38 h 82"/>
                <a:gd name="T8" fmla="*/ 46 w 86"/>
                <a:gd name="T9" fmla="*/ 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82">
                  <a:moveTo>
                    <a:pt x="46" y="1"/>
                  </a:moveTo>
                  <a:cubicBezTo>
                    <a:pt x="69" y="3"/>
                    <a:pt x="86" y="21"/>
                    <a:pt x="85" y="43"/>
                  </a:cubicBezTo>
                  <a:cubicBezTo>
                    <a:pt x="84" y="65"/>
                    <a:pt x="64" y="82"/>
                    <a:pt x="41" y="80"/>
                  </a:cubicBezTo>
                  <a:cubicBezTo>
                    <a:pt x="18" y="79"/>
                    <a:pt x="0" y="60"/>
                    <a:pt x="2" y="38"/>
                  </a:cubicBezTo>
                  <a:cubicBezTo>
                    <a:pt x="3" y="17"/>
                    <a:pt x="23" y="0"/>
                    <a:pt x="46" y="1"/>
                  </a:cubicBezTo>
                  <a:close/>
                </a:path>
              </a:pathLst>
            </a:custGeom>
            <a:solidFill>
              <a:srgbClr val="E4A9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ïsḷîḑê">
              <a:extLst>
                <a:ext uri="{FF2B5EF4-FFF2-40B4-BE49-F238E27FC236}">
                  <a16:creationId xmlns:a16="http://schemas.microsoft.com/office/drawing/2014/main" id="{3BE3D811-E6FE-450B-B826-1F14262324D6}"/>
                </a:ext>
              </a:extLst>
            </p:cNvPr>
            <p:cNvSpPr/>
            <p:nvPr userDrawn="1"/>
          </p:nvSpPr>
          <p:spPr bwMode="auto">
            <a:xfrm>
              <a:off x="5518716" y="2469786"/>
              <a:ext cx="1139719" cy="452917"/>
            </a:xfrm>
            <a:custGeom>
              <a:avLst/>
              <a:gdLst>
                <a:gd name="T0" fmla="*/ 89 w 178"/>
                <a:gd name="T1" fmla="*/ 3 h 71"/>
                <a:gd name="T2" fmla="*/ 178 w 178"/>
                <a:gd name="T3" fmla="*/ 41 h 71"/>
                <a:gd name="T4" fmla="*/ 89 w 178"/>
                <a:gd name="T5" fmla="*/ 68 h 71"/>
                <a:gd name="T6" fmla="*/ 0 w 178"/>
                <a:gd name="T7" fmla="*/ 30 h 71"/>
                <a:gd name="T8" fmla="*/ 89 w 178"/>
                <a:gd name="T9" fmla="*/ 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71">
                  <a:moveTo>
                    <a:pt x="89" y="3"/>
                  </a:moveTo>
                  <a:cubicBezTo>
                    <a:pt x="138" y="6"/>
                    <a:pt x="178" y="23"/>
                    <a:pt x="178" y="41"/>
                  </a:cubicBezTo>
                  <a:cubicBezTo>
                    <a:pt x="178" y="59"/>
                    <a:pt x="138" y="71"/>
                    <a:pt x="89" y="68"/>
                  </a:cubicBezTo>
                  <a:cubicBezTo>
                    <a:pt x="40" y="65"/>
                    <a:pt x="0" y="48"/>
                    <a:pt x="0" y="30"/>
                  </a:cubicBezTo>
                  <a:cubicBezTo>
                    <a:pt x="0" y="12"/>
                    <a:pt x="40" y="0"/>
                    <a:pt x="89" y="3"/>
                  </a:cubicBezTo>
                  <a:close/>
                </a:path>
              </a:pathLst>
            </a:custGeom>
            <a:solidFill>
              <a:srgbClr val="22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956F6CA-F878-4921-A94F-D729E4925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2018/5/18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843566A-162D-4F8C-9F16-7687C906D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19" name="灯片编号占位符 18">
            <a:extLst>
              <a:ext uri="{FF2B5EF4-FFF2-40B4-BE49-F238E27FC236}">
                <a16:creationId xmlns:a16="http://schemas.microsoft.com/office/drawing/2014/main" id="{2BE9F69C-661E-4EF5-9288-75A417D2A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103" y="1143000"/>
            <a:ext cx="3746567" cy="44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334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C0E699-49CA-4725-8459-5F875F7B0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2018/5/18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383B984-E9CF-41B5-AA39-4FBE7219E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A829E1-12D3-4A6E-A4A8-AF2014F8B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805" y="514350"/>
            <a:ext cx="3005888" cy="46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967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A855D6F-D7D7-4E9A-949B-A90F68A1A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2018/5/18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B143DDC-ECB8-4FE1-8B80-650153587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A135BBF-D889-440E-A298-FB2EB3133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805" y="514350"/>
            <a:ext cx="3005888" cy="46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174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72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3382962" y="3901440"/>
            <a:ext cx="5426076" cy="1149069"/>
          </a:xfrm>
        </p:spPr>
        <p:txBody>
          <a:bodyPr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结束语</a:t>
            </a:r>
          </a:p>
        </p:txBody>
      </p:sp>
      <p:sp>
        <p:nvSpPr>
          <p:cNvPr id="14" name="文本占位符 6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3382962" y="5424365"/>
            <a:ext cx="5426076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16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fontAlgn="auto">
              <a:spcAft>
                <a:spcPts val="0"/>
              </a:spcAft>
              <a:buClrTx/>
              <a:buSzTx/>
              <a:tabLst/>
            </a:pPr>
            <a:r>
              <a:rPr lang="zh-CN" altLang="en-US" dirty="0"/>
              <a:t>署名</a:t>
            </a:r>
            <a:endParaRPr lang="en-US" altLang="zh-CN" dirty="0"/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3382962" y="5735236"/>
            <a:ext cx="5426076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16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fontAlgn="auto">
              <a:spcAft>
                <a:spcPts val="0"/>
              </a:spcAft>
              <a:buClrTx/>
              <a:buSzTx/>
              <a:tabLst/>
            </a:pPr>
            <a:r>
              <a:rPr lang="zh-CN" altLang="en-US" dirty="0"/>
              <a:t>时间日期</a:t>
            </a:r>
            <a:endParaRPr lang="en-US" altLang="zh-CN" dirty="0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132DD2E2-BFE5-427C-9A17-887BE4B48A95}"/>
              </a:ext>
            </a:extLst>
          </p:cNvPr>
          <p:cNvGrpSpPr/>
          <p:nvPr userDrawn="1"/>
        </p:nvGrpSpPr>
        <p:grpSpPr>
          <a:xfrm>
            <a:off x="4479254" y="848991"/>
            <a:ext cx="3233492" cy="3071923"/>
            <a:chOff x="4479254" y="848991"/>
            <a:chExt cx="3233492" cy="3071923"/>
          </a:xfrm>
        </p:grpSpPr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FFCD44B5-8FC4-45A7-90AA-B4F477779F5E}"/>
                </a:ext>
              </a:extLst>
            </p:cNvPr>
            <p:cNvSpPr/>
            <p:nvPr userDrawn="1"/>
          </p:nvSpPr>
          <p:spPr>
            <a:xfrm>
              <a:off x="4479254" y="1159862"/>
              <a:ext cx="2761052" cy="276105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C8053290-C8E9-429E-9FCB-267361B7E1BF}"/>
                </a:ext>
              </a:extLst>
            </p:cNvPr>
            <p:cNvGrpSpPr/>
            <p:nvPr userDrawn="1"/>
          </p:nvGrpSpPr>
          <p:grpSpPr>
            <a:xfrm>
              <a:off x="4985468" y="848991"/>
              <a:ext cx="2727278" cy="2583326"/>
              <a:chOff x="5006758" y="1532218"/>
              <a:chExt cx="955892" cy="905438"/>
            </a:xfrm>
          </p:grpSpPr>
          <p:sp>
            <p:nvSpPr>
              <p:cNvPr id="6" name="iṩḻiḓé">
                <a:extLst>
                  <a:ext uri="{FF2B5EF4-FFF2-40B4-BE49-F238E27FC236}">
                    <a16:creationId xmlns:a16="http://schemas.microsoft.com/office/drawing/2014/main" id="{92C5D939-E33B-4CF2-AA1A-B87A6617AD1F}"/>
                  </a:ext>
                </a:extLst>
              </p:cNvPr>
              <p:cNvSpPr/>
              <p:nvPr/>
            </p:nvSpPr>
            <p:spPr bwMode="auto">
              <a:xfrm>
                <a:off x="5006758" y="1532218"/>
                <a:ext cx="459727" cy="454122"/>
              </a:xfrm>
              <a:custGeom>
                <a:avLst/>
                <a:gdLst>
                  <a:gd name="T0" fmla="*/ 57 w 129"/>
                  <a:gd name="T1" fmla="*/ 0 h 128"/>
                  <a:gd name="T2" fmla="*/ 0 w 129"/>
                  <a:gd name="T3" fmla="*/ 64 h 128"/>
                  <a:gd name="T4" fmla="*/ 90 w 129"/>
                  <a:gd name="T5" fmla="*/ 128 h 128"/>
                  <a:gd name="T6" fmla="*/ 129 w 129"/>
                  <a:gd name="T7" fmla="*/ 84 h 128"/>
                  <a:gd name="T8" fmla="*/ 57 w 129"/>
                  <a:gd name="T9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128">
                    <a:moveTo>
                      <a:pt x="57" y="0"/>
                    </a:moveTo>
                    <a:cubicBezTo>
                      <a:pt x="57" y="0"/>
                      <a:pt x="13" y="2"/>
                      <a:pt x="0" y="64"/>
                    </a:cubicBezTo>
                    <a:cubicBezTo>
                      <a:pt x="0" y="64"/>
                      <a:pt x="41" y="88"/>
                      <a:pt x="90" y="128"/>
                    </a:cubicBezTo>
                    <a:cubicBezTo>
                      <a:pt x="129" y="84"/>
                      <a:pt x="129" y="84"/>
                      <a:pt x="129" y="84"/>
                    </a:cubicBezTo>
                    <a:cubicBezTo>
                      <a:pt x="103" y="60"/>
                      <a:pt x="78" y="32"/>
                      <a:pt x="57" y="0"/>
                    </a:cubicBezTo>
                  </a:path>
                </a:pathLst>
              </a:custGeom>
              <a:solidFill>
                <a:srgbClr val="EFE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" name="í$1îḑê">
                <a:extLst>
                  <a:ext uri="{FF2B5EF4-FFF2-40B4-BE49-F238E27FC236}">
                    <a16:creationId xmlns:a16="http://schemas.microsoft.com/office/drawing/2014/main" id="{25293FA6-210D-4903-A9DD-6604FEDD69DD}"/>
                  </a:ext>
                </a:extLst>
              </p:cNvPr>
              <p:cNvSpPr/>
              <p:nvPr/>
            </p:nvSpPr>
            <p:spPr bwMode="auto">
              <a:xfrm>
                <a:off x="5486105" y="1972323"/>
                <a:ext cx="476545" cy="465333"/>
              </a:xfrm>
              <a:custGeom>
                <a:avLst/>
                <a:gdLst>
                  <a:gd name="T0" fmla="*/ 134 w 134"/>
                  <a:gd name="T1" fmla="*/ 66 h 131"/>
                  <a:gd name="T2" fmla="*/ 39 w 134"/>
                  <a:gd name="T3" fmla="*/ 0 h 131"/>
                  <a:gd name="T4" fmla="*/ 0 w 134"/>
                  <a:gd name="T5" fmla="*/ 44 h 131"/>
                  <a:gd name="T6" fmla="*/ 68 w 134"/>
                  <a:gd name="T7" fmla="*/ 125 h 131"/>
                  <a:gd name="T8" fmla="*/ 134 w 134"/>
                  <a:gd name="T9" fmla="*/ 66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4" h="131">
                    <a:moveTo>
                      <a:pt x="134" y="66"/>
                    </a:moveTo>
                    <a:cubicBezTo>
                      <a:pt x="134" y="66"/>
                      <a:pt x="90" y="42"/>
                      <a:pt x="39" y="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24" y="68"/>
                      <a:pt x="48" y="95"/>
                      <a:pt x="68" y="125"/>
                    </a:cubicBezTo>
                    <a:cubicBezTo>
                      <a:pt x="68" y="125"/>
                      <a:pt x="108" y="131"/>
                      <a:pt x="134" y="66"/>
                    </a:cubicBezTo>
                  </a:path>
                </a:pathLst>
              </a:custGeom>
              <a:solidFill>
                <a:srgbClr val="EFE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" name="ïSḷídé">
                <a:extLst>
                  <a:ext uri="{FF2B5EF4-FFF2-40B4-BE49-F238E27FC236}">
                    <a16:creationId xmlns:a16="http://schemas.microsoft.com/office/drawing/2014/main" id="{B8F429B8-8902-43C5-8180-8A4472AF4877}"/>
                  </a:ext>
                </a:extLst>
              </p:cNvPr>
              <p:cNvSpPr/>
              <p:nvPr/>
            </p:nvSpPr>
            <p:spPr bwMode="auto">
              <a:xfrm>
                <a:off x="5326322" y="1834966"/>
                <a:ext cx="299945" cy="294336"/>
              </a:xfrm>
              <a:custGeom>
                <a:avLst/>
                <a:gdLst>
                  <a:gd name="T0" fmla="*/ 39 w 84"/>
                  <a:gd name="T1" fmla="*/ 0 h 83"/>
                  <a:gd name="T2" fmla="*/ 0 w 84"/>
                  <a:gd name="T3" fmla="*/ 43 h 83"/>
                  <a:gd name="T4" fmla="*/ 45 w 84"/>
                  <a:gd name="T5" fmla="*/ 83 h 83"/>
                  <a:gd name="T6" fmla="*/ 84 w 84"/>
                  <a:gd name="T7" fmla="*/ 39 h 83"/>
                  <a:gd name="T8" fmla="*/ 39 w 84"/>
                  <a:gd name="T9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83">
                    <a:moveTo>
                      <a:pt x="39" y="0"/>
                    </a:moveTo>
                    <a:cubicBezTo>
                      <a:pt x="0" y="43"/>
                      <a:pt x="0" y="43"/>
                      <a:pt x="0" y="43"/>
                    </a:cubicBezTo>
                    <a:cubicBezTo>
                      <a:pt x="14" y="55"/>
                      <a:pt x="30" y="68"/>
                      <a:pt x="45" y="83"/>
                    </a:cubicBezTo>
                    <a:cubicBezTo>
                      <a:pt x="84" y="39"/>
                      <a:pt x="84" y="39"/>
                      <a:pt x="84" y="39"/>
                    </a:cubicBezTo>
                    <a:cubicBezTo>
                      <a:pt x="69" y="27"/>
                      <a:pt x="54" y="14"/>
                      <a:pt x="39" y="0"/>
                    </a:cubicBezTo>
                  </a:path>
                </a:pathLst>
              </a:custGeom>
              <a:solidFill>
                <a:srgbClr val="990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" name="í$1ïḋe">
                <a:extLst>
                  <a:ext uri="{FF2B5EF4-FFF2-40B4-BE49-F238E27FC236}">
                    <a16:creationId xmlns:a16="http://schemas.microsoft.com/office/drawing/2014/main" id="{0F144CDA-DE42-4CA8-838E-593E55BDAC04}"/>
                  </a:ext>
                </a:extLst>
              </p:cNvPr>
              <p:cNvSpPr/>
              <p:nvPr/>
            </p:nvSpPr>
            <p:spPr bwMode="auto">
              <a:xfrm>
                <a:off x="5348747" y="2008765"/>
                <a:ext cx="165389" cy="280321"/>
              </a:xfrm>
              <a:custGeom>
                <a:avLst/>
                <a:gdLst>
                  <a:gd name="T0" fmla="*/ 29 w 47"/>
                  <a:gd name="T1" fmla="*/ 0 h 79"/>
                  <a:gd name="T2" fmla="*/ 4 w 47"/>
                  <a:gd name="T3" fmla="*/ 77 h 79"/>
                  <a:gd name="T4" fmla="*/ 27 w 47"/>
                  <a:gd name="T5" fmla="*/ 51 h 79"/>
                  <a:gd name="T6" fmla="*/ 47 w 47"/>
                  <a:gd name="T7" fmla="*/ 79 h 79"/>
                  <a:gd name="T8" fmla="*/ 45 w 47"/>
                  <a:gd name="T9" fmla="*/ 5 h 79"/>
                  <a:gd name="T10" fmla="*/ 29 w 47"/>
                  <a:gd name="T11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79">
                    <a:moveTo>
                      <a:pt x="29" y="0"/>
                    </a:moveTo>
                    <a:cubicBezTo>
                      <a:pt x="29" y="0"/>
                      <a:pt x="0" y="49"/>
                      <a:pt x="4" y="77"/>
                    </a:cubicBezTo>
                    <a:cubicBezTo>
                      <a:pt x="4" y="77"/>
                      <a:pt x="16" y="60"/>
                      <a:pt x="27" y="51"/>
                    </a:cubicBezTo>
                    <a:cubicBezTo>
                      <a:pt x="27" y="51"/>
                      <a:pt x="36" y="69"/>
                      <a:pt x="47" y="79"/>
                    </a:cubicBezTo>
                    <a:cubicBezTo>
                      <a:pt x="47" y="79"/>
                      <a:pt x="36" y="38"/>
                      <a:pt x="45" y="5"/>
                    </a:cubicBez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D100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" name="íšľîde">
                <a:extLst>
                  <a:ext uri="{FF2B5EF4-FFF2-40B4-BE49-F238E27FC236}">
                    <a16:creationId xmlns:a16="http://schemas.microsoft.com/office/drawing/2014/main" id="{B38E1532-477F-4D8A-B580-A844425A3ACB}"/>
                  </a:ext>
                </a:extLst>
              </p:cNvPr>
              <p:cNvSpPr/>
              <p:nvPr/>
            </p:nvSpPr>
            <p:spPr bwMode="auto">
              <a:xfrm>
                <a:off x="5177751" y="1961110"/>
                <a:ext cx="336386" cy="291535"/>
              </a:xfrm>
              <a:custGeom>
                <a:avLst/>
                <a:gdLst>
                  <a:gd name="T0" fmla="*/ 66 w 95"/>
                  <a:gd name="T1" fmla="*/ 0 h 82"/>
                  <a:gd name="T2" fmla="*/ 0 w 95"/>
                  <a:gd name="T3" fmla="*/ 41 h 82"/>
                  <a:gd name="T4" fmla="*/ 34 w 95"/>
                  <a:gd name="T5" fmla="*/ 40 h 82"/>
                  <a:gd name="T6" fmla="*/ 19 w 95"/>
                  <a:gd name="T7" fmla="*/ 82 h 82"/>
                  <a:gd name="T8" fmla="*/ 80 w 95"/>
                  <a:gd name="T9" fmla="*/ 17 h 82"/>
                  <a:gd name="T10" fmla="*/ 82 w 95"/>
                  <a:gd name="T11" fmla="*/ 4 h 82"/>
                  <a:gd name="T12" fmla="*/ 66 w 95"/>
                  <a:gd name="T13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5" h="82">
                    <a:moveTo>
                      <a:pt x="66" y="0"/>
                    </a:moveTo>
                    <a:cubicBezTo>
                      <a:pt x="66" y="0"/>
                      <a:pt x="33" y="31"/>
                      <a:pt x="0" y="41"/>
                    </a:cubicBezTo>
                    <a:cubicBezTo>
                      <a:pt x="0" y="41"/>
                      <a:pt x="22" y="46"/>
                      <a:pt x="34" y="40"/>
                    </a:cubicBezTo>
                    <a:cubicBezTo>
                      <a:pt x="34" y="40"/>
                      <a:pt x="19" y="69"/>
                      <a:pt x="19" y="82"/>
                    </a:cubicBezTo>
                    <a:cubicBezTo>
                      <a:pt x="19" y="82"/>
                      <a:pt x="65" y="28"/>
                      <a:pt x="80" y="17"/>
                    </a:cubicBezTo>
                    <a:cubicBezTo>
                      <a:pt x="95" y="6"/>
                      <a:pt x="82" y="4"/>
                      <a:pt x="82" y="4"/>
                    </a:cubicBez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D100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" name="íṥļïḍe">
                <a:extLst>
                  <a:ext uri="{FF2B5EF4-FFF2-40B4-BE49-F238E27FC236}">
                    <a16:creationId xmlns:a16="http://schemas.microsoft.com/office/drawing/2014/main" id="{AA7C3033-8729-4305-9295-4724947E42D5}"/>
                  </a:ext>
                </a:extLst>
              </p:cNvPr>
              <p:cNvSpPr/>
              <p:nvPr/>
            </p:nvSpPr>
            <p:spPr bwMode="auto">
              <a:xfrm>
                <a:off x="5362764" y="1865801"/>
                <a:ext cx="224257" cy="227060"/>
              </a:xfrm>
              <a:custGeom>
                <a:avLst/>
                <a:gdLst>
                  <a:gd name="T0" fmla="*/ 53 w 63"/>
                  <a:gd name="T1" fmla="*/ 51 h 64"/>
                  <a:gd name="T2" fmla="*/ 13 w 63"/>
                  <a:gd name="T3" fmla="*/ 53 h 64"/>
                  <a:gd name="T4" fmla="*/ 11 w 63"/>
                  <a:gd name="T5" fmla="*/ 13 h 64"/>
                  <a:gd name="T6" fmla="*/ 51 w 63"/>
                  <a:gd name="T7" fmla="*/ 11 h 64"/>
                  <a:gd name="T8" fmla="*/ 53 w 63"/>
                  <a:gd name="T9" fmla="*/ 5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64">
                    <a:moveTo>
                      <a:pt x="53" y="51"/>
                    </a:moveTo>
                    <a:cubicBezTo>
                      <a:pt x="42" y="63"/>
                      <a:pt x="24" y="64"/>
                      <a:pt x="13" y="53"/>
                    </a:cubicBezTo>
                    <a:cubicBezTo>
                      <a:pt x="1" y="43"/>
                      <a:pt x="0" y="25"/>
                      <a:pt x="11" y="13"/>
                    </a:cubicBezTo>
                    <a:cubicBezTo>
                      <a:pt x="21" y="1"/>
                      <a:pt x="39" y="0"/>
                      <a:pt x="51" y="11"/>
                    </a:cubicBezTo>
                    <a:cubicBezTo>
                      <a:pt x="62" y="21"/>
                      <a:pt x="63" y="39"/>
                      <a:pt x="53" y="51"/>
                    </a:cubicBezTo>
                  </a:path>
                </a:pathLst>
              </a:custGeom>
              <a:solidFill>
                <a:srgbClr val="FFD3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" name="i$1íḋé">
                <a:extLst>
                  <a:ext uri="{FF2B5EF4-FFF2-40B4-BE49-F238E27FC236}">
                    <a16:creationId xmlns:a16="http://schemas.microsoft.com/office/drawing/2014/main" id="{7D534741-7EE3-4A51-9D26-C84BB1C5B221}"/>
                  </a:ext>
                </a:extLst>
              </p:cNvPr>
              <p:cNvSpPr/>
              <p:nvPr/>
            </p:nvSpPr>
            <p:spPr bwMode="auto">
              <a:xfrm>
                <a:off x="5390797" y="1893834"/>
                <a:ext cx="168192" cy="170996"/>
              </a:xfrm>
              <a:custGeom>
                <a:avLst/>
                <a:gdLst>
                  <a:gd name="T0" fmla="*/ 40 w 47"/>
                  <a:gd name="T1" fmla="*/ 38 h 48"/>
                  <a:gd name="T2" fmla="*/ 10 w 47"/>
                  <a:gd name="T3" fmla="*/ 40 h 48"/>
                  <a:gd name="T4" fmla="*/ 8 w 47"/>
                  <a:gd name="T5" fmla="*/ 10 h 48"/>
                  <a:gd name="T6" fmla="*/ 38 w 47"/>
                  <a:gd name="T7" fmla="*/ 8 h 48"/>
                  <a:gd name="T8" fmla="*/ 40 w 47"/>
                  <a:gd name="T9" fmla="*/ 3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48">
                    <a:moveTo>
                      <a:pt x="40" y="38"/>
                    </a:moveTo>
                    <a:cubicBezTo>
                      <a:pt x="32" y="47"/>
                      <a:pt x="18" y="48"/>
                      <a:pt x="10" y="40"/>
                    </a:cubicBezTo>
                    <a:cubicBezTo>
                      <a:pt x="1" y="32"/>
                      <a:pt x="0" y="19"/>
                      <a:pt x="8" y="10"/>
                    </a:cubicBezTo>
                    <a:cubicBezTo>
                      <a:pt x="16" y="1"/>
                      <a:pt x="29" y="0"/>
                      <a:pt x="38" y="8"/>
                    </a:cubicBezTo>
                    <a:cubicBezTo>
                      <a:pt x="47" y="16"/>
                      <a:pt x="47" y="29"/>
                      <a:pt x="40" y="38"/>
                    </a:cubicBezTo>
                  </a:path>
                </a:pathLst>
              </a:custGeom>
              <a:solidFill>
                <a:srgbClr val="F7AA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" name="íš1îḋe">
                <a:extLst>
                  <a:ext uri="{FF2B5EF4-FFF2-40B4-BE49-F238E27FC236}">
                    <a16:creationId xmlns:a16="http://schemas.microsoft.com/office/drawing/2014/main" id="{707D5825-CD48-4B5B-9BD3-44EBB0184110}"/>
                  </a:ext>
                </a:extLst>
              </p:cNvPr>
              <p:cNvSpPr/>
              <p:nvPr/>
            </p:nvSpPr>
            <p:spPr bwMode="auto">
              <a:xfrm>
                <a:off x="5379582" y="1972323"/>
                <a:ext cx="193422" cy="106523"/>
              </a:xfrm>
              <a:custGeom>
                <a:avLst/>
                <a:gdLst>
                  <a:gd name="T0" fmla="*/ 0 w 54"/>
                  <a:gd name="T1" fmla="*/ 0 h 30"/>
                  <a:gd name="T2" fmla="*/ 26 w 54"/>
                  <a:gd name="T3" fmla="*/ 29 h 30"/>
                  <a:gd name="T4" fmla="*/ 54 w 54"/>
                  <a:gd name="T5" fmla="*/ 3 h 30"/>
                  <a:gd name="T6" fmla="*/ 47 w 54"/>
                  <a:gd name="T7" fmla="*/ 10 h 30"/>
                  <a:gd name="T8" fmla="*/ 7 w 54"/>
                  <a:gd name="T9" fmla="*/ 7 h 30"/>
                  <a:gd name="T10" fmla="*/ 0 w 54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30">
                    <a:moveTo>
                      <a:pt x="0" y="0"/>
                    </a:moveTo>
                    <a:cubicBezTo>
                      <a:pt x="0" y="0"/>
                      <a:pt x="0" y="27"/>
                      <a:pt x="26" y="29"/>
                    </a:cubicBezTo>
                    <a:cubicBezTo>
                      <a:pt x="51" y="30"/>
                      <a:pt x="54" y="3"/>
                      <a:pt x="54" y="3"/>
                    </a:cubicBezTo>
                    <a:cubicBezTo>
                      <a:pt x="54" y="3"/>
                      <a:pt x="50" y="8"/>
                      <a:pt x="47" y="10"/>
                    </a:cubicBezTo>
                    <a:cubicBezTo>
                      <a:pt x="43" y="11"/>
                      <a:pt x="10" y="7"/>
                      <a:pt x="7" y="7"/>
                    </a:cubicBezTo>
                    <a:cubicBezTo>
                      <a:pt x="4" y="6"/>
                      <a:pt x="0" y="3"/>
                      <a:pt x="0" y="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" name="iślîďé">
                <a:extLst>
                  <a:ext uri="{FF2B5EF4-FFF2-40B4-BE49-F238E27FC236}">
                    <a16:creationId xmlns:a16="http://schemas.microsoft.com/office/drawing/2014/main" id="{635CED44-4CB1-4EC7-BA54-8D998F755254}"/>
                  </a:ext>
                </a:extLst>
              </p:cNvPr>
              <p:cNvSpPr/>
              <p:nvPr/>
            </p:nvSpPr>
            <p:spPr bwMode="auto">
              <a:xfrm>
                <a:off x="5387994" y="1989142"/>
                <a:ext cx="176604" cy="61671"/>
              </a:xfrm>
              <a:custGeom>
                <a:avLst/>
                <a:gdLst>
                  <a:gd name="T0" fmla="*/ 0 w 50"/>
                  <a:gd name="T1" fmla="*/ 0 h 17"/>
                  <a:gd name="T2" fmla="*/ 8 w 50"/>
                  <a:gd name="T3" fmla="*/ 3 h 17"/>
                  <a:gd name="T4" fmla="*/ 43 w 50"/>
                  <a:gd name="T5" fmla="*/ 7 h 17"/>
                  <a:gd name="T6" fmla="*/ 50 w 50"/>
                  <a:gd name="T7" fmla="*/ 3 h 17"/>
                  <a:gd name="T8" fmla="*/ 42 w 50"/>
                  <a:gd name="T9" fmla="*/ 17 h 17"/>
                  <a:gd name="T10" fmla="*/ 40 w 50"/>
                  <a:gd name="T11" fmla="*/ 11 h 17"/>
                  <a:gd name="T12" fmla="*/ 2 w 50"/>
                  <a:gd name="T13" fmla="*/ 8 h 17"/>
                  <a:gd name="T14" fmla="*/ 0 w 50"/>
                  <a:gd name="T1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17">
                    <a:moveTo>
                      <a:pt x="0" y="0"/>
                    </a:moveTo>
                    <a:cubicBezTo>
                      <a:pt x="0" y="0"/>
                      <a:pt x="2" y="3"/>
                      <a:pt x="8" y="3"/>
                    </a:cubicBezTo>
                    <a:cubicBezTo>
                      <a:pt x="15" y="4"/>
                      <a:pt x="42" y="7"/>
                      <a:pt x="43" y="7"/>
                    </a:cubicBezTo>
                    <a:cubicBezTo>
                      <a:pt x="45" y="6"/>
                      <a:pt x="49" y="5"/>
                      <a:pt x="50" y="3"/>
                    </a:cubicBezTo>
                    <a:cubicBezTo>
                      <a:pt x="50" y="3"/>
                      <a:pt x="48" y="12"/>
                      <a:pt x="42" y="17"/>
                    </a:cubicBezTo>
                    <a:cubicBezTo>
                      <a:pt x="42" y="17"/>
                      <a:pt x="43" y="12"/>
                      <a:pt x="40" y="11"/>
                    </a:cubicBezTo>
                    <a:cubicBezTo>
                      <a:pt x="36" y="9"/>
                      <a:pt x="5" y="4"/>
                      <a:pt x="2" y="8"/>
                    </a:cubicBezTo>
                    <a:cubicBezTo>
                      <a:pt x="2" y="8"/>
                      <a:pt x="0" y="4"/>
                      <a:pt x="0" y="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" name="í$ḻîḓè">
                <a:extLst>
                  <a:ext uri="{FF2B5EF4-FFF2-40B4-BE49-F238E27FC236}">
                    <a16:creationId xmlns:a16="http://schemas.microsoft.com/office/drawing/2014/main" id="{F2546B75-1FB4-4774-86B8-F67BD91199EE}"/>
                  </a:ext>
                </a:extLst>
              </p:cNvPr>
              <p:cNvSpPr/>
              <p:nvPr/>
            </p:nvSpPr>
            <p:spPr bwMode="auto">
              <a:xfrm>
                <a:off x="5390797" y="1882619"/>
                <a:ext cx="173799" cy="89704"/>
              </a:xfrm>
              <a:custGeom>
                <a:avLst/>
                <a:gdLst>
                  <a:gd name="T0" fmla="*/ 49 w 49"/>
                  <a:gd name="T1" fmla="*/ 18 h 25"/>
                  <a:gd name="T2" fmla="*/ 0 w 49"/>
                  <a:gd name="T3" fmla="*/ 15 h 25"/>
                  <a:gd name="T4" fmla="*/ 24 w 49"/>
                  <a:gd name="T5" fmla="*/ 0 h 25"/>
                  <a:gd name="T6" fmla="*/ 49 w 49"/>
                  <a:gd name="T7" fmla="*/ 18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25">
                    <a:moveTo>
                      <a:pt x="49" y="18"/>
                    </a:moveTo>
                    <a:cubicBezTo>
                      <a:pt x="49" y="18"/>
                      <a:pt x="18" y="25"/>
                      <a:pt x="0" y="15"/>
                    </a:cubicBezTo>
                    <a:cubicBezTo>
                      <a:pt x="0" y="15"/>
                      <a:pt x="6" y="0"/>
                      <a:pt x="24" y="0"/>
                    </a:cubicBezTo>
                    <a:cubicBezTo>
                      <a:pt x="42" y="0"/>
                      <a:pt x="49" y="18"/>
                      <a:pt x="49" y="1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" name="ïśľiḍé">
                <a:extLst>
                  <a:ext uri="{FF2B5EF4-FFF2-40B4-BE49-F238E27FC236}">
                    <a16:creationId xmlns:a16="http://schemas.microsoft.com/office/drawing/2014/main" id="{3E46D272-B34B-496A-8033-1DD4228F4DB0}"/>
                  </a:ext>
                </a:extLst>
              </p:cNvPr>
              <p:cNvSpPr/>
              <p:nvPr/>
            </p:nvSpPr>
            <p:spPr bwMode="auto">
              <a:xfrm>
                <a:off x="5393598" y="2067631"/>
                <a:ext cx="100916" cy="92506"/>
              </a:xfrm>
              <a:custGeom>
                <a:avLst/>
                <a:gdLst>
                  <a:gd name="T0" fmla="*/ 0 w 28"/>
                  <a:gd name="T1" fmla="*/ 21 h 26"/>
                  <a:gd name="T2" fmla="*/ 8 w 28"/>
                  <a:gd name="T3" fmla="*/ 0 h 26"/>
                  <a:gd name="T4" fmla="*/ 28 w 28"/>
                  <a:gd name="T5" fmla="*/ 4 h 26"/>
                  <a:gd name="T6" fmla="*/ 26 w 28"/>
                  <a:gd name="T7" fmla="*/ 26 h 26"/>
                  <a:gd name="T8" fmla="*/ 0 w 28"/>
                  <a:gd name="T9" fmla="*/ 2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6">
                    <a:moveTo>
                      <a:pt x="0" y="21"/>
                    </a:moveTo>
                    <a:cubicBezTo>
                      <a:pt x="0" y="21"/>
                      <a:pt x="5" y="6"/>
                      <a:pt x="8" y="0"/>
                    </a:cubicBezTo>
                    <a:cubicBezTo>
                      <a:pt x="8" y="0"/>
                      <a:pt x="14" y="6"/>
                      <a:pt x="28" y="4"/>
                    </a:cubicBezTo>
                    <a:cubicBezTo>
                      <a:pt x="28" y="4"/>
                      <a:pt x="25" y="19"/>
                      <a:pt x="26" y="26"/>
                    </a:cubicBezTo>
                    <a:cubicBezTo>
                      <a:pt x="26" y="26"/>
                      <a:pt x="14" y="15"/>
                      <a:pt x="0" y="21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" name="íṧḷiḓé">
                <a:extLst>
                  <a:ext uri="{FF2B5EF4-FFF2-40B4-BE49-F238E27FC236}">
                    <a16:creationId xmlns:a16="http://schemas.microsoft.com/office/drawing/2014/main" id="{EDDE1681-7153-4C14-807E-B0EBC56E70EE}"/>
                  </a:ext>
                </a:extLst>
              </p:cNvPr>
              <p:cNvSpPr/>
              <p:nvPr/>
            </p:nvSpPr>
            <p:spPr bwMode="auto">
              <a:xfrm>
                <a:off x="5309504" y="2000355"/>
                <a:ext cx="103718" cy="120539"/>
              </a:xfrm>
              <a:custGeom>
                <a:avLst/>
                <a:gdLst>
                  <a:gd name="T0" fmla="*/ 12 w 29"/>
                  <a:gd name="T1" fmla="*/ 34 h 34"/>
                  <a:gd name="T2" fmla="*/ 29 w 29"/>
                  <a:gd name="T3" fmla="*/ 17 h 34"/>
                  <a:gd name="T4" fmla="*/ 18 w 29"/>
                  <a:gd name="T5" fmla="*/ 0 h 34"/>
                  <a:gd name="T6" fmla="*/ 0 w 29"/>
                  <a:gd name="T7" fmla="*/ 14 h 34"/>
                  <a:gd name="T8" fmla="*/ 12 w 29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34">
                    <a:moveTo>
                      <a:pt x="12" y="34"/>
                    </a:move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7"/>
                      <a:pt x="18" y="10"/>
                      <a:pt x="18" y="0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12" y="15"/>
                      <a:pt x="12" y="34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" name="iSlïḑê">
                <a:extLst>
                  <a:ext uri="{FF2B5EF4-FFF2-40B4-BE49-F238E27FC236}">
                    <a16:creationId xmlns:a16="http://schemas.microsoft.com/office/drawing/2014/main" id="{738FE6D8-66C3-4D2B-9ABE-BEFE815D9941}"/>
                  </a:ext>
                </a:extLst>
              </p:cNvPr>
              <p:cNvSpPr/>
              <p:nvPr/>
            </p:nvSpPr>
            <p:spPr bwMode="auto">
              <a:xfrm>
                <a:off x="5500121" y="2064830"/>
                <a:ext cx="378434" cy="344794"/>
              </a:xfrm>
              <a:custGeom>
                <a:avLst/>
                <a:gdLst>
                  <a:gd name="T0" fmla="*/ 11 w 106"/>
                  <a:gd name="T1" fmla="*/ 0 h 97"/>
                  <a:gd name="T2" fmla="*/ 1 w 106"/>
                  <a:gd name="T3" fmla="*/ 6 h 97"/>
                  <a:gd name="T4" fmla="*/ 0 w 106"/>
                  <a:gd name="T5" fmla="*/ 18 h 97"/>
                  <a:gd name="T6" fmla="*/ 64 w 106"/>
                  <a:gd name="T7" fmla="*/ 97 h 97"/>
                  <a:gd name="T8" fmla="*/ 106 w 106"/>
                  <a:gd name="T9" fmla="*/ 76 h 97"/>
                  <a:gd name="T10" fmla="*/ 11 w 106"/>
                  <a:gd name="T11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6" h="97">
                    <a:moveTo>
                      <a:pt x="11" y="0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44" y="58"/>
                      <a:pt x="64" y="97"/>
                    </a:cubicBezTo>
                    <a:cubicBezTo>
                      <a:pt x="64" y="97"/>
                      <a:pt x="91" y="97"/>
                      <a:pt x="106" y="76"/>
                    </a:cubicBezTo>
                    <a:cubicBezTo>
                      <a:pt x="106" y="76"/>
                      <a:pt x="43" y="39"/>
                      <a:pt x="11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" name="ïṥḻiḓé">
                <a:extLst>
                  <a:ext uri="{FF2B5EF4-FFF2-40B4-BE49-F238E27FC236}">
                    <a16:creationId xmlns:a16="http://schemas.microsoft.com/office/drawing/2014/main" id="{04E6683B-51BB-426D-A16C-B83DB477588E}"/>
                  </a:ext>
                </a:extLst>
              </p:cNvPr>
              <p:cNvSpPr/>
              <p:nvPr/>
            </p:nvSpPr>
            <p:spPr bwMode="auto">
              <a:xfrm>
                <a:off x="5020774" y="1635938"/>
                <a:ext cx="353204" cy="364418"/>
              </a:xfrm>
              <a:custGeom>
                <a:avLst/>
                <a:gdLst>
                  <a:gd name="T0" fmla="*/ 13 w 99"/>
                  <a:gd name="T1" fmla="*/ 0 h 103"/>
                  <a:gd name="T2" fmla="*/ 0 w 99"/>
                  <a:gd name="T3" fmla="*/ 35 h 103"/>
                  <a:gd name="T4" fmla="*/ 94 w 99"/>
                  <a:gd name="T5" fmla="*/ 103 h 103"/>
                  <a:gd name="T6" fmla="*/ 98 w 99"/>
                  <a:gd name="T7" fmla="*/ 100 h 103"/>
                  <a:gd name="T8" fmla="*/ 99 w 99"/>
                  <a:gd name="T9" fmla="*/ 85 h 103"/>
                  <a:gd name="T10" fmla="*/ 39 w 99"/>
                  <a:gd name="T11" fmla="*/ 35 h 103"/>
                  <a:gd name="T12" fmla="*/ 13 w 99"/>
                  <a:gd name="T13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9" h="103">
                    <a:moveTo>
                      <a:pt x="13" y="0"/>
                    </a:moveTo>
                    <a:cubicBezTo>
                      <a:pt x="3" y="14"/>
                      <a:pt x="0" y="35"/>
                      <a:pt x="0" y="35"/>
                    </a:cubicBezTo>
                    <a:cubicBezTo>
                      <a:pt x="43" y="56"/>
                      <a:pt x="94" y="103"/>
                      <a:pt x="94" y="103"/>
                    </a:cubicBezTo>
                    <a:cubicBezTo>
                      <a:pt x="98" y="100"/>
                      <a:pt x="98" y="100"/>
                      <a:pt x="98" y="100"/>
                    </a:cubicBezTo>
                    <a:cubicBezTo>
                      <a:pt x="97" y="95"/>
                      <a:pt x="99" y="85"/>
                      <a:pt x="99" y="85"/>
                    </a:cubicBezTo>
                    <a:cubicBezTo>
                      <a:pt x="99" y="85"/>
                      <a:pt x="61" y="58"/>
                      <a:pt x="39" y="35"/>
                    </a:cubicBezTo>
                    <a:cubicBezTo>
                      <a:pt x="18" y="13"/>
                      <a:pt x="13" y="0"/>
                      <a:pt x="13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" name="îśļîḑe">
                <a:extLst>
                  <a:ext uri="{FF2B5EF4-FFF2-40B4-BE49-F238E27FC236}">
                    <a16:creationId xmlns:a16="http://schemas.microsoft.com/office/drawing/2014/main" id="{6D31E265-4741-49C7-8C67-AF50FEEDBC36}"/>
                  </a:ext>
                </a:extLst>
              </p:cNvPr>
              <p:cNvSpPr/>
              <p:nvPr/>
            </p:nvSpPr>
            <p:spPr bwMode="auto">
              <a:xfrm>
                <a:off x="5508531" y="2106878"/>
                <a:ext cx="266305" cy="291535"/>
              </a:xfrm>
              <a:custGeom>
                <a:avLst/>
                <a:gdLst>
                  <a:gd name="T0" fmla="*/ 0 w 75"/>
                  <a:gd name="T1" fmla="*/ 4 h 82"/>
                  <a:gd name="T2" fmla="*/ 63 w 75"/>
                  <a:gd name="T3" fmla="*/ 82 h 82"/>
                  <a:gd name="T4" fmla="*/ 75 w 75"/>
                  <a:gd name="T5" fmla="*/ 81 h 82"/>
                  <a:gd name="T6" fmla="*/ 0 w 75"/>
                  <a:gd name="T7" fmla="*/ 0 h 82"/>
                  <a:gd name="T8" fmla="*/ 0 w 75"/>
                  <a:gd name="T9" fmla="*/ 4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82">
                    <a:moveTo>
                      <a:pt x="0" y="4"/>
                    </a:moveTo>
                    <a:cubicBezTo>
                      <a:pt x="0" y="4"/>
                      <a:pt x="52" y="56"/>
                      <a:pt x="63" y="82"/>
                    </a:cubicBezTo>
                    <a:cubicBezTo>
                      <a:pt x="63" y="82"/>
                      <a:pt x="72" y="82"/>
                      <a:pt x="75" y="81"/>
                    </a:cubicBezTo>
                    <a:cubicBezTo>
                      <a:pt x="75" y="81"/>
                      <a:pt x="31" y="23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" name="iṣ1iďê">
                <a:extLst>
                  <a:ext uri="{FF2B5EF4-FFF2-40B4-BE49-F238E27FC236}">
                    <a16:creationId xmlns:a16="http://schemas.microsoft.com/office/drawing/2014/main" id="{A0F3E8B7-2C47-41D1-B200-376AF58B563C}"/>
                  </a:ext>
                </a:extLst>
              </p:cNvPr>
              <p:cNvSpPr/>
              <p:nvPr/>
            </p:nvSpPr>
            <p:spPr bwMode="auto">
              <a:xfrm>
                <a:off x="5031985" y="1722837"/>
                <a:ext cx="325172" cy="263502"/>
              </a:xfrm>
              <a:custGeom>
                <a:avLst/>
                <a:gdLst>
                  <a:gd name="T0" fmla="*/ 91 w 92"/>
                  <a:gd name="T1" fmla="*/ 74 h 74"/>
                  <a:gd name="T2" fmla="*/ 0 w 92"/>
                  <a:gd name="T3" fmla="*/ 9 h 74"/>
                  <a:gd name="T4" fmla="*/ 2 w 92"/>
                  <a:gd name="T5" fmla="*/ 0 h 74"/>
                  <a:gd name="T6" fmla="*/ 92 w 92"/>
                  <a:gd name="T7" fmla="*/ 70 h 74"/>
                  <a:gd name="T8" fmla="*/ 91 w 92"/>
                  <a:gd name="T9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74">
                    <a:moveTo>
                      <a:pt x="91" y="74"/>
                    </a:moveTo>
                    <a:cubicBezTo>
                      <a:pt x="91" y="74"/>
                      <a:pt x="40" y="28"/>
                      <a:pt x="0" y="9"/>
                    </a:cubicBezTo>
                    <a:cubicBezTo>
                      <a:pt x="0" y="9"/>
                      <a:pt x="1" y="2"/>
                      <a:pt x="2" y="0"/>
                    </a:cubicBezTo>
                    <a:cubicBezTo>
                      <a:pt x="2" y="0"/>
                      <a:pt x="69" y="46"/>
                      <a:pt x="92" y="70"/>
                    </a:cubicBezTo>
                    <a:lnTo>
                      <a:pt x="91" y="74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pic>
        <p:nvPicPr>
          <p:cNvPr id="26" name="图片 2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112" y="2002711"/>
            <a:ext cx="1821847" cy="182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58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9D9C7-5DC6-4263-87FF-7C99F6FB63C3}" type="datetime1">
              <a:rPr lang="zh-CN" altLang="en-US" smtClean="0"/>
              <a:pPr/>
              <a:t>2018/5/18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/>
              <a:t>www.islide.cc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402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50" r:id="rId3"/>
    <p:sldLayoutId id="2147483654" r:id="rId4"/>
    <p:sldLayoutId id="2147483655" r:id="rId5"/>
    <p:sldLayoutId id="2147483661" r:id="rId6"/>
  </p:sldLayoutIdLst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22" userDrawn="1">
          <p15:clr>
            <a:srgbClr val="F26B43"/>
          </p15:clr>
        </p15:guide>
        <p15:guide id="2" pos="7257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31" userDrawn="1">
          <p15:clr>
            <a:srgbClr val="F26B43"/>
          </p15:clr>
        </p15:guide>
        <p15:guide id="6" orient="horz" pos="38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6008688" y="4564293"/>
            <a:ext cx="5511800" cy="603472"/>
          </a:xfrm>
        </p:spPr>
        <p:txBody>
          <a:bodyPr/>
          <a:lstStyle/>
          <a:p>
            <a:r>
              <a:rPr lang="en-US" altLang="zh-CN" dirty="0"/>
              <a:t>Subtitle here</a:t>
            </a:r>
          </a:p>
        </p:txBody>
      </p:sp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6008688" y="3429000"/>
            <a:ext cx="5511800" cy="113529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2200" dirty="0"/>
              <a:t>桂林电子科技大学工商管理硕士（</a:t>
            </a:r>
            <a:r>
              <a:rPr lang="en-US" altLang="zh-CN" sz="2200" dirty="0"/>
              <a:t>MBA</a:t>
            </a:r>
            <a:r>
              <a:rPr lang="zh-CN" altLang="en-US" sz="2200" dirty="0"/>
              <a:t>）</a:t>
            </a:r>
            <a:br>
              <a:rPr lang="zh-CN" altLang="en-US" sz="2200" dirty="0"/>
            </a:br>
            <a:r>
              <a:rPr lang="zh-CN" altLang="en-US" dirty="0" smtClean="0"/>
              <a:t>毕业论文</a:t>
            </a:r>
            <a:r>
              <a:rPr lang="zh-CN" altLang="en-US" dirty="0"/>
              <a:t>答辩</a:t>
            </a:r>
            <a:r>
              <a:rPr lang="en-US" altLang="zh-CN" dirty="0"/>
              <a:t>PPT</a:t>
            </a:r>
            <a:r>
              <a:rPr lang="zh-CN" altLang="en-US" dirty="0"/>
              <a:t>模板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0123765-986A-4443-9CA3-8206D5A3DE01}"/>
              </a:ext>
            </a:extLst>
          </p:cNvPr>
          <p:cNvSpPr txBox="1"/>
          <p:nvPr/>
        </p:nvSpPr>
        <p:spPr>
          <a:xfrm rot="21107962">
            <a:off x="7689064" y="1298161"/>
            <a:ext cx="1727999" cy="454587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2018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D4EBE788-E21A-4DFA-92B0-262EBB98F311}"/>
              </a:ext>
            </a:extLst>
          </p:cNvPr>
          <p:cNvSpPr txBox="1"/>
          <p:nvPr/>
        </p:nvSpPr>
        <p:spPr>
          <a:xfrm rot="21107962">
            <a:off x="7624281" y="895622"/>
            <a:ext cx="1727999" cy="360605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OUTLOOK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7" name="对话气泡: 圆角矩形 6">
            <a:extLst>
              <a:ext uri="{FF2B5EF4-FFF2-40B4-BE49-F238E27FC236}">
                <a16:creationId xmlns:a16="http://schemas.microsoft.com/office/drawing/2014/main" id="{6E973FF3-95A7-4E0A-BB25-33FC07A0D070}"/>
              </a:ext>
            </a:extLst>
          </p:cNvPr>
          <p:cNvSpPr/>
          <p:nvPr/>
        </p:nvSpPr>
        <p:spPr>
          <a:xfrm>
            <a:off x="1997844" y="2984803"/>
            <a:ext cx="1143575" cy="384576"/>
          </a:xfrm>
          <a:prstGeom prst="wedgeRoundRectCallout">
            <a:avLst>
              <a:gd name="adj1" fmla="val 91781"/>
              <a:gd name="adj2" fmla="val 60748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Hi !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271741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6238784" y="3154124"/>
            <a:ext cx="5280763" cy="895350"/>
          </a:xfrm>
        </p:spPr>
        <p:txBody>
          <a:bodyPr/>
          <a:lstStyle/>
          <a:p>
            <a:r>
              <a:rPr lang="zh-CN" altLang="en-US" dirty="0"/>
              <a:t>关键技术与实践难点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6233010" y="4049474"/>
            <a:ext cx="5287477" cy="1015623"/>
          </a:xfrm>
        </p:spPr>
        <p:txBody>
          <a:bodyPr/>
          <a:lstStyle/>
          <a:p>
            <a:pPr lvl="0"/>
            <a:r>
              <a:rPr lang="en-US" altLang="zh-CN"/>
              <a:t>Supporting text here.</a:t>
            </a:r>
          </a:p>
          <a:p>
            <a:pPr lvl="0"/>
            <a:r>
              <a:rPr lang="en-US" altLang="zh-CN"/>
              <a:t>When you copy &amp; paste, choose "keep text only" option.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6316980" y="2615291"/>
            <a:ext cx="1023516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/03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C447A721-85CD-4B19-A20D-E0000B9A7ACB}"/>
              </a:ext>
            </a:extLst>
          </p:cNvPr>
          <p:cNvCxnSpPr/>
          <p:nvPr/>
        </p:nvCxnSpPr>
        <p:spPr>
          <a:xfrm>
            <a:off x="6316980" y="3543300"/>
            <a:ext cx="3627120" cy="0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3508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11</a:t>
            </a:fld>
            <a:endParaRPr lang="zh-CN" altLang="en-US"/>
          </a:p>
        </p:txBody>
      </p:sp>
      <p:cxnSp>
        <p:nvCxnSpPr>
          <p:cNvPr id="6" name="直接连接符 5"/>
          <p:cNvCxnSpPr>
            <a:cxnSpLocks/>
          </p:cNvCxnSpPr>
          <p:nvPr/>
        </p:nvCxnSpPr>
        <p:spPr>
          <a:xfrm rot="18900000">
            <a:off x="3778822" y="4448489"/>
            <a:ext cx="1296144" cy="0"/>
          </a:xfrm>
          <a:prstGeom prst="line">
            <a:avLst/>
          </a:prstGeom>
          <a:ln w="190500" cap="rnd">
            <a:solidFill>
              <a:schemeClr val="accent6">
                <a:lumMod val="60000"/>
                <a:lumOff val="4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>
            <a:cxnSpLocks/>
          </p:cNvCxnSpPr>
          <p:nvPr/>
        </p:nvCxnSpPr>
        <p:spPr>
          <a:xfrm>
            <a:off x="4890458" y="3982484"/>
            <a:ext cx="1296144" cy="0"/>
          </a:xfrm>
          <a:prstGeom prst="line">
            <a:avLst/>
          </a:prstGeom>
          <a:ln w="190500" cap="rnd">
            <a:solidFill>
              <a:schemeClr val="accent6">
                <a:lumMod val="60000"/>
                <a:lumOff val="4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>
            <a:cxnSpLocks/>
          </p:cNvCxnSpPr>
          <p:nvPr/>
        </p:nvCxnSpPr>
        <p:spPr>
          <a:xfrm>
            <a:off x="7096370" y="3061260"/>
            <a:ext cx="1296144" cy="0"/>
          </a:xfrm>
          <a:prstGeom prst="line">
            <a:avLst/>
          </a:prstGeom>
          <a:ln w="190500" cap="rnd">
            <a:solidFill>
              <a:schemeClr val="accent6">
                <a:lumMod val="60000"/>
                <a:lumOff val="4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>
            <a:cxnSpLocks/>
          </p:cNvCxnSpPr>
          <p:nvPr/>
        </p:nvCxnSpPr>
        <p:spPr>
          <a:xfrm rot="18900000">
            <a:off x="5990042" y="3524227"/>
            <a:ext cx="1296144" cy="0"/>
          </a:xfrm>
          <a:prstGeom prst="line">
            <a:avLst/>
          </a:prstGeom>
          <a:ln w="190500" cap="rnd">
            <a:solidFill>
              <a:schemeClr val="accent6">
                <a:lumMod val="60000"/>
                <a:lumOff val="4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>
            <a:cxnSpLocks/>
          </p:cNvCxnSpPr>
          <p:nvPr/>
        </p:nvCxnSpPr>
        <p:spPr>
          <a:xfrm flipV="1">
            <a:off x="8400256" y="1916832"/>
            <a:ext cx="1130464" cy="1130464"/>
          </a:xfrm>
          <a:prstGeom prst="line">
            <a:avLst/>
          </a:prstGeom>
          <a:ln w="190500" cap="rnd">
            <a:solidFill>
              <a:schemeClr val="accent6">
                <a:lumMod val="60000"/>
                <a:lumOff val="40000"/>
              </a:schemeClr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ïśļïḋê"/>
          <p:cNvSpPr/>
          <p:nvPr/>
        </p:nvSpPr>
        <p:spPr>
          <a:xfrm>
            <a:off x="4533016" y="3655582"/>
            <a:ext cx="653802" cy="653803"/>
          </a:xfrm>
          <a:prstGeom prst="ellipse">
            <a:avLst/>
          </a:prstGeom>
          <a:solidFill>
            <a:schemeClr val="accent5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0" name="ïSľïďè"/>
          <p:cNvSpPr>
            <a:spLocks/>
          </p:cNvSpPr>
          <p:nvPr/>
        </p:nvSpPr>
        <p:spPr bwMode="auto">
          <a:xfrm>
            <a:off x="4668090" y="3797719"/>
            <a:ext cx="383655" cy="369530"/>
          </a:xfrm>
          <a:custGeom>
            <a:avLst/>
            <a:gdLst>
              <a:gd name="connsiteX0" fmla="*/ 297615 w 597921"/>
              <a:gd name="connsiteY0" fmla="*/ 96957 h 598324"/>
              <a:gd name="connsiteX1" fmla="*/ 323434 w 597921"/>
              <a:gd name="connsiteY1" fmla="*/ 122740 h 598324"/>
              <a:gd name="connsiteX2" fmla="*/ 323434 w 597921"/>
              <a:gd name="connsiteY2" fmla="*/ 289852 h 598324"/>
              <a:gd name="connsiteX3" fmla="*/ 462572 w 597921"/>
              <a:gd name="connsiteY3" fmla="*/ 289852 h 598324"/>
              <a:gd name="connsiteX4" fmla="*/ 487913 w 597921"/>
              <a:gd name="connsiteY4" fmla="*/ 315157 h 598324"/>
              <a:gd name="connsiteX5" fmla="*/ 462572 w 597921"/>
              <a:gd name="connsiteY5" fmla="*/ 340463 h 598324"/>
              <a:gd name="connsiteX6" fmla="*/ 297615 w 597921"/>
              <a:gd name="connsiteY6" fmla="*/ 340463 h 598324"/>
              <a:gd name="connsiteX7" fmla="*/ 272274 w 597921"/>
              <a:gd name="connsiteY7" fmla="*/ 315157 h 598324"/>
              <a:gd name="connsiteX8" fmla="*/ 272274 w 597921"/>
              <a:gd name="connsiteY8" fmla="*/ 122740 h 598324"/>
              <a:gd name="connsiteX9" fmla="*/ 297615 w 597921"/>
              <a:gd name="connsiteY9" fmla="*/ 96957 h 598324"/>
              <a:gd name="connsiteX10" fmla="*/ 298127 w 597921"/>
              <a:gd name="connsiteY10" fmla="*/ 0 h 598324"/>
              <a:gd name="connsiteX11" fmla="*/ 597921 w 597921"/>
              <a:gd name="connsiteY11" fmla="*/ 299401 h 598324"/>
              <a:gd name="connsiteX12" fmla="*/ 298127 w 597921"/>
              <a:gd name="connsiteY12" fmla="*/ 598324 h 598324"/>
              <a:gd name="connsiteX13" fmla="*/ 35150 w 597921"/>
              <a:gd name="connsiteY13" fmla="*/ 442177 h 598324"/>
              <a:gd name="connsiteX14" fmla="*/ 34194 w 597921"/>
              <a:gd name="connsiteY14" fmla="*/ 432149 h 598324"/>
              <a:gd name="connsiteX15" fmla="*/ 40410 w 597921"/>
              <a:gd name="connsiteY15" fmla="*/ 424509 h 598324"/>
              <a:gd name="connsiteX16" fmla="*/ 74836 w 597921"/>
              <a:gd name="connsiteY16" fmla="*/ 407796 h 598324"/>
              <a:gd name="connsiteX17" fmla="*/ 91571 w 597921"/>
              <a:gd name="connsiteY17" fmla="*/ 413049 h 598324"/>
              <a:gd name="connsiteX18" fmla="*/ 298127 w 597921"/>
              <a:gd name="connsiteY18" fmla="*/ 534815 h 598324"/>
              <a:gd name="connsiteX19" fmla="*/ 534328 w 597921"/>
              <a:gd name="connsiteY19" fmla="*/ 299401 h 598324"/>
              <a:gd name="connsiteX20" fmla="*/ 298127 w 597921"/>
              <a:gd name="connsiteY20" fmla="*/ 63509 h 598324"/>
              <a:gd name="connsiteX21" fmla="*/ 145123 w 597921"/>
              <a:gd name="connsiteY21" fmla="*/ 120333 h 598324"/>
              <a:gd name="connsiteX22" fmla="*/ 200587 w 597921"/>
              <a:gd name="connsiteY22" fmla="*/ 142299 h 598324"/>
              <a:gd name="connsiteX23" fmla="*/ 208237 w 597921"/>
              <a:gd name="connsiteY23" fmla="*/ 152327 h 598324"/>
              <a:gd name="connsiteX24" fmla="*/ 203456 w 597921"/>
              <a:gd name="connsiteY24" fmla="*/ 164265 h 598324"/>
              <a:gd name="connsiteX25" fmla="*/ 48060 w 597921"/>
              <a:gd name="connsiteY25" fmla="*/ 285553 h 598324"/>
              <a:gd name="connsiteX26" fmla="*/ 35150 w 597921"/>
              <a:gd name="connsiteY26" fmla="*/ 287463 h 598324"/>
              <a:gd name="connsiteX27" fmla="*/ 27500 w 597921"/>
              <a:gd name="connsiteY27" fmla="*/ 277435 h 598324"/>
              <a:gd name="connsiteX28" fmla="*/ 246 w 597921"/>
              <a:gd name="connsiteY28" fmla="*/ 82132 h 598324"/>
              <a:gd name="connsiteX29" fmla="*/ 4550 w 597921"/>
              <a:gd name="connsiteY29" fmla="*/ 70194 h 598324"/>
              <a:gd name="connsiteX30" fmla="*/ 17459 w 597921"/>
              <a:gd name="connsiteY30" fmla="*/ 68762 h 598324"/>
              <a:gd name="connsiteX31" fmla="*/ 80574 w 597921"/>
              <a:gd name="connsiteY31" fmla="*/ 94070 h 598324"/>
              <a:gd name="connsiteX32" fmla="*/ 298127 w 597921"/>
              <a:gd name="connsiteY32" fmla="*/ 0 h 59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97921" h="598324">
                <a:moveTo>
                  <a:pt x="297615" y="96957"/>
                </a:moveTo>
                <a:cubicBezTo>
                  <a:pt x="311959" y="96957"/>
                  <a:pt x="323434" y="108416"/>
                  <a:pt x="323434" y="122740"/>
                </a:cubicBezTo>
                <a:lnTo>
                  <a:pt x="323434" y="289852"/>
                </a:lnTo>
                <a:lnTo>
                  <a:pt x="462572" y="289852"/>
                </a:lnTo>
                <a:cubicBezTo>
                  <a:pt x="476438" y="289852"/>
                  <a:pt x="487913" y="301311"/>
                  <a:pt x="487913" y="315157"/>
                </a:cubicBezTo>
                <a:cubicBezTo>
                  <a:pt x="487913" y="329004"/>
                  <a:pt x="476438" y="340463"/>
                  <a:pt x="462572" y="340463"/>
                </a:cubicBezTo>
                <a:lnTo>
                  <a:pt x="297615" y="340463"/>
                </a:lnTo>
                <a:cubicBezTo>
                  <a:pt x="283749" y="340463"/>
                  <a:pt x="272274" y="329004"/>
                  <a:pt x="272274" y="315157"/>
                </a:cubicBezTo>
                <a:lnTo>
                  <a:pt x="272274" y="122740"/>
                </a:lnTo>
                <a:cubicBezTo>
                  <a:pt x="272274" y="108416"/>
                  <a:pt x="283749" y="96957"/>
                  <a:pt x="297615" y="96957"/>
                </a:cubicBezTo>
                <a:close/>
                <a:moveTo>
                  <a:pt x="298127" y="0"/>
                </a:moveTo>
                <a:cubicBezTo>
                  <a:pt x="463564" y="0"/>
                  <a:pt x="597921" y="134181"/>
                  <a:pt x="597921" y="299401"/>
                </a:cubicBezTo>
                <a:cubicBezTo>
                  <a:pt x="597921" y="464143"/>
                  <a:pt x="463564" y="598324"/>
                  <a:pt x="298127" y="598324"/>
                </a:cubicBezTo>
                <a:cubicBezTo>
                  <a:pt x="188155" y="598324"/>
                  <a:pt x="87268" y="538635"/>
                  <a:pt x="35150" y="442177"/>
                </a:cubicBezTo>
                <a:cubicBezTo>
                  <a:pt x="33238" y="438835"/>
                  <a:pt x="32760" y="435492"/>
                  <a:pt x="34194" y="432149"/>
                </a:cubicBezTo>
                <a:cubicBezTo>
                  <a:pt x="35150" y="428807"/>
                  <a:pt x="37541" y="425942"/>
                  <a:pt x="40410" y="424509"/>
                </a:cubicBezTo>
                <a:lnTo>
                  <a:pt x="74836" y="407796"/>
                </a:lnTo>
                <a:cubicBezTo>
                  <a:pt x="81052" y="404931"/>
                  <a:pt x="88702" y="407319"/>
                  <a:pt x="91571" y="413049"/>
                </a:cubicBezTo>
                <a:cubicBezTo>
                  <a:pt x="133169" y="488018"/>
                  <a:pt x="212540" y="534815"/>
                  <a:pt x="298127" y="534815"/>
                </a:cubicBezTo>
                <a:cubicBezTo>
                  <a:pt x="428181" y="534815"/>
                  <a:pt x="534328" y="429284"/>
                  <a:pt x="534328" y="299401"/>
                </a:cubicBezTo>
                <a:cubicBezTo>
                  <a:pt x="534328" y="169517"/>
                  <a:pt x="428181" y="63509"/>
                  <a:pt x="298127" y="63509"/>
                </a:cubicBezTo>
                <a:cubicBezTo>
                  <a:pt x="242185" y="63509"/>
                  <a:pt x="187677" y="83565"/>
                  <a:pt x="145123" y="120333"/>
                </a:cubicBezTo>
                <a:lnTo>
                  <a:pt x="200587" y="142299"/>
                </a:lnTo>
                <a:cubicBezTo>
                  <a:pt x="204890" y="144209"/>
                  <a:pt x="207759" y="148029"/>
                  <a:pt x="208237" y="152327"/>
                </a:cubicBezTo>
                <a:cubicBezTo>
                  <a:pt x="208715" y="157102"/>
                  <a:pt x="207281" y="161399"/>
                  <a:pt x="203456" y="164265"/>
                </a:cubicBezTo>
                <a:lnTo>
                  <a:pt x="48060" y="285553"/>
                </a:lnTo>
                <a:cubicBezTo>
                  <a:pt x="44235" y="288418"/>
                  <a:pt x="39454" y="289373"/>
                  <a:pt x="35150" y="287463"/>
                </a:cubicBezTo>
                <a:cubicBezTo>
                  <a:pt x="31325" y="285553"/>
                  <a:pt x="27978" y="281733"/>
                  <a:pt x="27500" y="277435"/>
                </a:cubicBezTo>
                <a:lnTo>
                  <a:pt x="246" y="82132"/>
                </a:lnTo>
                <a:cubicBezTo>
                  <a:pt x="-710" y="77835"/>
                  <a:pt x="1203" y="73060"/>
                  <a:pt x="4550" y="70194"/>
                </a:cubicBezTo>
                <a:cubicBezTo>
                  <a:pt x="8375" y="67807"/>
                  <a:pt x="13156" y="66852"/>
                  <a:pt x="17459" y="68762"/>
                </a:cubicBezTo>
                <a:lnTo>
                  <a:pt x="80574" y="94070"/>
                </a:lnTo>
                <a:cubicBezTo>
                  <a:pt x="137472" y="33426"/>
                  <a:pt x="214931" y="0"/>
                  <a:pt x="2981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" name="ïśļîďê"/>
          <p:cNvSpPr/>
          <p:nvPr/>
        </p:nvSpPr>
        <p:spPr>
          <a:xfrm>
            <a:off x="6719417" y="2739332"/>
            <a:ext cx="653802" cy="653803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8" name="íṧḻîḋè"/>
          <p:cNvSpPr>
            <a:spLocks/>
          </p:cNvSpPr>
          <p:nvPr/>
        </p:nvSpPr>
        <p:spPr bwMode="auto">
          <a:xfrm>
            <a:off x="6854491" y="2881469"/>
            <a:ext cx="383655" cy="369530"/>
          </a:xfrm>
          <a:custGeom>
            <a:avLst/>
            <a:gdLst>
              <a:gd name="connsiteX0" fmla="*/ 304701 w 609473"/>
              <a:gd name="connsiteY0" fmla="*/ 381618 h 587034"/>
              <a:gd name="connsiteX1" fmla="*/ 325879 w 609473"/>
              <a:gd name="connsiteY1" fmla="*/ 394101 h 587034"/>
              <a:gd name="connsiteX2" fmla="*/ 309542 w 609473"/>
              <a:gd name="connsiteY2" fmla="*/ 410914 h 587034"/>
              <a:gd name="connsiteX3" fmla="*/ 331022 w 609473"/>
              <a:gd name="connsiteY3" fmla="*/ 433867 h 587034"/>
              <a:gd name="connsiteX4" fmla="*/ 312466 w 609473"/>
              <a:gd name="connsiteY4" fmla="*/ 468800 h 587034"/>
              <a:gd name="connsiteX5" fmla="*/ 294112 w 609473"/>
              <a:gd name="connsiteY5" fmla="*/ 468096 h 587034"/>
              <a:gd name="connsiteX6" fmla="*/ 278380 w 609473"/>
              <a:gd name="connsiteY6" fmla="*/ 432055 h 587034"/>
              <a:gd name="connsiteX7" fmla="*/ 299861 w 609473"/>
              <a:gd name="connsiteY7" fmla="*/ 410612 h 587034"/>
              <a:gd name="connsiteX8" fmla="*/ 284028 w 609473"/>
              <a:gd name="connsiteY8" fmla="*/ 393397 h 587034"/>
              <a:gd name="connsiteX9" fmla="*/ 224835 w 609473"/>
              <a:gd name="connsiteY9" fmla="*/ 380559 h 587034"/>
              <a:gd name="connsiteX10" fmla="*/ 283211 w 609473"/>
              <a:gd name="connsiteY10" fmla="*/ 483344 h 587034"/>
              <a:gd name="connsiteX11" fmla="*/ 305190 w 609473"/>
              <a:gd name="connsiteY11" fmla="*/ 499753 h 587034"/>
              <a:gd name="connsiteX12" fmla="*/ 327069 w 609473"/>
              <a:gd name="connsiteY12" fmla="*/ 483646 h 587034"/>
              <a:gd name="connsiteX13" fmla="*/ 387865 w 609473"/>
              <a:gd name="connsiteY13" fmla="*/ 380861 h 587034"/>
              <a:gd name="connsiteX14" fmla="*/ 498972 w 609473"/>
              <a:gd name="connsiteY14" fmla="*/ 386700 h 587034"/>
              <a:gd name="connsiteX15" fmla="*/ 581344 w 609473"/>
              <a:gd name="connsiteY15" fmla="*/ 414485 h 587034"/>
              <a:gd name="connsiteX16" fmla="*/ 609473 w 609473"/>
              <a:gd name="connsiteY16" fmla="*/ 494820 h 587034"/>
              <a:gd name="connsiteX17" fmla="*/ 609473 w 609473"/>
              <a:gd name="connsiteY17" fmla="*/ 529048 h 587034"/>
              <a:gd name="connsiteX18" fmla="*/ 551399 w 609473"/>
              <a:gd name="connsiteY18" fmla="*/ 587034 h 587034"/>
              <a:gd name="connsiteX19" fmla="*/ 58074 w 609473"/>
              <a:gd name="connsiteY19" fmla="*/ 587034 h 587034"/>
              <a:gd name="connsiteX20" fmla="*/ 0 w 609473"/>
              <a:gd name="connsiteY20" fmla="*/ 529048 h 587034"/>
              <a:gd name="connsiteX21" fmla="*/ 0 w 609473"/>
              <a:gd name="connsiteY21" fmla="*/ 494820 h 587034"/>
              <a:gd name="connsiteX22" fmla="*/ 28129 w 609473"/>
              <a:gd name="connsiteY22" fmla="*/ 414485 h 587034"/>
              <a:gd name="connsiteX23" fmla="*/ 110501 w 609473"/>
              <a:gd name="connsiteY23" fmla="*/ 386700 h 587034"/>
              <a:gd name="connsiteX24" fmla="*/ 316407 w 609473"/>
              <a:gd name="connsiteY24" fmla="*/ 206077 h 587034"/>
              <a:gd name="connsiteX25" fmla="*/ 316407 w 609473"/>
              <a:gd name="connsiteY25" fmla="*/ 272924 h 587034"/>
              <a:gd name="connsiteX26" fmla="*/ 335965 w 609473"/>
              <a:gd name="connsiteY26" fmla="*/ 266783 h 587034"/>
              <a:gd name="connsiteX27" fmla="*/ 346551 w 609473"/>
              <a:gd name="connsiteY27" fmla="*/ 239602 h 587034"/>
              <a:gd name="connsiteX28" fmla="*/ 336570 w 609473"/>
              <a:gd name="connsiteY28" fmla="*/ 216346 h 587034"/>
              <a:gd name="connsiteX29" fmla="*/ 316407 w 609473"/>
              <a:gd name="connsiteY29" fmla="*/ 206077 h 587034"/>
              <a:gd name="connsiteX30" fmla="*/ 299872 w 609473"/>
              <a:gd name="connsiteY30" fmla="*/ 94230 h 587034"/>
              <a:gd name="connsiteX31" fmla="*/ 277793 w 609473"/>
              <a:gd name="connsiteY31" fmla="*/ 102183 h 587034"/>
              <a:gd name="connsiteX32" fmla="*/ 270534 w 609473"/>
              <a:gd name="connsiteY32" fmla="*/ 122922 h 587034"/>
              <a:gd name="connsiteX33" fmla="*/ 281322 w 609473"/>
              <a:gd name="connsiteY33" fmla="*/ 145674 h 587034"/>
              <a:gd name="connsiteX34" fmla="*/ 299872 w 609473"/>
              <a:gd name="connsiteY34" fmla="*/ 154231 h 587034"/>
              <a:gd name="connsiteX35" fmla="*/ 316407 w 609473"/>
              <a:gd name="connsiteY35" fmla="*/ 42585 h 587034"/>
              <a:gd name="connsiteX36" fmla="*/ 316407 w 609473"/>
              <a:gd name="connsiteY36" fmla="*/ 56478 h 587034"/>
              <a:gd name="connsiteX37" fmla="*/ 360061 w 609473"/>
              <a:gd name="connsiteY37" fmla="*/ 70169 h 587034"/>
              <a:gd name="connsiteX38" fmla="*/ 389904 w 609473"/>
              <a:gd name="connsiteY38" fmla="*/ 129465 h 587034"/>
              <a:gd name="connsiteX39" fmla="*/ 344837 w 609473"/>
              <a:gd name="connsiteY39" fmla="*/ 129465 h 587034"/>
              <a:gd name="connsiteX40" fmla="*/ 339797 w 609473"/>
              <a:gd name="connsiteY40" fmla="*/ 107217 h 587034"/>
              <a:gd name="connsiteX41" fmla="*/ 316407 w 609473"/>
              <a:gd name="connsiteY41" fmla="*/ 93928 h 587034"/>
              <a:gd name="connsiteX42" fmla="*/ 316407 w 609473"/>
              <a:gd name="connsiteY42" fmla="*/ 159063 h 587034"/>
              <a:gd name="connsiteX43" fmla="*/ 371050 w 609473"/>
              <a:gd name="connsiteY43" fmla="*/ 183829 h 587034"/>
              <a:gd name="connsiteX44" fmla="*/ 394037 w 609473"/>
              <a:gd name="connsiteY44" fmla="*/ 234467 h 587034"/>
              <a:gd name="connsiteX45" fmla="*/ 362380 w 609473"/>
              <a:gd name="connsiteY45" fmla="*/ 297086 h 587034"/>
              <a:gd name="connsiteX46" fmla="*/ 316407 w 609473"/>
              <a:gd name="connsiteY46" fmla="*/ 311079 h 587034"/>
              <a:gd name="connsiteX47" fmla="*/ 316407 w 609473"/>
              <a:gd name="connsiteY47" fmla="*/ 318328 h 587034"/>
              <a:gd name="connsiteX48" fmla="*/ 445959 w 609473"/>
              <a:gd name="connsiteY48" fmla="*/ 180507 h 587034"/>
              <a:gd name="connsiteX49" fmla="*/ 316407 w 609473"/>
              <a:gd name="connsiteY49" fmla="*/ 42585 h 587034"/>
              <a:gd name="connsiteX50" fmla="*/ 299872 w 609473"/>
              <a:gd name="connsiteY50" fmla="*/ 42484 h 587034"/>
              <a:gd name="connsiteX51" fmla="*/ 168808 w 609473"/>
              <a:gd name="connsiteY51" fmla="*/ 180507 h 587034"/>
              <a:gd name="connsiteX52" fmla="*/ 299872 w 609473"/>
              <a:gd name="connsiteY52" fmla="*/ 318428 h 587034"/>
              <a:gd name="connsiteX53" fmla="*/ 299872 w 609473"/>
              <a:gd name="connsiteY53" fmla="*/ 311381 h 587034"/>
              <a:gd name="connsiteX54" fmla="*/ 249564 w 609473"/>
              <a:gd name="connsiteY54" fmla="*/ 296683 h 587034"/>
              <a:gd name="connsiteX55" fmla="*/ 220729 w 609473"/>
              <a:gd name="connsiteY55" fmla="*/ 229635 h 587034"/>
              <a:gd name="connsiteX56" fmla="*/ 266904 w 609473"/>
              <a:gd name="connsiteY56" fmla="*/ 229635 h 587034"/>
              <a:gd name="connsiteX57" fmla="*/ 273659 w 609473"/>
              <a:gd name="connsiteY57" fmla="*/ 258528 h 587034"/>
              <a:gd name="connsiteX58" fmla="*/ 299872 w 609473"/>
              <a:gd name="connsiteY58" fmla="*/ 273428 h 587034"/>
              <a:gd name="connsiteX59" fmla="*/ 299872 w 609473"/>
              <a:gd name="connsiteY59" fmla="*/ 200440 h 587034"/>
              <a:gd name="connsiteX60" fmla="*/ 285959 w 609473"/>
              <a:gd name="connsiteY60" fmla="*/ 196312 h 587034"/>
              <a:gd name="connsiteX61" fmla="*/ 239784 w 609473"/>
              <a:gd name="connsiteY61" fmla="*/ 169634 h 587034"/>
              <a:gd name="connsiteX62" fmla="*/ 226375 w 609473"/>
              <a:gd name="connsiteY62" fmla="*/ 128459 h 587034"/>
              <a:gd name="connsiteX63" fmla="*/ 231618 w 609473"/>
              <a:gd name="connsiteY63" fmla="*/ 99566 h 587034"/>
              <a:gd name="connsiteX64" fmla="*/ 246237 w 609473"/>
              <a:gd name="connsiteY64" fmla="*/ 77115 h 587034"/>
              <a:gd name="connsiteX65" fmla="*/ 273256 w 609473"/>
              <a:gd name="connsiteY65" fmla="*/ 60404 h 587034"/>
              <a:gd name="connsiteX66" fmla="*/ 299872 w 609473"/>
              <a:gd name="connsiteY66" fmla="*/ 56075 h 587034"/>
              <a:gd name="connsiteX67" fmla="*/ 307333 w 609473"/>
              <a:gd name="connsiteY67" fmla="*/ 0 h 587034"/>
              <a:gd name="connsiteX68" fmla="*/ 488101 w 609473"/>
              <a:gd name="connsiteY68" fmla="*/ 180507 h 587034"/>
              <a:gd name="connsiteX69" fmla="*/ 307333 w 609473"/>
              <a:gd name="connsiteY69" fmla="*/ 361013 h 587034"/>
              <a:gd name="connsiteX70" fmla="*/ 126665 w 609473"/>
              <a:gd name="connsiteY70" fmla="*/ 180507 h 587034"/>
              <a:gd name="connsiteX71" fmla="*/ 307333 w 609473"/>
              <a:gd name="connsiteY71" fmla="*/ 0 h 587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609473" h="587034">
                <a:moveTo>
                  <a:pt x="304701" y="381618"/>
                </a:moveTo>
                <a:lnTo>
                  <a:pt x="325879" y="394101"/>
                </a:lnTo>
                <a:lnTo>
                  <a:pt x="309542" y="410914"/>
                </a:lnTo>
                <a:lnTo>
                  <a:pt x="331022" y="433867"/>
                </a:lnTo>
                <a:lnTo>
                  <a:pt x="312466" y="468800"/>
                </a:lnTo>
                <a:cubicBezTo>
                  <a:pt x="307021" y="479069"/>
                  <a:pt x="298751" y="478767"/>
                  <a:pt x="294112" y="468096"/>
                </a:cubicBezTo>
                <a:lnTo>
                  <a:pt x="278380" y="432055"/>
                </a:lnTo>
                <a:lnTo>
                  <a:pt x="299861" y="410612"/>
                </a:lnTo>
                <a:lnTo>
                  <a:pt x="284028" y="393397"/>
                </a:lnTo>
                <a:close/>
                <a:moveTo>
                  <a:pt x="224835" y="380559"/>
                </a:moveTo>
                <a:lnTo>
                  <a:pt x="283211" y="483344"/>
                </a:lnTo>
                <a:cubicBezTo>
                  <a:pt x="289260" y="493914"/>
                  <a:pt x="297024" y="499753"/>
                  <a:pt x="305190" y="499753"/>
                </a:cubicBezTo>
                <a:cubicBezTo>
                  <a:pt x="313155" y="499753"/>
                  <a:pt x="320919" y="494015"/>
                  <a:pt x="327069" y="483646"/>
                </a:cubicBezTo>
                <a:lnTo>
                  <a:pt x="387865" y="380861"/>
                </a:lnTo>
                <a:lnTo>
                  <a:pt x="498972" y="386700"/>
                </a:lnTo>
                <a:cubicBezTo>
                  <a:pt x="529521" y="388311"/>
                  <a:pt x="565716" y="400492"/>
                  <a:pt x="581344" y="414485"/>
                </a:cubicBezTo>
                <a:cubicBezTo>
                  <a:pt x="597072" y="428679"/>
                  <a:pt x="609473" y="464015"/>
                  <a:pt x="609473" y="494820"/>
                </a:cubicBezTo>
                <a:lnTo>
                  <a:pt x="609473" y="529048"/>
                </a:lnTo>
                <a:cubicBezTo>
                  <a:pt x="609473" y="561061"/>
                  <a:pt x="583360" y="587034"/>
                  <a:pt x="551399" y="587034"/>
                </a:cubicBezTo>
                <a:lnTo>
                  <a:pt x="58074" y="587034"/>
                </a:lnTo>
                <a:cubicBezTo>
                  <a:pt x="26012" y="587034"/>
                  <a:pt x="0" y="561061"/>
                  <a:pt x="0" y="529048"/>
                </a:cubicBezTo>
                <a:lnTo>
                  <a:pt x="0" y="494820"/>
                </a:lnTo>
                <a:cubicBezTo>
                  <a:pt x="0" y="464015"/>
                  <a:pt x="12401" y="428679"/>
                  <a:pt x="28129" y="414485"/>
                </a:cubicBezTo>
                <a:cubicBezTo>
                  <a:pt x="43757" y="400492"/>
                  <a:pt x="79851" y="388311"/>
                  <a:pt x="110501" y="386700"/>
                </a:cubicBezTo>
                <a:close/>
                <a:moveTo>
                  <a:pt x="316407" y="206077"/>
                </a:moveTo>
                <a:lnTo>
                  <a:pt x="316407" y="272924"/>
                </a:lnTo>
                <a:cubicBezTo>
                  <a:pt x="325379" y="271817"/>
                  <a:pt x="331832" y="269703"/>
                  <a:pt x="335965" y="266783"/>
                </a:cubicBezTo>
                <a:cubicBezTo>
                  <a:pt x="343023" y="261548"/>
                  <a:pt x="346551" y="252488"/>
                  <a:pt x="346551" y="239602"/>
                </a:cubicBezTo>
                <a:cubicBezTo>
                  <a:pt x="346551" y="229736"/>
                  <a:pt x="343224" y="222084"/>
                  <a:pt x="336570" y="216346"/>
                </a:cubicBezTo>
                <a:cubicBezTo>
                  <a:pt x="332638" y="213024"/>
                  <a:pt x="325884" y="209601"/>
                  <a:pt x="316407" y="206077"/>
                </a:cubicBezTo>
                <a:close/>
                <a:moveTo>
                  <a:pt x="299872" y="94230"/>
                </a:moveTo>
                <a:cubicBezTo>
                  <a:pt x="289891" y="94431"/>
                  <a:pt x="282531" y="97149"/>
                  <a:pt x="277793" y="102183"/>
                </a:cubicBezTo>
                <a:cubicBezTo>
                  <a:pt x="272954" y="107317"/>
                  <a:pt x="270534" y="114163"/>
                  <a:pt x="270534" y="122922"/>
                </a:cubicBezTo>
                <a:cubicBezTo>
                  <a:pt x="270534" y="132586"/>
                  <a:pt x="274163" y="140137"/>
                  <a:pt x="281322" y="145674"/>
                </a:cubicBezTo>
                <a:cubicBezTo>
                  <a:pt x="285354" y="148795"/>
                  <a:pt x="291504" y="151613"/>
                  <a:pt x="299872" y="154231"/>
                </a:cubicBezTo>
                <a:close/>
                <a:moveTo>
                  <a:pt x="316407" y="42585"/>
                </a:moveTo>
                <a:lnTo>
                  <a:pt x="316407" y="56478"/>
                </a:lnTo>
                <a:cubicBezTo>
                  <a:pt x="334957" y="57887"/>
                  <a:pt x="349576" y="62518"/>
                  <a:pt x="360061" y="70169"/>
                </a:cubicBezTo>
                <a:cubicBezTo>
                  <a:pt x="379318" y="82350"/>
                  <a:pt x="389198" y="102082"/>
                  <a:pt x="389904" y="129465"/>
                </a:cubicBezTo>
                <a:lnTo>
                  <a:pt x="344837" y="129465"/>
                </a:lnTo>
                <a:cubicBezTo>
                  <a:pt x="344031" y="119297"/>
                  <a:pt x="342317" y="111948"/>
                  <a:pt x="339797" y="107217"/>
                </a:cubicBezTo>
                <a:cubicBezTo>
                  <a:pt x="335562" y="99163"/>
                  <a:pt x="327698" y="94733"/>
                  <a:pt x="316407" y="93928"/>
                </a:cubicBezTo>
                <a:lnTo>
                  <a:pt x="316407" y="159063"/>
                </a:lnTo>
                <a:cubicBezTo>
                  <a:pt x="343527" y="168426"/>
                  <a:pt x="361674" y="176681"/>
                  <a:pt x="371050" y="183829"/>
                </a:cubicBezTo>
                <a:cubicBezTo>
                  <a:pt x="386375" y="195809"/>
                  <a:pt x="394037" y="212722"/>
                  <a:pt x="394037" y="234467"/>
                </a:cubicBezTo>
                <a:cubicBezTo>
                  <a:pt x="394037" y="263159"/>
                  <a:pt x="383451" y="284099"/>
                  <a:pt x="362380" y="297086"/>
                </a:cubicBezTo>
                <a:cubicBezTo>
                  <a:pt x="349475" y="305039"/>
                  <a:pt x="334151" y="309670"/>
                  <a:pt x="316407" y="311079"/>
                </a:cubicBezTo>
                <a:lnTo>
                  <a:pt x="316407" y="318328"/>
                </a:lnTo>
                <a:cubicBezTo>
                  <a:pt x="388593" y="313697"/>
                  <a:pt x="445959" y="253696"/>
                  <a:pt x="445959" y="180507"/>
                </a:cubicBezTo>
                <a:cubicBezTo>
                  <a:pt x="445959" y="107217"/>
                  <a:pt x="388593" y="47316"/>
                  <a:pt x="316407" y="42585"/>
                </a:cubicBezTo>
                <a:close/>
                <a:moveTo>
                  <a:pt x="299872" y="42484"/>
                </a:moveTo>
                <a:cubicBezTo>
                  <a:pt x="226980" y="46410"/>
                  <a:pt x="168808" y="106713"/>
                  <a:pt x="168808" y="180507"/>
                </a:cubicBezTo>
                <a:cubicBezTo>
                  <a:pt x="168808" y="254199"/>
                  <a:pt x="226980" y="314502"/>
                  <a:pt x="299872" y="318428"/>
                </a:cubicBezTo>
                <a:lnTo>
                  <a:pt x="299872" y="311381"/>
                </a:lnTo>
                <a:cubicBezTo>
                  <a:pt x="277390" y="308864"/>
                  <a:pt x="260553" y="303931"/>
                  <a:pt x="249564" y="296683"/>
                </a:cubicBezTo>
                <a:cubicBezTo>
                  <a:pt x="230005" y="283596"/>
                  <a:pt x="220427" y="261246"/>
                  <a:pt x="220729" y="229635"/>
                </a:cubicBezTo>
                <a:lnTo>
                  <a:pt x="266904" y="229635"/>
                </a:lnTo>
                <a:cubicBezTo>
                  <a:pt x="268518" y="244031"/>
                  <a:pt x="270736" y="253696"/>
                  <a:pt x="273659" y="258528"/>
                </a:cubicBezTo>
                <a:cubicBezTo>
                  <a:pt x="278095" y="266179"/>
                  <a:pt x="286867" y="271112"/>
                  <a:pt x="299872" y="273428"/>
                </a:cubicBezTo>
                <a:lnTo>
                  <a:pt x="299872" y="200440"/>
                </a:lnTo>
                <a:lnTo>
                  <a:pt x="285959" y="196312"/>
                </a:lnTo>
                <a:cubicBezTo>
                  <a:pt x="264182" y="189970"/>
                  <a:pt x="248757" y="181010"/>
                  <a:pt x="239784" y="169634"/>
                </a:cubicBezTo>
                <a:cubicBezTo>
                  <a:pt x="230811" y="158258"/>
                  <a:pt x="226375" y="144466"/>
                  <a:pt x="226375" y="128459"/>
                </a:cubicBezTo>
                <a:cubicBezTo>
                  <a:pt x="226375" y="117787"/>
                  <a:pt x="228089" y="108223"/>
                  <a:pt x="231618" y="99566"/>
                </a:cubicBezTo>
                <a:cubicBezTo>
                  <a:pt x="235046" y="90908"/>
                  <a:pt x="239986" y="83357"/>
                  <a:pt x="246237" y="77115"/>
                </a:cubicBezTo>
                <a:cubicBezTo>
                  <a:pt x="254302" y="69062"/>
                  <a:pt x="263376" y="63424"/>
                  <a:pt x="273256" y="60404"/>
                </a:cubicBezTo>
                <a:cubicBezTo>
                  <a:pt x="279406" y="58390"/>
                  <a:pt x="288177" y="56981"/>
                  <a:pt x="299872" y="56075"/>
                </a:cubicBezTo>
                <a:close/>
                <a:moveTo>
                  <a:pt x="307333" y="0"/>
                </a:moveTo>
                <a:cubicBezTo>
                  <a:pt x="407043" y="0"/>
                  <a:pt x="488101" y="80941"/>
                  <a:pt x="488101" y="180507"/>
                </a:cubicBezTo>
                <a:cubicBezTo>
                  <a:pt x="488101" y="279971"/>
                  <a:pt x="407043" y="361013"/>
                  <a:pt x="307333" y="361013"/>
                </a:cubicBezTo>
                <a:cubicBezTo>
                  <a:pt x="207724" y="361013"/>
                  <a:pt x="126665" y="279971"/>
                  <a:pt x="126665" y="180507"/>
                </a:cubicBezTo>
                <a:cubicBezTo>
                  <a:pt x="126665" y="80941"/>
                  <a:pt x="207724" y="0"/>
                  <a:pt x="30733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îślíḍe"/>
          <p:cNvSpPr/>
          <p:nvPr/>
        </p:nvSpPr>
        <p:spPr>
          <a:xfrm>
            <a:off x="8109954" y="2739332"/>
            <a:ext cx="653802" cy="653803"/>
          </a:xfrm>
          <a:prstGeom prst="ellipse">
            <a:avLst/>
          </a:prstGeom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6" name="i$ḻiďè"/>
          <p:cNvSpPr>
            <a:spLocks/>
          </p:cNvSpPr>
          <p:nvPr/>
        </p:nvSpPr>
        <p:spPr bwMode="auto">
          <a:xfrm>
            <a:off x="8245028" y="2881469"/>
            <a:ext cx="383655" cy="369530"/>
          </a:xfrm>
          <a:custGeom>
            <a:avLst/>
            <a:gdLst>
              <a:gd name="T0" fmla="*/ 4096 w 6827"/>
              <a:gd name="T1" fmla="*/ 4551 h 6827"/>
              <a:gd name="T2" fmla="*/ 6258 w 6827"/>
              <a:gd name="T3" fmla="*/ 4096 h 6827"/>
              <a:gd name="T4" fmla="*/ 2348 w 6827"/>
              <a:gd name="T5" fmla="*/ 4911 h 6827"/>
              <a:gd name="T6" fmla="*/ 569 w 6827"/>
              <a:gd name="T7" fmla="*/ 4551 h 6827"/>
              <a:gd name="T8" fmla="*/ 569 w 6827"/>
              <a:gd name="T9" fmla="*/ 3982 h 6827"/>
              <a:gd name="T10" fmla="*/ 1707 w 6827"/>
              <a:gd name="T11" fmla="*/ 2503 h 6827"/>
              <a:gd name="T12" fmla="*/ 3868 w 6827"/>
              <a:gd name="T13" fmla="*/ 2731 h 6827"/>
              <a:gd name="T14" fmla="*/ 5827 w 6827"/>
              <a:gd name="T15" fmla="*/ 2004 h 6827"/>
              <a:gd name="T16" fmla="*/ 6258 w 6827"/>
              <a:gd name="T17" fmla="*/ 1820 h 6827"/>
              <a:gd name="T18" fmla="*/ 4779 w 6827"/>
              <a:gd name="T19" fmla="*/ 0 h 6827"/>
              <a:gd name="T20" fmla="*/ 2854 w 6827"/>
              <a:gd name="T21" fmla="*/ 2381 h 6827"/>
              <a:gd name="T22" fmla="*/ 1239 w 6827"/>
              <a:gd name="T23" fmla="*/ 2257 h 6827"/>
              <a:gd name="T24" fmla="*/ 569 w 6827"/>
              <a:gd name="T25" fmla="*/ 2844 h 6827"/>
              <a:gd name="T26" fmla="*/ 569 w 6827"/>
              <a:gd name="T27" fmla="*/ 2276 h 6827"/>
              <a:gd name="T28" fmla="*/ 569 w 6827"/>
              <a:gd name="T29" fmla="*/ 1707 h 6827"/>
              <a:gd name="T30" fmla="*/ 569 w 6827"/>
              <a:gd name="T31" fmla="*/ 1138 h 6827"/>
              <a:gd name="T32" fmla="*/ 569 w 6827"/>
              <a:gd name="T33" fmla="*/ 569 h 6827"/>
              <a:gd name="T34" fmla="*/ 341 w 6827"/>
              <a:gd name="T35" fmla="*/ 0 h 6827"/>
              <a:gd name="T36" fmla="*/ 114 w 6827"/>
              <a:gd name="T37" fmla="*/ 569 h 6827"/>
              <a:gd name="T38" fmla="*/ 114 w 6827"/>
              <a:gd name="T39" fmla="*/ 1138 h 6827"/>
              <a:gd name="T40" fmla="*/ 114 w 6827"/>
              <a:gd name="T41" fmla="*/ 1707 h 6827"/>
              <a:gd name="T42" fmla="*/ 114 w 6827"/>
              <a:gd name="T43" fmla="*/ 2276 h 6827"/>
              <a:gd name="T44" fmla="*/ 114 w 6827"/>
              <a:gd name="T45" fmla="*/ 2844 h 6827"/>
              <a:gd name="T46" fmla="*/ 114 w 6827"/>
              <a:gd name="T47" fmla="*/ 3413 h 6827"/>
              <a:gd name="T48" fmla="*/ 114 w 6827"/>
              <a:gd name="T49" fmla="*/ 3982 h 6827"/>
              <a:gd name="T50" fmla="*/ 114 w 6827"/>
              <a:gd name="T51" fmla="*/ 4551 h 6827"/>
              <a:gd name="T52" fmla="*/ 114 w 6827"/>
              <a:gd name="T53" fmla="*/ 5120 h 6827"/>
              <a:gd name="T54" fmla="*/ 114 w 6827"/>
              <a:gd name="T55" fmla="*/ 5689 h 6827"/>
              <a:gd name="T56" fmla="*/ 114 w 6827"/>
              <a:gd name="T57" fmla="*/ 6258 h 6827"/>
              <a:gd name="T58" fmla="*/ 683 w 6827"/>
              <a:gd name="T59" fmla="*/ 6713 h 6827"/>
              <a:gd name="T60" fmla="*/ 1252 w 6827"/>
              <a:gd name="T61" fmla="*/ 6713 h 6827"/>
              <a:gd name="T62" fmla="*/ 1820 w 6827"/>
              <a:gd name="T63" fmla="*/ 6713 h 6827"/>
              <a:gd name="T64" fmla="*/ 2389 w 6827"/>
              <a:gd name="T65" fmla="*/ 6713 h 6827"/>
              <a:gd name="T66" fmla="*/ 2958 w 6827"/>
              <a:gd name="T67" fmla="*/ 6713 h 6827"/>
              <a:gd name="T68" fmla="*/ 3527 w 6827"/>
              <a:gd name="T69" fmla="*/ 6713 h 6827"/>
              <a:gd name="T70" fmla="*/ 4096 w 6827"/>
              <a:gd name="T71" fmla="*/ 6713 h 6827"/>
              <a:gd name="T72" fmla="*/ 4665 w 6827"/>
              <a:gd name="T73" fmla="*/ 6713 h 6827"/>
              <a:gd name="T74" fmla="*/ 5234 w 6827"/>
              <a:gd name="T75" fmla="*/ 6713 h 6827"/>
              <a:gd name="T76" fmla="*/ 5803 w 6827"/>
              <a:gd name="T77" fmla="*/ 6713 h 6827"/>
              <a:gd name="T78" fmla="*/ 6371 w 6827"/>
              <a:gd name="T79" fmla="*/ 6713 h 6827"/>
              <a:gd name="T80" fmla="*/ 6827 w 6827"/>
              <a:gd name="T81" fmla="*/ 6485 h 6827"/>
              <a:gd name="T82" fmla="*/ 6371 w 6827"/>
              <a:gd name="T83" fmla="*/ 6258 h 6827"/>
              <a:gd name="T84" fmla="*/ 5803 w 6827"/>
              <a:gd name="T85" fmla="*/ 6258 h 6827"/>
              <a:gd name="T86" fmla="*/ 5234 w 6827"/>
              <a:gd name="T87" fmla="*/ 6258 h 6827"/>
              <a:gd name="T88" fmla="*/ 4665 w 6827"/>
              <a:gd name="T89" fmla="*/ 6258 h 6827"/>
              <a:gd name="T90" fmla="*/ 4096 w 6827"/>
              <a:gd name="T91" fmla="*/ 6258 h 6827"/>
              <a:gd name="T92" fmla="*/ 3527 w 6827"/>
              <a:gd name="T93" fmla="*/ 6258 h 6827"/>
              <a:gd name="T94" fmla="*/ 2958 w 6827"/>
              <a:gd name="T95" fmla="*/ 6258 h 6827"/>
              <a:gd name="T96" fmla="*/ 2389 w 6827"/>
              <a:gd name="T97" fmla="*/ 6258 h 6827"/>
              <a:gd name="T98" fmla="*/ 1820 w 6827"/>
              <a:gd name="T99" fmla="*/ 6258 h 6827"/>
              <a:gd name="T100" fmla="*/ 1252 w 6827"/>
              <a:gd name="T101" fmla="*/ 6258 h 6827"/>
              <a:gd name="T102" fmla="*/ 683 w 6827"/>
              <a:gd name="T103" fmla="*/ 6258 h 6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827" h="6827">
                <a:moveTo>
                  <a:pt x="1263" y="5234"/>
                </a:moveTo>
                <a:cubicBezTo>
                  <a:pt x="1316" y="5493"/>
                  <a:pt x="1546" y="5689"/>
                  <a:pt x="1820" y="5689"/>
                </a:cubicBezTo>
                <a:cubicBezTo>
                  <a:pt x="2114" y="5689"/>
                  <a:pt x="2354" y="5464"/>
                  <a:pt x="2383" y="5178"/>
                </a:cubicBezTo>
                <a:lnTo>
                  <a:pt x="3568" y="4191"/>
                </a:lnTo>
                <a:cubicBezTo>
                  <a:pt x="3652" y="4401"/>
                  <a:pt x="3856" y="4551"/>
                  <a:pt x="4096" y="4551"/>
                </a:cubicBezTo>
                <a:cubicBezTo>
                  <a:pt x="4348" y="4551"/>
                  <a:pt x="4560" y="4385"/>
                  <a:pt x="4635" y="4157"/>
                </a:cubicBezTo>
                <a:lnTo>
                  <a:pt x="5696" y="4736"/>
                </a:lnTo>
                <a:cubicBezTo>
                  <a:pt x="5732" y="5016"/>
                  <a:pt x="5969" y="5234"/>
                  <a:pt x="6258" y="5234"/>
                </a:cubicBezTo>
                <a:cubicBezTo>
                  <a:pt x="6571" y="5234"/>
                  <a:pt x="6827" y="4979"/>
                  <a:pt x="6827" y="4665"/>
                </a:cubicBezTo>
                <a:cubicBezTo>
                  <a:pt x="6827" y="4351"/>
                  <a:pt x="6571" y="4096"/>
                  <a:pt x="6258" y="4096"/>
                </a:cubicBezTo>
                <a:cubicBezTo>
                  <a:pt x="6006" y="4096"/>
                  <a:pt x="5794" y="4262"/>
                  <a:pt x="5719" y="4490"/>
                </a:cubicBezTo>
                <a:lnTo>
                  <a:pt x="4658" y="3911"/>
                </a:lnTo>
                <a:cubicBezTo>
                  <a:pt x="4622" y="3631"/>
                  <a:pt x="4385" y="3413"/>
                  <a:pt x="4096" y="3413"/>
                </a:cubicBezTo>
                <a:cubicBezTo>
                  <a:pt x="3802" y="3413"/>
                  <a:pt x="3563" y="3638"/>
                  <a:pt x="3533" y="3924"/>
                </a:cubicBezTo>
                <a:lnTo>
                  <a:pt x="2348" y="4911"/>
                </a:lnTo>
                <a:cubicBezTo>
                  <a:pt x="2265" y="4701"/>
                  <a:pt x="2060" y="4551"/>
                  <a:pt x="1820" y="4551"/>
                </a:cubicBezTo>
                <a:cubicBezTo>
                  <a:pt x="1546" y="4551"/>
                  <a:pt x="1316" y="4747"/>
                  <a:pt x="1263" y="5006"/>
                </a:cubicBezTo>
                <a:lnTo>
                  <a:pt x="455" y="5006"/>
                </a:lnTo>
                <a:lnTo>
                  <a:pt x="455" y="4551"/>
                </a:lnTo>
                <a:lnTo>
                  <a:pt x="569" y="4551"/>
                </a:lnTo>
                <a:cubicBezTo>
                  <a:pt x="632" y="4551"/>
                  <a:pt x="683" y="4500"/>
                  <a:pt x="683" y="4437"/>
                </a:cubicBezTo>
                <a:cubicBezTo>
                  <a:pt x="683" y="4374"/>
                  <a:pt x="632" y="4324"/>
                  <a:pt x="569" y="4324"/>
                </a:cubicBezTo>
                <a:lnTo>
                  <a:pt x="455" y="4324"/>
                </a:lnTo>
                <a:lnTo>
                  <a:pt x="455" y="3982"/>
                </a:lnTo>
                <a:lnTo>
                  <a:pt x="569" y="3982"/>
                </a:lnTo>
                <a:cubicBezTo>
                  <a:pt x="632" y="3982"/>
                  <a:pt x="683" y="3931"/>
                  <a:pt x="683" y="3868"/>
                </a:cubicBezTo>
                <a:cubicBezTo>
                  <a:pt x="683" y="3806"/>
                  <a:pt x="632" y="3755"/>
                  <a:pt x="569" y="3755"/>
                </a:cubicBezTo>
                <a:lnTo>
                  <a:pt x="480" y="3755"/>
                </a:lnTo>
                <a:lnTo>
                  <a:pt x="1407" y="2416"/>
                </a:lnTo>
                <a:cubicBezTo>
                  <a:pt x="1494" y="2470"/>
                  <a:pt x="1596" y="2503"/>
                  <a:pt x="1707" y="2503"/>
                </a:cubicBezTo>
                <a:cubicBezTo>
                  <a:pt x="1888" y="2503"/>
                  <a:pt x="2048" y="2416"/>
                  <a:pt x="2152" y="2284"/>
                </a:cubicBezTo>
                <a:lnTo>
                  <a:pt x="2752" y="2584"/>
                </a:lnTo>
                <a:cubicBezTo>
                  <a:pt x="2740" y="2631"/>
                  <a:pt x="2731" y="2680"/>
                  <a:pt x="2731" y="2731"/>
                </a:cubicBezTo>
                <a:cubicBezTo>
                  <a:pt x="2731" y="3044"/>
                  <a:pt x="2986" y="3300"/>
                  <a:pt x="3300" y="3300"/>
                </a:cubicBezTo>
                <a:cubicBezTo>
                  <a:pt x="3613" y="3300"/>
                  <a:pt x="3868" y="3044"/>
                  <a:pt x="3868" y="2731"/>
                </a:cubicBezTo>
                <a:cubicBezTo>
                  <a:pt x="3868" y="2608"/>
                  <a:pt x="3829" y="2496"/>
                  <a:pt x="3763" y="2403"/>
                </a:cubicBezTo>
                <a:lnTo>
                  <a:pt x="4488" y="1055"/>
                </a:lnTo>
                <a:cubicBezTo>
                  <a:pt x="4574" y="1107"/>
                  <a:pt x="4672" y="1138"/>
                  <a:pt x="4779" y="1138"/>
                </a:cubicBezTo>
                <a:cubicBezTo>
                  <a:pt x="4891" y="1138"/>
                  <a:pt x="4995" y="1104"/>
                  <a:pt x="5083" y="1048"/>
                </a:cubicBezTo>
                <a:lnTo>
                  <a:pt x="5827" y="2004"/>
                </a:lnTo>
                <a:cubicBezTo>
                  <a:pt x="5829" y="2007"/>
                  <a:pt x="5833" y="2009"/>
                  <a:pt x="5836" y="2011"/>
                </a:cubicBezTo>
                <a:cubicBezTo>
                  <a:pt x="5745" y="2112"/>
                  <a:pt x="5689" y="2244"/>
                  <a:pt x="5689" y="2389"/>
                </a:cubicBezTo>
                <a:cubicBezTo>
                  <a:pt x="5689" y="2703"/>
                  <a:pt x="5944" y="2958"/>
                  <a:pt x="6258" y="2958"/>
                </a:cubicBezTo>
                <a:cubicBezTo>
                  <a:pt x="6571" y="2958"/>
                  <a:pt x="6827" y="2703"/>
                  <a:pt x="6827" y="2389"/>
                </a:cubicBezTo>
                <a:cubicBezTo>
                  <a:pt x="6827" y="2076"/>
                  <a:pt x="6571" y="1820"/>
                  <a:pt x="6258" y="1820"/>
                </a:cubicBezTo>
                <a:cubicBezTo>
                  <a:pt x="6170" y="1820"/>
                  <a:pt x="6087" y="1842"/>
                  <a:pt x="6013" y="1878"/>
                </a:cubicBezTo>
                <a:cubicBezTo>
                  <a:pt x="6010" y="1874"/>
                  <a:pt x="6010" y="1869"/>
                  <a:pt x="6006" y="1864"/>
                </a:cubicBezTo>
                <a:lnTo>
                  <a:pt x="5248" y="890"/>
                </a:lnTo>
                <a:cubicBezTo>
                  <a:pt x="5311" y="798"/>
                  <a:pt x="5348" y="688"/>
                  <a:pt x="5348" y="569"/>
                </a:cubicBezTo>
                <a:cubicBezTo>
                  <a:pt x="5348" y="255"/>
                  <a:pt x="5092" y="0"/>
                  <a:pt x="4779" y="0"/>
                </a:cubicBezTo>
                <a:cubicBezTo>
                  <a:pt x="4465" y="0"/>
                  <a:pt x="4210" y="255"/>
                  <a:pt x="4210" y="569"/>
                </a:cubicBezTo>
                <a:cubicBezTo>
                  <a:pt x="4210" y="691"/>
                  <a:pt x="4249" y="804"/>
                  <a:pt x="4315" y="897"/>
                </a:cubicBezTo>
                <a:lnTo>
                  <a:pt x="3590" y="2244"/>
                </a:lnTo>
                <a:cubicBezTo>
                  <a:pt x="3505" y="2193"/>
                  <a:pt x="3406" y="2162"/>
                  <a:pt x="3300" y="2162"/>
                </a:cubicBezTo>
                <a:cubicBezTo>
                  <a:pt x="3118" y="2162"/>
                  <a:pt x="2959" y="2248"/>
                  <a:pt x="2854" y="2381"/>
                </a:cubicBezTo>
                <a:lnTo>
                  <a:pt x="2254" y="2081"/>
                </a:lnTo>
                <a:cubicBezTo>
                  <a:pt x="2267" y="2034"/>
                  <a:pt x="2276" y="1985"/>
                  <a:pt x="2276" y="1934"/>
                </a:cubicBezTo>
                <a:cubicBezTo>
                  <a:pt x="2276" y="1621"/>
                  <a:pt x="2020" y="1365"/>
                  <a:pt x="1707" y="1365"/>
                </a:cubicBezTo>
                <a:cubicBezTo>
                  <a:pt x="1393" y="1365"/>
                  <a:pt x="1138" y="1621"/>
                  <a:pt x="1138" y="1934"/>
                </a:cubicBezTo>
                <a:cubicBezTo>
                  <a:pt x="1138" y="2054"/>
                  <a:pt x="1176" y="2166"/>
                  <a:pt x="1239" y="2257"/>
                </a:cubicBezTo>
                <a:lnTo>
                  <a:pt x="593" y="3191"/>
                </a:lnTo>
                <a:cubicBezTo>
                  <a:pt x="585" y="3189"/>
                  <a:pt x="578" y="3186"/>
                  <a:pt x="569" y="3186"/>
                </a:cubicBezTo>
                <a:lnTo>
                  <a:pt x="455" y="3186"/>
                </a:lnTo>
                <a:lnTo>
                  <a:pt x="455" y="2844"/>
                </a:lnTo>
                <a:lnTo>
                  <a:pt x="569" y="2844"/>
                </a:lnTo>
                <a:cubicBezTo>
                  <a:pt x="632" y="2844"/>
                  <a:pt x="683" y="2794"/>
                  <a:pt x="683" y="2731"/>
                </a:cubicBezTo>
                <a:cubicBezTo>
                  <a:pt x="683" y="2668"/>
                  <a:pt x="632" y="2617"/>
                  <a:pt x="569" y="2617"/>
                </a:cubicBezTo>
                <a:lnTo>
                  <a:pt x="455" y="2617"/>
                </a:lnTo>
                <a:lnTo>
                  <a:pt x="455" y="2276"/>
                </a:lnTo>
                <a:lnTo>
                  <a:pt x="569" y="2276"/>
                </a:lnTo>
                <a:cubicBezTo>
                  <a:pt x="632" y="2276"/>
                  <a:pt x="683" y="2225"/>
                  <a:pt x="683" y="2162"/>
                </a:cubicBezTo>
                <a:cubicBezTo>
                  <a:pt x="683" y="2099"/>
                  <a:pt x="632" y="2048"/>
                  <a:pt x="569" y="2048"/>
                </a:cubicBezTo>
                <a:lnTo>
                  <a:pt x="455" y="2048"/>
                </a:lnTo>
                <a:lnTo>
                  <a:pt x="455" y="1707"/>
                </a:lnTo>
                <a:lnTo>
                  <a:pt x="569" y="1707"/>
                </a:lnTo>
                <a:cubicBezTo>
                  <a:pt x="632" y="1707"/>
                  <a:pt x="683" y="1656"/>
                  <a:pt x="683" y="1593"/>
                </a:cubicBezTo>
                <a:cubicBezTo>
                  <a:pt x="683" y="1530"/>
                  <a:pt x="632" y="1479"/>
                  <a:pt x="569" y="1479"/>
                </a:cubicBezTo>
                <a:lnTo>
                  <a:pt x="455" y="1479"/>
                </a:lnTo>
                <a:lnTo>
                  <a:pt x="455" y="1138"/>
                </a:lnTo>
                <a:lnTo>
                  <a:pt x="569" y="1138"/>
                </a:lnTo>
                <a:cubicBezTo>
                  <a:pt x="632" y="1138"/>
                  <a:pt x="683" y="1087"/>
                  <a:pt x="683" y="1024"/>
                </a:cubicBezTo>
                <a:cubicBezTo>
                  <a:pt x="683" y="961"/>
                  <a:pt x="632" y="910"/>
                  <a:pt x="569" y="910"/>
                </a:cubicBezTo>
                <a:lnTo>
                  <a:pt x="455" y="910"/>
                </a:lnTo>
                <a:lnTo>
                  <a:pt x="455" y="569"/>
                </a:lnTo>
                <a:lnTo>
                  <a:pt x="569" y="569"/>
                </a:lnTo>
                <a:cubicBezTo>
                  <a:pt x="632" y="569"/>
                  <a:pt x="683" y="518"/>
                  <a:pt x="683" y="455"/>
                </a:cubicBezTo>
                <a:cubicBezTo>
                  <a:pt x="683" y="392"/>
                  <a:pt x="632" y="341"/>
                  <a:pt x="569" y="341"/>
                </a:cubicBezTo>
                <a:lnTo>
                  <a:pt x="455" y="341"/>
                </a:lnTo>
                <a:lnTo>
                  <a:pt x="455" y="114"/>
                </a:lnTo>
                <a:cubicBezTo>
                  <a:pt x="455" y="51"/>
                  <a:pt x="404" y="0"/>
                  <a:pt x="341" y="0"/>
                </a:cubicBezTo>
                <a:cubicBezTo>
                  <a:pt x="278" y="0"/>
                  <a:pt x="228" y="51"/>
                  <a:pt x="228" y="114"/>
                </a:cubicBezTo>
                <a:lnTo>
                  <a:pt x="228" y="341"/>
                </a:lnTo>
                <a:lnTo>
                  <a:pt x="114" y="341"/>
                </a:lnTo>
                <a:cubicBezTo>
                  <a:pt x="51" y="341"/>
                  <a:pt x="0" y="392"/>
                  <a:pt x="0" y="455"/>
                </a:cubicBezTo>
                <a:cubicBezTo>
                  <a:pt x="0" y="518"/>
                  <a:pt x="51" y="569"/>
                  <a:pt x="114" y="569"/>
                </a:cubicBezTo>
                <a:lnTo>
                  <a:pt x="228" y="569"/>
                </a:lnTo>
                <a:lnTo>
                  <a:pt x="228" y="910"/>
                </a:lnTo>
                <a:lnTo>
                  <a:pt x="114" y="910"/>
                </a:lnTo>
                <a:cubicBezTo>
                  <a:pt x="51" y="910"/>
                  <a:pt x="0" y="961"/>
                  <a:pt x="0" y="1024"/>
                </a:cubicBezTo>
                <a:cubicBezTo>
                  <a:pt x="0" y="1087"/>
                  <a:pt x="51" y="1138"/>
                  <a:pt x="114" y="1138"/>
                </a:cubicBezTo>
                <a:lnTo>
                  <a:pt x="228" y="1138"/>
                </a:lnTo>
                <a:lnTo>
                  <a:pt x="228" y="1479"/>
                </a:lnTo>
                <a:lnTo>
                  <a:pt x="114" y="1479"/>
                </a:lnTo>
                <a:cubicBezTo>
                  <a:pt x="51" y="1479"/>
                  <a:pt x="0" y="1530"/>
                  <a:pt x="0" y="1593"/>
                </a:cubicBezTo>
                <a:cubicBezTo>
                  <a:pt x="0" y="1656"/>
                  <a:pt x="51" y="1707"/>
                  <a:pt x="114" y="1707"/>
                </a:cubicBezTo>
                <a:lnTo>
                  <a:pt x="228" y="1707"/>
                </a:lnTo>
                <a:lnTo>
                  <a:pt x="228" y="2048"/>
                </a:lnTo>
                <a:lnTo>
                  <a:pt x="114" y="2048"/>
                </a:lnTo>
                <a:cubicBezTo>
                  <a:pt x="51" y="2048"/>
                  <a:pt x="0" y="2099"/>
                  <a:pt x="0" y="2162"/>
                </a:cubicBezTo>
                <a:cubicBezTo>
                  <a:pt x="0" y="2225"/>
                  <a:pt x="51" y="2276"/>
                  <a:pt x="114" y="2276"/>
                </a:cubicBezTo>
                <a:lnTo>
                  <a:pt x="228" y="2276"/>
                </a:lnTo>
                <a:lnTo>
                  <a:pt x="228" y="2617"/>
                </a:lnTo>
                <a:lnTo>
                  <a:pt x="114" y="2617"/>
                </a:lnTo>
                <a:cubicBezTo>
                  <a:pt x="51" y="2617"/>
                  <a:pt x="0" y="2668"/>
                  <a:pt x="0" y="2731"/>
                </a:cubicBezTo>
                <a:cubicBezTo>
                  <a:pt x="0" y="2794"/>
                  <a:pt x="51" y="2844"/>
                  <a:pt x="114" y="2844"/>
                </a:cubicBezTo>
                <a:lnTo>
                  <a:pt x="228" y="2844"/>
                </a:lnTo>
                <a:lnTo>
                  <a:pt x="228" y="3186"/>
                </a:lnTo>
                <a:lnTo>
                  <a:pt x="114" y="3186"/>
                </a:lnTo>
                <a:cubicBezTo>
                  <a:pt x="51" y="3186"/>
                  <a:pt x="0" y="3237"/>
                  <a:pt x="0" y="3300"/>
                </a:cubicBezTo>
                <a:cubicBezTo>
                  <a:pt x="0" y="3362"/>
                  <a:pt x="51" y="3413"/>
                  <a:pt x="114" y="3413"/>
                </a:cubicBezTo>
                <a:lnTo>
                  <a:pt x="228" y="3413"/>
                </a:lnTo>
                <a:lnTo>
                  <a:pt x="228" y="3755"/>
                </a:lnTo>
                <a:lnTo>
                  <a:pt x="114" y="3755"/>
                </a:lnTo>
                <a:cubicBezTo>
                  <a:pt x="51" y="3755"/>
                  <a:pt x="0" y="3806"/>
                  <a:pt x="0" y="3868"/>
                </a:cubicBezTo>
                <a:cubicBezTo>
                  <a:pt x="0" y="3931"/>
                  <a:pt x="51" y="3982"/>
                  <a:pt x="114" y="3982"/>
                </a:cubicBezTo>
                <a:lnTo>
                  <a:pt x="228" y="3982"/>
                </a:lnTo>
                <a:lnTo>
                  <a:pt x="228" y="4324"/>
                </a:lnTo>
                <a:lnTo>
                  <a:pt x="114" y="4324"/>
                </a:lnTo>
                <a:cubicBezTo>
                  <a:pt x="51" y="4324"/>
                  <a:pt x="0" y="4374"/>
                  <a:pt x="0" y="4437"/>
                </a:cubicBezTo>
                <a:cubicBezTo>
                  <a:pt x="0" y="4500"/>
                  <a:pt x="51" y="4551"/>
                  <a:pt x="114" y="4551"/>
                </a:cubicBezTo>
                <a:lnTo>
                  <a:pt x="228" y="4551"/>
                </a:lnTo>
                <a:lnTo>
                  <a:pt x="228" y="4892"/>
                </a:lnTo>
                <a:lnTo>
                  <a:pt x="114" y="4892"/>
                </a:lnTo>
                <a:cubicBezTo>
                  <a:pt x="51" y="4892"/>
                  <a:pt x="0" y="4943"/>
                  <a:pt x="0" y="5006"/>
                </a:cubicBezTo>
                <a:cubicBezTo>
                  <a:pt x="0" y="5069"/>
                  <a:pt x="51" y="5120"/>
                  <a:pt x="114" y="5120"/>
                </a:cubicBezTo>
                <a:lnTo>
                  <a:pt x="228" y="5120"/>
                </a:lnTo>
                <a:lnTo>
                  <a:pt x="228" y="5461"/>
                </a:lnTo>
                <a:lnTo>
                  <a:pt x="114" y="5461"/>
                </a:lnTo>
                <a:cubicBezTo>
                  <a:pt x="51" y="5461"/>
                  <a:pt x="0" y="5512"/>
                  <a:pt x="0" y="5575"/>
                </a:cubicBezTo>
                <a:cubicBezTo>
                  <a:pt x="0" y="5638"/>
                  <a:pt x="51" y="5689"/>
                  <a:pt x="114" y="5689"/>
                </a:cubicBezTo>
                <a:lnTo>
                  <a:pt x="228" y="5689"/>
                </a:lnTo>
                <a:lnTo>
                  <a:pt x="228" y="6030"/>
                </a:lnTo>
                <a:lnTo>
                  <a:pt x="114" y="6030"/>
                </a:lnTo>
                <a:cubicBezTo>
                  <a:pt x="51" y="6030"/>
                  <a:pt x="0" y="6081"/>
                  <a:pt x="0" y="6144"/>
                </a:cubicBezTo>
                <a:cubicBezTo>
                  <a:pt x="0" y="6207"/>
                  <a:pt x="51" y="6258"/>
                  <a:pt x="114" y="6258"/>
                </a:cubicBezTo>
                <a:lnTo>
                  <a:pt x="228" y="6258"/>
                </a:lnTo>
                <a:lnTo>
                  <a:pt x="228" y="6485"/>
                </a:lnTo>
                <a:cubicBezTo>
                  <a:pt x="228" y="6548"/>
                  <a:pt x="278" y="6599"/>
                  <a:pt x="341" y="6599"/>
                </a:cubicBezTo>
                <a:lnTo>
                  <a:pt x="683" y="6599"/>
                </a:lnTo>
                <a:lnTo>
                  <a:pt x="683" y="6713"/>
                </a:lnTo>
                <a:cubicBezTo>
                  <a:pt x="683" y="6776"/>
                  <a:pt x="734" y="6827"/>
                  <a:pt x="796" y="6827"/>
                </a:cubicBezTo>
                <a:cubicBezTo>
                  <a:pt x="859" y="6827"/>
                  <a:pt x="910" y="6776"/>
                  <a:pt x="910" y="6713"/>
                </a:cubicBezTo>
                <a:lnTo>
                  <a:pt x="910" y="6599"/>
                </a:lnTo>
                <a:lnTo>
                  <a:pt x="1252" y="6599"/>
                </a:lnTo>
                <a:lnTo>
                  <a:pt x="1252" y="6713"/>
                </a:lnTo>
                <a:cubicBezTo>
                  <a:pt x="1252" y="6776"/>
                  <a:pt x="1302" y="6827"/>
                  <a:pt x="1365" y="6827"/>
                </a:cubicBezTo>
                <a:cubicBezTo>
                  <a:pt x="1428" y="6827"/>
                  <a:pt x="1479" y="6776"/>
                  <a:pt x="1479" y="6713"/>
                </a:cubicBezTo>
                <a:lnTo>
                  <a:pt x="1479" y="6599"/>
                </a:lnTo>
                <a:lnTo>
                  <a:pt x="1820" y="6599"/>
                </a:lnTo>
                <a:lnTo>
                  <a:pt x="1820" y="6713"/>
                </a:lnTo>
                <a:cubicBezTo>
                  <a:pt x="1820" y="6776"/>
                  <a:pt x="1871" y="6827"/>
                  <a:pt x="1934" y="6827"/>
                </a:cubicBezTo>
                <a:cubicBezTo>
                  <a:pt x="1997" y="6827"/>
                  <a:pt x="2048" y="6776"/>
                  <a:pt x="2048" y="6713"/>
                </a:cubicBezTo>
                <a:lnTo>
                  <a:pt x="2048" y="6599"/>
                </a:lnTo>
                <a:lnTo>
                  <a:pt x="2389" y="6599"/>
                </a:lnTo>
                <a:lnTo>
                  <a:pt x="2389" y="6713"/>
                </a:lnTo>
                <a:cubicBezTo>
                  <a:pt x="2389" y="6776"/>
                  <a:pt x="2440" y="6827"/>
                  <a:pt x="2503" y="6827"/>
                </a:cubicBezTo>
                <a:cubicBezTo>
                  <a:pt x="2566" y="6827"/>
                  <a:pt x="2617" y="6776"/>
                  <a:pt x="2617" y="6713"/>
                </a:cubicBezTo>
                <a:lnTo>
                  <a:pt x="2617" y="6599"/>
                </a:lnTo>
                <a:lnTo>
                  <a:pt x="2958" y="6599"/>
                </a:lnTo>
                <a:lnTo>
                  <a:pt x="2958" y="6713"/>
                </a:lnTo>
                <a:cubicBezTo>
                  <a:pt x="2958" y="6776"/>
                  <a:pt x="3009" y="6827"/>
                  <a:pt x="3072" y="6827"/>
                </a:cubicBezTo>
                <a:cubicBezTo>
                  <a:pt x="3135" y="6827"/>
                  <a:pt x="3186" y="6776"/>
                  <a:pt x="3186" y="6713"/>
                </a:cubicBezTo>
                <a:lnTo>
                  <a:pt x="3186" y="6599"/>
                </a:lnTo>
                <a:lnTo>
                  <a:pt x="3527" y="6599"/>
                </a:lnTo>
                <a:lnTo>
                  <a:pt x="3527" y="6713"/>
                </a:lnTo>
                <a:cubicBezTo>
                  <a:pt x="3527" y="6776"/>
                  <a:pt x="3578" y="6827"/>
                  <a:pt x="3641" y="6827"/>
                </a:cubicBezTo>
                <a:cubicBezTo>
                  <a:pt x="3704" y="6827"/>
                  <a:pt x="3755" y="6776"/>
                  <a:pt x="3755" y="6713"/>
                </a:cubicBezTo>
                <a:lnTo>
                  <a:pt x="3755" y="6599"/>
                </a:lnTo>
                <a:lnTo>
                  <a:pt x="4096" y="6599"/>
                </a:lnTo>
                <a:lnTo>
                  <a:pt x="4096" y="6713"/>
                </a:lnTo>
                <a:cubicBezTo>
                  <a:pt x="4096" y="6776"/>
                  <a:pt x="4147" y="6827"/>
                  <a:pt x="4210" y="6827"/>
                </a:cubicBezTo>
                <a:cubicBezTo>
                  <a:pt x="4273" y="6827"/>
                  <a:pt x="4323" y="6776"/>
                  <a:pt x="4323" y="6713"/>
                </a:cubicBezTo>
                <a:lnTo>
                  <a:pt x="4323" y="6599"/>
                </a:lnTo>
                <a:lnTo>
                  <a:pt x="4665" y="6599"/>
                </a:lnTo>
                <a:lnTo>
                  <a:pt x="4665" y="6713"/>
                </a:lnTo>
                <a:cubicBezTo>
                  <a:pt x="4665" y="6776"/>
                  <a:pt x="4716" y="6827"/>
                  <a:pt x="4779" y="6827"/>
                </a:cubicBezTo>
                <a:cubicBezTo>
                  <a:pt x="4842" y="6827"/>
                  <a:pt x="4892" y="6776"/>
                  <a:pt x="4892" y="6713"/>
                </a:cubicBezTo>
                <a:lnTo>
                  <a:pt x="4892" y="6599"/>
                </a:lnTo>
                <a:lnTo>
                  <a:pt x="5234" y="6599"/>
                </a:lnTo>
                <a:lnTo>
                  <a:pt x="5234" y="6713"/>
                </a:lnTo>
                <a:cubicBezTo>
                  <a:pt x="5234" y="6776"/>
                  <a:pt x="5285" y="6827"/>
                  <a:pt x="5347" y="6827"/>
                </a:cubicBezTo>
                <a:cubicBezTo>
                  <a:pt x="5410" y="6827"/>
                  <a:pt x="5461" y="6776"/>
                  <a:pt x="5461" y="6713"/>
                </a:cubicBezTo>
                <a:lnTo>
                  <a:pt x="5461" y="6599"/>
                </a:lnTo>
                <a:lnTo>
                  <a:pt x="5803" y="6599"/>
                </a:lnTo>
                <a:lnTo>
                  <a:pt x="5803" y="6713"/>
                </a:lnTo>
                <a:cubicBezTo>
                  <a:pt x="5803" y="6776"/>
                  <a:pt x="5853" y="6827"/>
                  <a:pt x="5916" y="6827"/>
                </a:cubicBezTo>
                <a:cubicBezTo>
                  <a:pt x="5979" y="6827"/>
                  <a:pt x="6030" y="6776"/>
                  <a:pt x="6030" y="6713"/>
                </a:cubicBezTo>
                <a:lnTo>
                  <a:pt x="6030" y="6599"/>
                </a:lnTo>
                <a:lnTo>
                  <a:pt x="6371" y="6599"/>
                </a:lnTo>
                <a:lnTo>
                  <a:pt x="6371" y="6713"/>
                </a:lnTo>
                <a:cubicBezTo>
                  <a:pt x="6371" y="6776"/>
                  <a:pt x="6422" y="6827"/>
                  <a:pt x="6485" y="6827"/>
                </a:cubicBezTo>
                <a:cubicBezTo>
                  <a:pt x="6548" y="6827"/>
                  <a:pt x="6599" y="6776"/>
                  <a:pt x="6599" y="6713"/>
                </a:cubicBezTo>
                <a:lnTo>
                  <a:pt x="6599" y="6599"/>
                </a:lnTo>
                <a:lnTo>
                  <a:pt x="6713" y="6599"/>
                </a:lnTo>
                <a:cubicBezTo>
                  <a:pt x="6776" y="6599"/>
                  <a:pt x="6827" y="6548"/>
                  <a:pt x="6827" y="6485"/>
                </a:cubicBezTo>
                <a:cubicBezTo>
                  <a:pt x="6827" y="6422"/>
                  <a:pt x="6776" y="6372"/>
                  <a:pt x="6713" y="6372"/>
                </a:cubicBezTo>
                <a:lnTo>
                  <a:pt x="6599" y="6372"/>
                </a:lnTo>
                <a:lnTo>
                  <a:pt x="6599" y="6258"/>
                </a:lnTo>
                <a:cubicBezTo>
                  <a:pt x="6599" y="6195"/>
                  <a:pt x="6548" y="6144"/>
                  <a:pt x="6485" y="6144"/>
                </a:cubicBezTo>
                <a:cubicBezTo>
                  <a:pt x="6422" y="6144"/>
                  <a:pt x="6371" y="6195"/>
                  <a:pt x="6371" y="6258"/>
                </a:cubicBezTo>
                <a:lnTo>
                  <a:pt x="6371" y="6372"/>
                </a:lnTo>
                <a:lnTo>
                  <a:pt x="6030" y="6372"/>
                </a:lnTo>
                <a:lnTo>
                  <a:pt x="6030" y="6258"/>
                </a:lnTo>
                <a:cubicBezTo>
                  <a:pt x="6030" y="6195"/>
                  <a:pt x="5979" y="6144"/>
                  <a:pt x="5916" y="6144"/>
                </a:cubicBezTo>
                <a:cubicBezTo>
                  <a:pt x="5853" y="6144"/>
                  <a:pt x="5803" y="6195"/>
                  <a:pt x="5803" y="6258"/>
                </a:cubicBezTo>
                <a:lnTo>
                  <a:pt x="5803" y="6372"/>
                </a:lnTo>
                <a:lnTo>
                  <a:pt x="5461" y="6372"/>
                </a:lnTo>
                <a:lnTo>
                  <a:pt x="5461" y="6258"/>
                </a:lnTo>
                <a:cubicBezTo>
                  <a:pt x="5461" y="6195"/>
                  <a:pt x="5410" y="6144"/>
                  <a:pt x="5347" y="6144"/>
                </a:cubicBezTo>
                <a:cubicBezTo>
                  <a:pt x="5285" y="6144"/>
                  <a:pt x="5234" y="6195"/>
                  <a:pt x="5234" y="6258"/>
                </a:cubicBezTo>
                <a:lnTo>
                  <a:pt x="5234" y="6372"/>
                </a:lnTo>
                <a:lnTo>
                  <a:pt x="4892" y="6372"/>
                </a:lnTo>
                <a:lnTo>
                  <a:pt x="4892" y="6258"/>
                </a:lnTo>
                <a:cubicBezTo>
                  <a:pt x="4892" y="6195"/>
                  <a:pt x="4842" y="6144"/>
                  <a:pt x="4779" y="6144"/>
                </a:cubicBezTo>
                <a:cubicBezTo>
                  <a:pt x="4716" y="6144"/>
                  <a:pt x="4665" y="6195"/>
                  <a:pt x="4665" y="6258"/>
                </a:cubicBezTo>
                <a:lnTo>
                  <a:pt x="4665" y="6372"/>
                </a:lnTo>
                <a:lnTo>
                  <a:pt x="4323" y="6372"/>
                </a:lnTo>
                <a:lnTo>
                  <a:pt x="4323" y="6258"/>
                </a:lnTo>
                <a:cubicBezTo>
                  <a:pt x="4323" y="6195"/>
                  <a:pt x="4273" y="6144"/>
                  <a:pt x="4210" y="6144"/>
                </a:cubicBezTo>
                <a:cubicBezTo>
                  <a:pt x="4147" y="6144"/>
                  <a:pt x="4096" y="6195"/>
                  <a:pt x="4096" y="6258"/>
                </a:cubicBezTo>
                <a:lnTo>
                  <a:pt x="4096" y="6372"/>
                </a:lnTo>
                <a:lnTo>
                  <a:pt x="3755" y="6372"/>
                </a:lnTo>
                <a:lnTo>
                  <a:pt x="3755" y="6258"/>
                </a:lnTo>
                <a:cubicBezTo>
                  <a:pt x="3755" y="6195"/>
                  <a:pt x="3704" y="6144"/>
                  <a:pt x="3641" y="6144"/>
                </a:cubicBezTo>
                <a:cubicBezTo>
                  <a:pt x="3578" y="6144"/>
                  <a:pt x="3527" y="6195"/>
                  <a:pt x="3527" y="6258"/>
                </a:cubicBezTo>
                <a:lnTo>
                  <a:pt x="3527" y="6372"/>
                </a:lnTo>
                <a:lnTo>
                  <a:pt x="3186" y="6372"/>
                </a:lnTo>
                <a:lnTo>
                  <a:pt x="3186" y="6258"/>
                </a:lnTo>
                <a:cubicBezTo>
                  <a:pt x="3186" y="6195"/>
                  <a:pt x="3135" y="6144"/>
                  <a:pt x="3072" y="6144"/>
                </a:cubicBezTo>
                <a:cubicBezTo>
                  <a:pt x="3009" y="6144"/>
                  <a:pt x="2958" y="6195"/>
                  <a:pt x="2958" y="6258"/>
                </a:cubicBezTo>
                <a:lnTo>
                  <a:pt x="2958" y="6372"/>
                </a:lnTo>
                <a:lnTo>
                  <a:pt x="2617" y="6372"/>
                </a:lnTo>
                <a:lnTo>
                  <a:pt x="2617" y="6258"/>
                </a:lnTo>
                <a:cubicBezTo>
                  <a:pt x="2617" y="6195"/>
                  <a:pt x="2566" y="6144"/>
                  <a:pt x="2503" y="6144"/>
                </a:cubicBezTo>
                <a:cubicBezTo>
                  <a:pt x="2440" y="6144"/>
                  <a:pt x="2389" y="6195"/>
                  <a:pt x="2389" y="6258"/>
                </a:cubicBezTo>
                <a:lnTo>
                  <a:pt x="2389" y="6372"/>
                </a:lnTo>
                <a:lnTo>
                  <a:pt x="2048" y="6372"/>
                </a:lnTo>
                <a:lnTo>
                  <a:pt x="2048" y="6258"/>
                </a:lnTo>
                <a:cubicBezTo>
                  <a:pt x="2048" y="6195"/>
                  <a:pt x="1997" y="6144"/>
                  <a:pt x="1934" y="6144"/>
                </a:cubicBezTo>
                <a:cubicBezTo>
                  <a:pt x="1871" y="6144"/>
                  <a:pt x="1820" y="6195"/>
                  <a:pt x="1820" y="6258"/>
                </a:cubicBezTo>
                <a:lnTo>
                  <a:pt x="1820" y="6372"/>
                </a:lnTo>
                <a:lnTo>
                  <a:pt x="1479" y="6372"/>
                </a:lnTo>
                <a:lnTo>
                  <a:pt x="1479" y="6258"/>
                </a:lnTo>
                <a:cubicBezTo>
                  <a:pt x="1479" y="6195"/>
                  <a:pt x="1428" y="6144"/>
                  <a:pt x="1365" y="6144"/>
                </a:cubicBezTo>
                <a:cubicBezTo>
                  <a:pt x="1302" y="6144"/>
                  <a:pt x="1252" y="6195"/>
                  <a:pt x="1252" y="6258"/>
                </a:cubicBezTo>
                <a:lnTo>
                  <a:pt x="1252" y="6372"/>
                </a:lnTo>
                <a:lnTo>
                  <a:pt x="910" y="6372"/>
                </a:lnTo>
                <a:lnTo>
                  <a:pt x="910" y="6258"/>
                </a:lnTo>
                <a:cubicBezTo>
                  <a:pt x="910" y="6195"/>
                  <a:pt x="859" y="6144"/>
                  <a:pt x="796" y="6144"/>
                </a:cubicBezTo>
                <a:cubicBezTo>
                  <a:pt x="734" y="6144"/>
                  <a:pt x="683" y="6195"/>
                  <a:pt x="683" y="6258"/>
                </a:cubicBezTo>
                <a:lnTo>
                  <a:pt x="683" y="6372"/>
                </a:lnTo>
                <a:lnTo>
                  <a:pt x="455" y="6372"/>
                </a:lnTo>
                <a:lnTo>
                  <a:pt x="455" y="5234"/>
                </a:lnTo>
                <a:lnTo>
                  <a:pt x="1263" y="52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" name="îšḻíďé"/>
          <p:cNvSpPr/>
          <p:nvPr/>
        </p:nvSpPr>
        <p:spPr>
          <a:xfrm>
            <a:off x="3655322" y="4579844"/>
            <a:ext cx="653802" cy="653803"/>
          </a:xfrm>
          <a:prstGeom prst="ellipse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4" name="íślídè"/>
          <p:cNvSpPr>
            <a:spLocks/>
          </p:cNvSpPr>
          <p:nvPr/>
        </p:nvSpPr>
        <p:spPr bwMode="auto">
          <a:xfrm>
            <a:off x="3790396" y="4721981"/>
            <a:ext cx="383655" cy="369530"/>
          </a:xfrm>
          <a:custGeom>
            <a:avLst/>
            <a:gdLst>
              <a:gd name="T0" fmla="*/ 3413 w 6827"/>
              <a:gd name="T1" fmla="*/ 0 h 5912"/>
              <a:gd name="T2" fmla="*/ 0 w 6827"/>
              <a:gd name="T3" fmla="*/ 5912 h 5912"/>
              <a:gd name="T4" fmla="*/ 6827 w 6827"/>
              <a:gd name="T5" fmla="*/ 5912 h 5912"/>
              <a:gd name="T6" fmla="*/ 3413 w 6827"/>
              <a:gd name="T7" fmla="*/ 0 h 5912"/>
              <a:gd name="T8" fmla="*/ 3413 w 6827"/>
              <a:gd name="T9" fmla="*/ 972 h 5912"/>
              <a:gd name="T10" fmla="*/ 4489 w 6827"/>
              <a:gd name="T11" fmla="*/ 2835 h 5912"/>
              <a:gd name="T12" fmla="*/ 2338 w 6827"/>
              <a:gd name="T13" fmla="*/ 2835 h 5912"/>
              <a:gd name="T14" fmla="*/ 3413 w 6827"/>
              <a:gd name="T15" fmla="*/ 972 h 5912"/>
              <a:gd name="T16" fmla="*/ 842 w 6827"/>
              <a:gd name="T17" fmla="*/ 5426 h 5912"/>
              <a:gd name="T18" fmla="*/ 1917 w 6827"/>
              <a:gd name="T19" fmla="*/ 3564 h 5912"/>
              <a:gd name="T20" fmla="*/ 2993 w 6827"/>
              <a:gd name="T21" fmla="*/ 5426 h 5912"/>
              <a:gd name="T22" fmla="*/ 842 w 6827"/>
              <a:gd name="T23" fmla="*/ 5426 h 5912"/>
              <a:gd name="T24" fmla="*/ 2338 w 6827"/>
              <a:gd name="T25" fmla="*/ 3321 h 5912"/>
              <a:gd name="T26" fmla="*/ 4489 w 6827"/>
              <a:gd name="T27" fmla="*/ 3321 h 5912"/>
              <a:gd name="T28" fmla="*/ 3413 w 6827"/>
              <a:gd name="T29" fmla="*/ 5183 h 5912"/>
              <a:gd name="T30" fmla="*/ 2338 w 6827"/>
              <a:gd name="T31" fmla="*/ 3321 h 5912"/>
              <a:gd name="T32" fmla="*/ 4910 w 6827"/>
              <a:gd name="T33" fmla="*/ 3564 h 5912"/>
              <a:gd name="T34" fmla="*/ 5985 w 6827"/>
              <a:gd name="T35" fmla="*/ 5426 h 5912"/>
              <a:gd name="T36" fmla="*/ 3834 w 6827"/>
              <a:gd name="T37" fmla="*/ 5426 h 5912"/>
              <a:gd name="T38" fmla="*/ 4910 w 6827"/>
              <a:gd name="T39" fmla="*/ 3564 h 5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827" h="5912">
                <a:moveTo>
                  <a:pt x="3413" y="0"/>
                </a:moveTo>
                <a:lnTo>
                  <a:pt x="0" y="5912"/>
                </a:lnTo>
                <a:lnTo>
                  <a:pt x="6827" y="5912"/>
                </a:lnTo>
                <a:lnTo>
                  <a:pt x="3413" y="0"/>
                </a:lnTo>
                <a:close/>
                <a:moveTo>
                  <a:pt x="3413" y="972"/>
                </a:moveTo>
                <a:lnTo>
                  <a:pt x="4489" y="2835"/>
                </a:lnTo>
                <a:lnTo>
                  <a:pt x="2338" y="2835"/>
                </a:lnTo>
                <a:lnTo>
                  <a:pt x="3413" y="972"/>
                </a:lnTo>
                <a:close/>
                <a:moveTo>
                  <a:pt x="842" y="5426"/>
                </a:moveTo>
                <a:lnTo>
                  <a:pt x="1917" y="3564"/>
                </a:lnTo>
                <a:lnTo>
                  <a:pt x="2993" y="5426"/>
                </a:lnTo>
                <a:lnTo>
                  <a:pt x="842" y="5426"/>
                </a:lnTo>
                <a:close/>
                <a:moveTo>
                  <a:pt x="2338" y="3321"/>
                </a:moveTo>
                <a:lnTo>
                  <a:pt x="4489" y="3321"/>
                </a:lnTo>
                <a:lnTo>
                  <a:pt x="3413" y="5183"/>
                </a:lnTo>
                <a:lnTo>
                  <a:pt x="2338" y="3321"/>
                </a:lnTo>
                <a:close/>
                <a:moveTo>
                  <a:pt x="4910" y="3564"/>
                </a:moveTo>
                <a:lnTo>
                  <a:pt x="5985" y="5426"/>
                </a:lnTo>
                <a:lnTo>
                  <a:pt x="3834" y="5426"/>
                </a:lnTo>
                <a:lnTo>
                  <a:pt x="4910" y="35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" name="ïşḻïďè"/>
          <p:cNvSpPr txBox="1"/>
          <p:nvPr/>
        </p:nvSpPr>
        <p:spPr>
          <a:xfrm>
            <a:off x="1070860" y="4821118"/>
            <a:ext cx="2374396" cy="477631"/>
          </a:xfrm>
          <a:prstGeom prst="rect">
            <a:avLst/>
          </a:prstGeom>
          <a:noFill/>
        </p:spPr>
        <p:txBody>
          <a:bodyPr wrap="square" lIns="0" tIns="0" rIns="0" bIns="0" anchor="ctr">
            <a:normAutofit/>
          </a:bodyPr>
          <a:lstStyle/>
          <a:p>
            <a:pPr algn="r" defTabSz="914378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/>
              <a:t>此部分内容作为文字排版占位显示</a:t>
            </a:r>
            <a:br>
              <a:rPr lang="zh-CN" altLang="en-US" sz="1100"/>
            </a:br>
            <a:r>
              <a:rPr lang="zh-CN" altLang="en-US" sz="1100"/>
              <a:t>（建议使用主题字体）</a:t>
            </a:r>
            <a:endParaRPr lang="zh-CN" altLang="en-US" sz="1100" dirty="0"/>
          </a:p>
        </p:txBody>
      </p:sp>
      <p:sp>
        <p:nvSpPr>
          <p:cNvPr id="32" name="ïṡ1iḋê"/>
          <p:cNvSpPr/>
          <p:nvPr/>
        </p:nvSpPr>
        <p:spPr>
          <a:xfrm>
            <a:off x="1070860" y="4514742"/>
            <a:ext cx="2374396" cy="306375"/>
          </a:xfrm>
          <a:prstGeom prst="rect">
            <a:avLst/>
          </a:prstGeom>
        </p:spPr>
        <p:txBody>
          <a:bodyPr wrap="none" lIns="0" tIns="0" rIns="0" bIns="0" anchor="ctr">
            <a:normAutofit/>
          </a:bodyPr>
          <a:lstStyle/>
          <a:p>
            <a:pPr lvl="0" algn="r" defTabSz="914378">
              <a:spcBef>
                <a:spcPct val="0"/>
              </a:spcBef>
              <a:defRPr/>
            </a:pPr>
            <a:r>
              <a:rPr lang="zh-CN" altLang="en-US" sz="1600" b="1">
                <a:solidFill>
                  <a:schemeClr val="accent6"/>
                </a:solidFill>
              </a:rPr>
              <a:t>标题文本预设</a:t>
            </a:r>
            <a:endParaRPr lang="zh-CN" altLang="en-US" sz="1600" b="1" dirty="0">
              <a:solidFill>
                <a:schemeClr val="accent6"/>
              </a:solidFill>
            </a:endParaRPr>
          </a:p>
        </p:txBody>
      </p:sp>
      <p:sp>
        <p:nvSpPr>
          <p:cNvPr id="29" name="îṩļíḓé"/>
          <p:cNvSpPr txBox="1"/>
          <p:nvPr/>
        </p:nvSpPr>
        <p:spPr>
          <a:xfrm>
            <a:off x="8965487" y="3153788"/>
            <a:ext cx="2403693" cy="477631"/>
          </a:xfrm>
          <a:prstGeom prst="rect">
            <a:avLst/>
          </a:prstGeom>
          <a:noFill/>
        </p:spPr>
        <p:txBody>
          <a:bodyPr wrap="square" lIns="0" tIns="0" rIns="0" bIns="0" anchor="ctr">
            <a:normAutofit/>
          </a:bodyPr>
          <a:lstStyle/>
          <a:p>
            <a:pPr defTabSz="914378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/>
              <a:t>此部分内容作为文字排版占位显示</a:t>
            </a:r>
            <a:br>
              <a:rPr lang="zh-CN" altLang="en-US" sz="1100"/>
            </a:br>
            <a:r>
              <a:rPr lang="zh-CN" altLang="en-US" sz="1100"/>
              <a:t>（建议使用主题字体）</a:t>
            </a:r>
            <a:endParaRPr lang="zh-CN" altLang="en-US" sz="1100" dirty="0"/>
          </a:p>
        </p:txBody>
      </p:sp>
      <p:sp>
        <p:nvSpPr>
          <p:cNvPr id="30" name="íṣľide"/>
          <p:cNvSpPr/>
          <p:nvPr/>
        </p:nvSpPr>
        <p:spPr>
          <a:xfrm>
            <a:off x="8965487" y="2847412"/>
            <a:ext cx="2403693" cy="306375"/>
          </a:xfrm>
          <a:prstGeom prst="rect">
            <a:avLst/>
          </a:prstGeom>
        </p:spPr>
        <p:txBody>
          <a:bodyPr wrap="none" lIns="0" tIns="0" rIns="0" bIns="0" anchor="ctr">
            <a:normAutofit/>
          </a:bodyPr>
          <a:lstStyle/>
          <a:p>
            <a:pPr lvl="0" defTabSz="914378">
              <a:spcBef>
                <a:spcPct val="0"/>
              </a:spcBef>
              <a:defRPr/>
            </a:pPr>
            <a:r>
              <a:rPr lang="zh-CN" altLang="en-US" sz="1600" b="1">
                <a:solidFill>
                  <a:schemeClr val="accent1"/>
                </a:solidFill>
              </a:rPr>
              <a:t>标题文本预设</a:t>
            </a:r>
            <a:endParaRPr lang="zh-CN" altLang="en-US" sz="1600" b="1" dirty="0">
              <a:solidFill>
                <a:schemeClr val="accent1"/>
              </a:solidFill>
            </a:endParaRPr>
          </a:p>
        </p:txBody>
      </p:sp>
      <p:sp>
        <p:nvSpPr>
          <p:cNvPr id="27" name="išḷídê"/>
          <p:cNvSpPr txBox="1"/>
          <p:nvPr/>
        </p:nvSpPr>
        <p:spPr>
          <a:xfrm>
            <a:off x="5859120" y="2133122"/>
            <a:ext cx="2374396" cy="477631"/>
          </a:xfrm>
          <a:prstGeom prst="rect">
            <a:avLst/>
          </a:prstGeom>
          <a:noFill/>
        </p:spPr>
        <p:txBody>
          <a:bodyPr wrap="square" lIns="0" tIns="0" rIns="0" bIns="0" anchor="ctr">
            <a:normAutofit/>
          </a:bodyPr>
          <a:lstStyle/>
          <a:p>
            <a:pPr algn="ctr" defTabSz="914378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/>
              <a:t>此部分内容作为文字排版占位显示</a:t>
            </a:r>
            <a:br>
              <a:rPr lang="zh-CN" altLang="en-US" sz="1100"/>
            </a:br>
            <a:r>
              <a:rPr lang="zh-CN" altLang="en-US" sz="1100"/>
              <a:t>（建议使用主题字体）</a:t>
            </a:r>
            <a:endParaRPr lang="zh-CN" altLang="en-US" sz="1100" dirty="0"/>
          </a:p>
        </p:txBody>
      </p:sp>
      <p:sp>
        <p:nvSpPr>
          <p:cNvPr id="28" name="islïḑè"/>
          <p:cNvSpPr/>
          <p:nvPr/>
        </p:nvSpPr>
        <p:spPr>
          <a:xfrm>
            <a:off x="5859120" y="1826746"/>
            <a:ext cx="2374396" cy="306375"/>
          </a:xfrm>
          <a:prstGeom prst="rect">
            <a:avLst/>
          </a:prstGeom>
        </p:spPr>
        <p:txBody>
          <a:bodyPr wrap="none" lIns="0" tIns="0" rIns="0" bIns="0" anchor="ctr">
            <a:normAutofit/>
          </a:bodyPr>
          <a:lstStyle/>
          <a:p>
            <a:pPr lvl="0" algn="ctr" defTabSz="914378">
              <a:spcBef>
                <a:spcPct val="0"/>
              </a:spcBef>
              <a:defRPr/>
            </a:pPr>
            <a:r>
              <a:rPr lang="zh-CN" altLang="en-US" sz="1600" b="1">
                <a:solidFill>
                  <a:schemeClr val="accent2"/>
                </a:solidFill>
              </a:rPr>
              <a:t>标题文本预设</a:t>
            </a:r>
            <a:endParaRPr lang="zh-CN" altLang="en-US" sz="1600" b="1" dirty="0">
              <a:solidFill>
                <a:schemeClr val="accent2"/>
              </a:solidFill>
            </a:endParaRPr>
          </a:p>
        </p:txBody>
      </p:sp>
      <p:sp>
        <p:nvSpPr>
          <p:cNvPr id="25" name="isľíḋè"/>
          <p:cNvSpPr txBox="1"/>
          <p:nvPr/>
        </p:nvSpPr>
        <p:spPr>
          <a:xfrm>
            <a:off x="4999404" y="4742189"/>
            <a:ext cx="2374396" cy="477631"/>
          </a:xfrm>
          <a:prstGeom prst="rect">
            <a:avLst/>
          </a:prstGeom>
          <a:noFill/>
        </p:spPr>
        <p:txBody>
          <a:bodyPr wrap="square" lIns="0" tIns="0" rIns="0" bIns="0" anchor="ctr">
            <a:normAutofit/>
          </a:bodyPr>
          <a:lstStyle/>
          <a:p>
            <a:pPr algn="ctr" defTabSz="914378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/>
              <a:t>此部分内容作为文字排版占位显示</a:t>
            </a:r>
            <a:br>
              <a:rPr lang="zh-CN" altLang="en-US" sz="1100"/>
            </a:br>
            <a:r>
              <a:rPr lang="zh-CN" altLang="en-US" sz="1100"/>
              <a:t>（建议使用主题字体）</a:t>
            </a:r>
            <a:endParaRPr lang="zh-CN" altLang="en-US" sz="1100" dirty="0"/>
          </a:p>
        </p:txBody>
      </p:sp>
      <p:sp>
        <p:nvSpPr>
          <p:cNvPr id="26" name="iṣḷïḓè"/>
          <p:cNvSpPr/>
          <p:nvPr/>
        </p:nvSpPr>
        <p:spPr>
          <a:xfrm>
            <a:off x="4999404" y="4435813"/>
            <a:ext cx="2374396" cy="306375"/>
          </a:xfrm>
          <a:prstGeom prst="rect">
            <a:avLst/>
          </a:prstGeom>
        </p:spPr>
        <p:txBody>
          <a:bodyPr wrap="none" lIns="0" tIns="0" rIns="0" bIns="0" anchor="ctr">
            <a:normAutofit/>
          </a:bodyPr>
          <a:lstStyle/>
          <a:p>
            <a:pPr lvl="0" algn="ctr" defTabSz="914378">
              <a:spcBef>
                <a:spcPct val="0"/>
              </a:spcBef>
              <a:defRPr/>
            </a:pPr>
            <a:r>
              <a:rPr lang="zh-CN" altLang="en-US" sz="1600" b="1">
                <a:solidFill>
                  <a:schemeClr val="accent4"/>
                </a:solidFill>
              </a:rPr>
              <a:t>标题文本预设</a:t>
            </a:r>
            <a:endParaRPr lang="zh-CN" altLang="en-US" sz="1600" b="1" dirty="0">
              <a:solidFill>
                <a:schemeClr val="accent4"/>
              </a:solidFill>
            </a:endParaRPr>
          </a:p>
        </p:txBody>
      </p:sp>
      <p:sp>
        <p:nvSpPr>
          <p:cNvPr id="23" name="ïSļîdè"/>
          <p:cNvSpPr/>
          <p:nvPr/>
        </p:nvSpPr>
        <p:spPr>
          <a:xfrm>
            <a:off x="5859701" y="3655582"/>
            <a:ext cx="653802" cy="653803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4" name="ïṥḻïďê"/>
          <p:cNvSpPr>
            <a:spLocks/>
          </p:cNvSpPr>
          <p:nvPr/>
        </p:nvSpPr>
        <p:spPr bwMode="auto">
          <a:xfrm>
            <a:off x="5994775" y="3797719"/>
            <a:ext cx="383655" cy="369530"/>
          </a:xfrm>
          <a:custGeom>
            <a:avLst/>
            <a:gdLst>
              <a:gd name="connsiteX0" fmla="*/ 297615 w 597921"/>
              <a:gd name="connsiteY0" fmla="*/ 96957 h 598324"/>
              <a:gd name="connsiteX1" fmla="*/ 323434 w 597921"/>
              <a:gd name="connsiteY1" fmla="*/ 122740 h 598324"/>
              <a:gd name="connsiteX2" fmla="*/ 323434 w 597921"/>
              <a:gd name="connsiteY2" fmla="*/ 289852 h 598324"/>
              <a:gd name="connsiteX3" fmla="*/ 462572 w 597921"/>
              <a:gd name="connsiteY3" fmla="*/ 289852 h 598324"/>
              <a:gd name="connsiteX4" fmla="*/ 487913 w 597921"/>
              <a:gd name="connsiteY4" fmla="*/ 315157 h 598324"/>
              <a:gd name="connsiteX5" fmla="*/ 462572 w 597921"/>
              <a:gd name="connsiteY5" fmla="*/ 340463 h 598324"/>
              <a:gd name="connsiteX6" fmla="*/ 297615 w 597921"/>
              <a:gd name="connsiteY6" fmla="*/ 340463 h 598324"/>
              <a:gd name="connsiteX7" fmla="*/ 272274 w 597921"/>
              <a:gd name="connsiteY7" fmla="*/ 315157 h 598324"/>
              <a:gd name="connsiteX8" fmla="*/ 272274 w 597921"/>
              <a:gd name="connsiteY8" fmla="*/ 122740 h 598324"/>
              <a:gd name="connsiteX9" fmla="*/ 297615 w 597921"/>
              <a:gd name="connsiteY9" fmla="*/ 96957 h 598324"/>
              <a:gd name="connsiteX10" fmla="*/ 298127 w 597921"/>
              <a:gd name="connsiteY10" fmla="*/ 0 h 598324"/>
              <a:gd name="connsiteX11" fmla="*/ 597921 w 597921"/>
              <a:gd name="connsiteY11" fmla="*/ 299401 h 598324"/>
              <a:gd name="connsiteX12" fmla="*/ 298127 w 597921"/>
              <a:gd name="connsiteY12" fmla="*/ 598324 h 598324"/>
              <a:gd name="connsiteX13" fmla="*/ 35150 w 597921"/>
              <a:gd name="connsiteY13" fmla="*/ 442177 h 598324"/>
              <a:gd name="connsiteX14" fmla="*/ 34194 w 597921"/>
              <a:gd name="connsiteY14" fmla="*/ 432149 h 598324"/>
              <a:gd name="connsiteX15" fmla="*/ 40410 w 597921"/>
              <a:gd name="connsiteY15" fmla="*/ 424509 h 598324"/>
              <a:gd name="connsiteX16" fmla="*/ 74836 w 597921"/>
              <a:gd name="connsiteY16" fmla="*/ 407796 h 598324"/>
              <a:gd name="connsiteX17" fmla="*/ 91571 w 597921"/>
              <a:gd name="connsiteY17" fmla="*/ 413049 h 598324"/>
              <a:gd name="connsiteX18" fmla="*/ 298127 w 597921"/>
              <a:gd name="connsiteY18" fmla="*/ 534815 h 598324"/>
              <a:gd name="connsiteX19" fmla="*/ 534328 w 597921"/>
              <a:gd name="connsiteY19" fmla="*/ 299401 h 598324"/>
              <a:gd name="connsiteX20" fmla="*/ 298127 w 597921"/>
              <a:gd name="connsiteY20" fmla="*/ 63509 h 598324"/>
              <a:gd name="connsiteX21" fmla="*/ 145123 w 597921"/>
              <a:gd name="connsiteY21" fmla="*/ 120333 h 598324"/>
              <a:gd name="connsiteX22" fmla="*/ 200587 w 597921"/>
              <a:gd name="connsiteY22" fmla="*/ 142299 h 598324"/>
              <a:gd name="connsiteX23" fmla="*/ 208237 w 597921"/>
              <a:gd name="connsiteY23" fmla="*/ 152327 h 598324"/>
              <a:gd name="connsiteX24" fmla="*/ 203456 w 597921"/>
              <a:gd name="connsiteY24" fmla="*/ 164265 h 598324"/>
              <a:gd name="connsiteX25" fmla="*/ 48060 w 597921"/>
              <a:gd name="connsiteY25" fmla="*/ 285553 h 598324"/>
              <a:gd name="connsiteX26" fmla="*/ 35150 w 597921"/>
              <a:gd name="connsiteY26" fmla="*/ 287463 h 598324"/>
              <a:gd name="connsiteX27" fmla="*/ 27500 w 597921"/>
              <a:gd name="connsiteY27" fmla="*/ 277435 h 598324"/>
              <a:gd name="connsiteX28" fmla="*/ 246 w 597921"/>
              <a:gd name="connsiteY28" fmla="*/ 82132 h 598324"/>
              <a:gd name="connsiteX29" fmla="*/ 4550 w 597921"/>
              <a:gd name="connsiteY29" fmla="*/ 70194 h 598324"/>
              <a:gd name="connsiteX30" fmla="*/ 17459 w 597921"/>
              <a:gd name="connsiteY30" fmla="*/ 68762 h 598324"/>
              <a:gd name="connsiteX31" fmla="*/ 80574 w 597921"/>
              <a:gd name="connsiteY31" fmla="*/ 94070 h 598324"/>
              <a:gd name="connsiteX32" fmla="*/ 298127 w 597921"/>
              <a:gd name="connsiteY32" fmla="*/ 0 h 59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97921" h="598324">
                <a:moveTo>
                  <a:pt x="297615" y="96957"/>
                </a:moveTo>
                <a:cubicBezTo>
                  <a:pt x="311959" y="96957"/>
                  <a:pt x="323434" y="108416"/>
                  <a:pt x="323434" y="122740"/>
                </a:cubicBezTo>
                <a:lnTo>
                  <a:pt x="323434" y="289852"/>
                </a:lnTo>
                <a:lnTo>
                  <a:pt x="462572" y="289852"/>
                </a:lnTo>
                <a:cubicBezTo>
                  <a:pt x="476438" y="289852"/>
                  <a:pt x="487913" y="301311"/>
                  <a:pt x="487913" y="315157"/>
                </a:cubicBezTo>
                <a:cubicBezTo>
                  <a:pt x="487913" y="329004"/>
                  <a:pt x="476438" y="340463"/>
                  <a:pt x="462572" y="340463"/>
                </a:cubicBezTo>
                <a:lnTo>
                  <a:pt x="297615" y="340463"/>
                </a:lnTo>
                <a:cubicBezTo>
                  <a:pt x="283749" y="340463"/>
                  <a:pt x="272274" y="329004"/>
                  <a:pt x="272274" y="315157"/>
                </a:cubicBezTo>
                <a:lnTo>
                  <a:pt x="272274" y="122740"/>
                </a:lnTo>
                <a:cubicBezTo>
                  <a:pt x="272274" y="108416"/>
                  <a:pt x="283749" y="96957"/>
                  <a:pt x="297615" y="96957"/>
                </a:cubicBezTo>
                <a:close/>
                <a:moveTo>
                  <a:pt x="298127" y="0"/>
                </a:moveTo>
                <a:cubicBezTo>
                  <a:pt x="463564" y="0"/>
                  <a:pt x="597921" y="134181"/>
                  <a:pt x="597921" y="299401"/>
                </a:cubicBezTo>
                <a:cubicBezTo>
                  <a:pt x="597921" y="464143"/>
                  <a:pt x="463564" y="598324"/>
                  <a:pt x="298127" y="598324"/>
                </a:cubicBezTo>
                <a:cubicBezTo>
                  <a:pt x="188155" y="598324"/>
                  <a:pt x="87268" y="538635"/>
                  <a:pt x="35150" y="442177"/>
                </a:cubicBezTo>
                <a:cubicBezTo>
                  <a:pt x="33238" y="438835"/>
                  <a:pt x="32760" y="435492"/>
                  <a:pt x="34194" y="432149"/>
                </a:cubicBezTo>
                <a:cubicBezTo>
                  <a:pt x="35150" y="428807"/>
                  <a:pt x="37541" y="425942"/>
                  <a:pt x="40410" y="424509"/>
                </a:cubicBezTo>
                <a:lnTo>
                  <a:pt x="74836" y="407796"/>
                </a:lnTo>
                <a:cubicBezTo>
                  <a:pt x="81052" y="404931"/>
                  <a:pt x="88702" y="407319"/>
                  <a:pt x="91571" y="413049"/>
                </a:cubicBezTo>
                <a:cubicBezTo>
                  <a:pt x="133169" y="488018"/>
                  <a:pt x="212540" y="534815"/>
                  <a:pt x="298127" y="534815"/>
                </a:cubicBezTo>
                <a:cubicBezTo>
                  <a:pt x="428181" y="534815"/>
                  <a:pt x="534328" y="429284"/>
                  <a:pt x="534328" y="299401"/>
                </a:cubicBezTo>
                <a:cubicBezTo>
                  <a:pt x="534328" y="169517"/>
                  <a:pt x="428181" y="63509"/>
                  <a:pt x="298127" y="63509"/>
                </a:cubicBezTo>
                <a:cubicBezTo>
                  <a:pt x="242185" y="63509"/>
                  <a:pt x="187677" y="83565"/>
                  <a:pt x="145123" y="120333"/>
                </a:cubicBezTo>
                <a:lnTo>
                  <a:pt x="200587" y="142299"/>
                </a:lnTo>
                <a:cubicBezTo>
                  <a:pt x="204890" y="144209"/>
                  <a:pt x="207759" y="148029"/>
                  <a:pt x="208237" y="152327"/>
                </a:cubicBezTo>
                <a:cubicBezTo>
                  <a:pt x="208715" y="157102"/>
                  <a:pt x="207281" y="161399"/>
                  <a:pt x="203456" y="164265"/>
                </a:cubicBezTo>
                <a:lnTo>
                  <a:pt x="48060" y="285553"/>
                </a:lnTo>
                <a:cubicBezTo>
                  <a:pt x="44235" y="288418"/>
                  <a:pt x="39454" y="289373"/>
                  <a:pt x="35150" y="287463"/>
                </a:cubicBezTo>
                <a:cubicBezTo>
                  <a:pt x="31325" y="285553"/>
                  <a:pt x="27978" y="281733"/>
                  <a:pt x="27500" y="277435"/>
                </a:cubicBezTo>
                <a:lnTo>
                  <a:pt x="246" y="82132"/>
                </a:lnTo>
                <a:cubicBezTo>
                  <a:pt x="-710" y="77835"/>
                  <a:pt x="1203" y="73060"/>
                  <a:pt x="4550" y="70194"/>
                </a:cubicBezTo>
                <a:cubicBezTo>
                  <a:pt x="8375" y="67807"/>
                  <a:pt x="13156" y="66852"/>
                  <a:pt x="17459" y="68762"/>
                </a:cubicBezTo>
                <a:lnTo>
                  <a:pt x="80574" y="94070"/>
                </a:lnTo>
                <a:cubicBezTo>
                  <a:pt x="137472" y="33426"/>
                  <a:pt x="214931" y="0"/>
                  <a:pt x="2981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" name="îṣlíďe"/>
          <p:cNvSpPr txBox="1"/>
          <p:nvPr/>
        </p:nvSpPr>
        <p:spPr>
          <a:xfrm>
            <a:off x="3672719" y="3040673"/>
            <a:ext cx="2374396" cy="477631"/>
          </a:xfrm>
          <a:prstGeom prst="rect">
            <a:avLst/>
          </a:prstGeom>
          <a:noFill/>
        </p:spPr>
        <p:txBody>
          <a:bodyPr wrap="square" lIns="0" tIns="0" rIns="0" bIns="0" anchor="ctr">
            <a:normAutofit/>
          </a:bodyPr>
          <a:lstStyle/>
          <a:p>
            <a:pPr algn="ctr" defTabSz="914378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/>
              <a:t>此部分内容作为文字排版占位显示</a:t>
            </a:r>
            <a:br>
              <a:rPr lang="zh-CN" altLang="en-US" sz="1100"/>
            </a:br>
            <a:r>
              <a:rPr lang="zh-CN" altLang="en-US" sz="1100"/>
              <a:t>（建议使用主题字体）</a:t>
            </a:r>
            <a:endParaRPr lang="zh-CN" altLang="en-US" sz="1100" dirty="0"/>
          </a:p>
        </p:txBody>
      </p:sp>
      <p:sp>
        <p:nvSpPr>
          <p:cNvPr id="22" name="îṧḻídé"/>
          <p:cNvSpPr/>
          <p:nvPr/>
        </p:nvSpPr>
        <p:spPr>
          <a:xfrm>
            <a:off x="3672719" y="2734297"/>
            <a:ext cx="2374396" cy="306375"/>
          </a:xfrm>
          <a:prstGeom prst="rect">
            <a:avLst/>
          </a:prstGeom>
        </p:spPr>
        <p:txBody>
          <a:bodyPr wrap="none" lIns="0" tIns="0" rIns="0" bIns="0" anchor="ctr">
            <a:normAutofit/>
          </a:bodyPr>
          <a:lstStyle/>
          <a:p>
            <a:pPr lvl="0" algn="ctr" defTabSz="914378">
              <a:spcBef>
                <a:spcPct val="0"/>
              </a:spcBef>
              <a:defRPr/>
            </a:pPr>
            <a:r>
              <a:rPr lang="zh-CN" altLang="en-US" sz="1600" b="1">
                <a:solidFill>
                  <a:schemeClr val="accent5"/>
                </a:solidFill>
              </a:rPr>
              <a:t>标题文本预设</a:t>
            </a:r>
            <a:endParaRPr lang="zh-CN" altLang="en-US" sz="16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172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12</a:t>
            </a:fld>
            <a:endParaRPr lang="zh-CN" altLang="en-US"/>
          </a:p>
        </p:txBody>
      </p:sp>
      <p:sp>
        <p:nvSpPr>
          <p:cNvPr id="31" name="îṣḷiḓé">
            <a:extLst>
              <a:ext uri="{FF2B5EF4-FFF2-40B4-BE49-F238E27FC236}">
                <a16:creationId xmlns:a16="http://schemas.microsoft.com/office/drawing/2014/main" id="{D3090CDA-9396-4E45-BE92-5D0FBEDF46F1}"/>
              </a:ext>
            </a:extLst>
          </p:cNvPr>
          <p:cNvSpPr/>
          <p:nvPr/>
        </p:nvSpPr>
        <p:spPr>
          <a:xfrm>
            <a:off x="683683" y="1671449"/>
            <a:ext cx="2681648" cy="2681648"/>
          </a:xfrm>
          <a:prstGeom prst="ellipse">
            <a:avLst/>
          </a:prstGeom>
          <a:blipFill>
            <a:blip r:embed="rId3"/>
            <a:srcRect/>
            <a:stretch>
              <a:fillRect l="-27298" t="295" r="-27281" b="-295"/>
            </a:stretch>
          </a:blip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iṩliďe">
            <a:extLst>
              <a:ext uri="{FF2B5EF4-FFF2-40B4-BE49-F238E27FC236}">
                <a16:creationId xmlns:a16="http://schemas.microsoft.com/office/drawing/2014/main" id="{B091FB0D-E91B-4A29-8B4A-9A162C4111B2}"/>
              </a:ext>
            </a:extLst>
          </p:cNvPr>
          <p:cNvSpPr/>
          <p:nvPr/>
        </p:nvSpPr>
        <p:spPr>
          <a:xfrm>
            <a:off x="677376" y="1846287"/>
            <a:ext cx="2331972" cy="2331972"/>
          </a:xfrm>
          <a:prstGeom prst="ellipse">
            <a:avLst/>
          </a:prstGeom>
          <a:solidFill>
            <a:schemeClr val="tx1">
              <a:alpha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600" b="1"/>
          </a:p>
        </p:txBody>
      </p:sp>
      <p:sp>
        <p:nvSpPr>
          <p:cNvPr id="29" name="îşḻiḑé">
            <a:extLst>
              <a:ext uri="{FF2B5EF4-FFF2-40B4-BE49-F238E27FC236}">
                <a16:creationId xmlns:a16="http://schemas.microsoft.com/office/drawing/2014/main" id="{0E25097D-3033-43F1-9D11-9DD9FD9D8022}"/>
              </a:ext>
            </a:extLst>
          </p:cNvPr>
          <p:cNvSpPr txBox="1"/>
          <p:nvPr/>
        </p:nvSpPr>
        <p:spPr>
          <a:xfrm>
            <a:off x="578035" y="2396828"/>
            <a:ext cx="2530653" cy="471579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30" name="íSḻíḓè">
            <a:extLst>
              <a:ext uri="{FF2B5EF4-FFF2-40B4-BE49-F238E27FC236}">
                <a16:creationId xmlns:a16="http://schemas.microsoft.com/office/drawing/2014/main" id="{60A4BCF9-161B-4BFA-9E50-B984BFC1B020}"/>
              </a:ext>
            </a:extLst>
          </p:cNvPr>
          <p:cNvSpPr txBox="1"/>
          <p:nvPr/>
        </p:nvSpPr>
        <p:spPr>
          <a:xfrm>
            <a:off x="578036" y="2868407"/>
            <a:ext cx="2530653" cy="75802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800" dirty="0">
                <a:solidFill>
                  <a:schemeClr val="bg1"/>
                </a:solidFill>
              </a:rPr>
              <a:t>When you copy &amp; paste,</a:t>
            </a:r>
          </a:p>
          <a:p>
            <a:pPr algn="ctr">
              <a:lnSpc>
                <a:spcPct val="150000"/>
              </a:lnSpc>
            </a:pPr>
            <a:r>
              <a:rPr lang="en-US" altLang="zh-CN" sz="800" dirty="0">
                <a:solidFill>
                  <a:schemeClr val="bg1"/>
                </a:solidFill>
              </a:rPr>
              <a:t>choose "keep text only" option.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66762D74-0442-4934-8C77-2566DE8FD073}"/>
              </a:ext>
            </a:extLst>
          </p:cNvPr>
          <p:cNvCxnSpPr>
            <a:cxnSpLocks/>
            <a:stCxn id="14" idx="6"/>
            <a:endCxn id="15" idx="2"/>
          </p:cNvCxnSpPr>
          <p:nvPr/>
        </p:nvCxnSpPr>
        <p:spPr>
          <a:xfrm>
            <a:off x="3458712" y="3012274"/>
            <a:ext cx="7910318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iŝḷíḍè">
            <a:extLst>
              <a:ext uri="{FF2B5EF4-FFF2-40B4-BE49-F238E27FC236}">
                <a16:creationId xmlns:a16="http://schemas.microsoft.com/office/drawing/2014/main" id="{257BAF7E-77FD-42F0-9597-0E93BEA4A0F5}"/>
              </a:ext>
            </a:extLst>
          </p:cNvPr>
          <p:cNvSpPr/>
          <p:nvPr/>
        </p:nvSpPr>
        <p:spPr>
          <a:xfrm>
            <a:off x="8652701" y="3267641"/>
            <a:ext cx="2828753" cy="635000"/>
          </a:xfrm>
          <a:prstGeom prst="homePlate">
            <a:avLst/>
          </a:prstGeom>
          <a:solidFill>
            <a:schemeClr val="accent4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Text here.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9" name="ïś1íḓê">
            <a:extLst>
              <a:ext uri="{FF2B5EF4-FFF2-40B4-BE49-F238E27FC236}">
                <a16:creationId xmlns:a16="http://schemas.microsoft.com/office/drawing/2014/main" id="{A6DE99FE-98B1-4212-A139-C96C70F8052E}"/>
              </a:ext>
            </a:extLst>
          </p:cNvPr>
          <p:cNvSpPr/>
          <p:nvPr/>
        </p:nvSpPr>
        <p:spPr>
          <a:xfrm>
            <a:off x="6037745" y="3267641"/>
            <a:ext cx="2905552" cy="635000"/>
          </a:xfrm>
          <a:prstGeom prst="homePlate">
            <a:avLst/>
          </a:prstGeom>
          <a:solidFill>
            <a:schemeClr val="accent3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Text here.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0" name="iṣľídè">
            <a:extLst>
              <a:ext uri="{FF2B5EF4-FFF2-40B4-BE49-F238E27FC236}">
                <a16:creationId xmlns:a16="http://schemas.microsoft.com/office/drawing/2014/main" id="{C000FA73-8092-4D4D-8C14-83374A0942E8}"/>
              </a:ext>
            </a:extLst>
          </p:cNvPr>
          <p:cNvSpPr/>
          <p:nvPr/>
        </p:nvSpPr>
        <p:spPr>
          <a:xfrm>
            <a:off x="3499587" y="3267641"/>
            <a:ext cx="2828753" cy="635000"/>
          </a:xfrm>
          <a:prstGeom prst="homePlat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>
            <a:norm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Text here.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1" name="iṧḻîḋê">
            <a:extLst>
              <a:ext uri="{FF2B5EF4-FFF2-40B4-BE49-F238E27FC236}">
                <a16:creationId xmlns:a16="http://schemas.microsoft.com/office/drawing/2014/main" id="{81B405E3-ECE8-48C5-A347-47F0BC56F15C}"/>
              </a:ext>
            </a:extLst>
          </p:cNvPr>
          <p:cNvSpPr/>
          <p:nvPr/>
        </p:nvSpPr>
        <p:spPr>
          <a:xfrm>
            <a:off x="4760679" y="2939666"/>
            <a:ext cx="144764" cy="145222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2" name="ï$lîḋé">
            <a:extLst>
              <a:ext uri="{FF2B5EF4-FFF2-40B4-BE49-F238E27FC236}">
                <a16:creationId xmlns:a16="http://schemas.microsoft.com/office/drawing/2014/main" id="{AF29244D-0EAD-4FBF-9AB1-6BD85DB847FD}"/>
              </a:ext>
            </a:extLst>
          </p:cNvPr>
          <p:cNvSpPr/>
          <p:nvPr/>
        </p:nvSpPr>
        <p:spPr>
          <a:xfrm>
            <a:off x="7427817" y="2939665"/>
            <a:ext cx="144764" cy="145222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3" name="iṡḻíďe">
            <a:extLst>
              <a:ext uri="{FF2B5EF4-FFF2-40B4-BE49-F238E27FC236}">
                <a16:creationId xmlns:a16="http://schemas.microsoft.com/office/drawing/2014/main" id="{C3C032FD-B9FC-4380-B2A5-15551BC59339}"/>
              </a:ext>
            </a:extLst>
          </p:cNvPr>
          <p:cNvSpPr/>
          <p:nvPr/>
        </p:nvSpPr>
        <p:spPr>
          <a:xfrm>
            <a:off x="9913636" y="2939665"/>
            <a:ext cx="144764" cy="145222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4" name="ïṧ1ïḋé">
            <a:extLst>
              <a:ext uri="{FF2B5EF4-FFF2-40B4-BE49-F238E27FC236}">
                <a16:creationId xmlns:a16="http://schemas.microsoft.com/office/drawing/2014/main" id="{A6B1236F-2D95-4DF4-AE01-BD37C7B4B5CC}"/>
              </a:ext>
            </a:extLst>
          </p:cNvPr>
          <p:cNvSpPr/>
          <p:nvPr/>
        </p:nvSpPr>
        <p:spPr>
          <a:xfrm>
            <a:off x="3270480" y="2917101"/>
            <a:ext cx="188232" cy="19034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5" name="i$lidê">
            <a:extLst>
              <a:ext uri="{FF2B5EF4-FFF2-40B4-BE49-F238E27FC236}">
                <a16:creationId xmlns:a16="http://schemas.microsoft.com/office/drawing/2014/main" id="{2800CE3D-2718-4E94-A3EF-60E39A295F78}"/>
              </a:ext>
            </a:extLst>
          </p:cNvPr>
          <p:cNvSpPr/>
          <p:nvPr/>
        </p:nvSpPr>
        <p:spPr>
          <a:xfrm>
            <a:off x="11369030" y="2917101"/>
            <a:ext cx="188232" cy="19034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6" name="işḻîdê">
            <a:extLst>
              <a:ext uri="{FF2B5EF4-FFF2-40B4-BE49-F238E27FC236}">
                <a16:creationId xmlns:a16="http://schemas.microsoft.com/office/drawing/2014/main" id="{2CF79DCB-AB63-4064-B5F9-349BF972BB0A}"/>
              </a:ext>
            </a:extLst>
          </p:cNvPr>
          <p:cNvSpPr txBox="1"/>
          <p:nvPr/>
        </p:nvSpPr>
        <p:spPr>
          <a:xfrm>
            <a:off x="4297871" y="2571872"/>
            <a:ext cx="1126390" cy="338607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en-US" altLang="zh-CN" sz="1400" b="1" dirty="0"/>
              <a:t>key words</a:t>
            </a:r>
            <a:endParaRPr lang="zh-CN" altLang="en-US" sz="1400" b="1" dirty="0"/>
          </a:p>
        </p:txBody>
      </p:sp>
      <p:sp>
        <p:nvSpPr>
          <p:cNvPr id="17" name="îṥľïḍe">
            <a:extLst>
              <a:ext uri="{FF2B5EF4-FFF2-40B4-BE49-F238E27FC236}">
                <a16:creationId xmlns:a16="http://schemas.microsoft.com/office/drawing/2014/main" id="{36EBB255-B685-4074-AD78-4EDE41C45772}"/>
              </a:ext>
            </a:extLst>
          </p:cNvPr>
          <p:cNvSpPr/>
          <p:nvPr/>
        </p:nvSpPr>
        <p:spPr bwMode="auto">
          <a:xfrm>
            <a:off x="4460373" y="1824194"/>
            <a:ext cx="801384" cy="648647"/>
          </a:xfrm>
          <a:custGeom>
            <a:avLst/>
            <a:gdLst>
              <a:gd name="connsiteX0" fmla="*/ 355420 w 607568"/>
              <a:gd name="connsiteY0" fmla="*/ 250307 h 491771"/>
              <a:gd name="connsiteX1" fmla="*/ 352312 w 607568"/>
              <a:gd name="connsiteY1" fmla="*/ 251812 h 491771"/>
              <a:gd name="connsiteX2" fmla="*/ 321042 w 607568"/>
              <a:gd name="connsiteY2" fmla="*/ 289814 h 491771"/>
              <a:gd name="connsiteX3" fmla="*/ 321513 w 607568"/>
              <a:gd name="connsiteY3" fmla="*/ 295364 h 491771"/>
              <a:gd name="connsiteX4" fmla="*/ 369736 w 607568"/>
              <a:gd name="connsiteY4" fmla="*/ 338257 h 491771"/>
              <a:gd name="connsiteX5" fmla="*/ 371997 w 607568"/>
              <a:gd name="connsiteY5" fmla="*/ 339104 h 491771"/>
              <a:gd name="connsiteX6" fmla="*/ 373127 w 607568"/>
              <a:gd name="connsiteY6" fmla="*/ 338916 h 491771"/>
              <a:gd name="connsiteX7" fmla="*/ 375293 w 607568"/>
              <a:gd name="connsiteY7" fmla="*/ 336282 h 491771"/>
              <a:gd name="connsiteX8" fmla="*/ 383676 w 607568"/>
              <a:gd name="connsiteY8" fmla="*/ 279467 h 491771"/>
              <a:gd name="connsiteX9" fmla="*/ 376424 w 607568"/>
              <a:gd name="connsiteY9" fmla="*/ 263287 h 491771"/>
              <a:gd name="connsiteX10" fmla="*/ 357681 w 607568"/>
              <a:gd name="connsiteY10" fmla="*/ 250965 h 491771"/>
              <a:gd name="connsiteX11" fmla="*/ 355420 w 607568"/>
              <a:gd name="connsiteY11" fmla="*/ 250307 h 491771"/>
              <a:gd name="connsiteX12" fmla="*/ 258879 w 607568"/>
              <a:gd name="connsiteY12" fmla="*/ 250307 h 491771"/>
              <a:gd name="connsiteX13" fmla="*/ 256712 w 607568"/>
              <a:gd name="connsiteY13" fmla="*/ 250965 h 491771"/>
              <a:gd name="connsiteX14" fmla="*/ 237969 w 607568"/>
              <a:gd name="connsiteY14" fmla="*/ 263287 h 491771"/>
              <a:gd name="connsiteX15" fmla="*/ 230717 w 607568"/>
              <a:gd name="connsiteY15" fmla="*/ 279467 h 491771"/>
              <a:gd name="connsiteX16" fmla="*/ 239100 w 607568"/>
              <a:gd name="connsiteY16" fmla="*/ 336282 h 491771"/>
              <a:gd name="connsiteX17" fmla="*/ 241266 w 607568"/>
              <a:gd name="connsiteY17" fmla="*/ 338916 h 491771"/>
              <a:gd name="connsiteX18" fmla="*/ 242396 w 607568"/>
              <a:gd name="connsiteY18" fmla="*/ 339104 h 491771"/>
              <a:gd name="connsiteX19" fmla="*/ 244657 w 607568"/>
              <a:gd name="connsiteY19" fmla="*/ 338257 h 491771"/>
              <a:gd name="connsiteX20" fmla="*/ 292880 w 607568"/>
              <a:gd name="connsiteY20" fmla="*/ 295364 h 491771"/>
              <a:gd name="connsiteX21" fmla="*/ 293351 w 607568"/>
              <a:gd name="connsiteY21" fmla="*/ 289814 h 491771"/>
              <a:gd name="connsiteX22" fmla="*/ 261987 w 607568"/>
              <a:gd name="connsiteY22" fmla="*/ 251812 h 491771"/>
              <a:gd name="connsiteX23" fmla="*/ 258879 w 607568"/>
              <a:gd name="connsiteY23" fmla="*/ 250307 h 491771"/>
              <a:gd name="connsiteX24" fmla="*/ 500465 w 607568"/>
              <a:gd name="connsiteY24" fmla="*/ 66049 h 491771"/>
              <a:gd name="connsiteX25" fmla="*/ 565743 w 607568"/>
              <a:gd name="connsiteY25" fmla="*/ 130673 h 491771"/>
              <a:gd name="connsiteX26" fmla="*/ 566120 w 607568"/>
              <a:gd name="connsiteY26" fmla="*/ 130673 h 491771"/>
              <a:gd name="connsiteX27" fmla="*/ 580250 w 607568"/>
              <a:gd name="connsiteY27" fmla="*/ 160962 h 491771"/>
              <a:gd name="connsiteX28" fmla="*/ 560939 w 607568"/>
              <a:gd name="connsiteY28" fmla="*/ 182503 h 491771"/>
              <a:gd name="connsiteX29" fmla="*/ 531927 w 607568"/>
              <a:gd name="connsiteY29" fmla="*/ 223799 h 491771"/>
              <a:gd name="connsiteX30" fmla="*/ 528253 w 607568"/>
              <a:gd name="connsiteY30" fmla="*/ 234240 h 491771"/>
              <a:gd name="connsiteX31" fmla="*/ 530797 w 607568"/>
              <a:gd name="connsiteY31" fmla="*/ 246281 h 491771"/>
              <a:gd name="connsiteX32" fmla="*/ 545868 w 607568"/>
              <a:gd name="connsiteY32" fmla="*/ 261143 h 491771"/>
              <a:gd name="connsiteX33" fmla="*/ 558961 w 607568"/>
              <a:gd name="connsiteY33" fmla="*/ 263777 h 491771"/>
              <a:gd name="connsiteX34" fmla="*/ 597299 w 607568"/>
              <a:gd name="connsiteY34" fmla="*/ 301968 h 491771"/>
              <a:gd name="connsiteX35" fmla="*/ 607002 w 607568"/>
              <a:gd name="connsiteY35" fmla="*/ 350788 h 491771"/>
              <a:gd name="connsiteX36" fmla="*/ 601256 w 607568"/>
              <a:gd name="connsiteY36" fmla="*/ 373835 h 491771"/>
              <a:gd name="connsiteX37" fmla="*/ 579685 w 607568"/>
              <a:gd name="connsiteY37" fmla="*/ 384088 h 491771"/>
              <a:gd name="connsiteX38" fmla="*/ 490386 w 607568"/>
              <a:gd name="connsiteY38" fmla="*/ 384088 h 491771"/>
              <a:gd name="connsiteX39" fmla="*/ 467685 w 607568"/>
              <a:gd name="connsiteY39" fmla="*/ 310058 h 491771"/>
              <a:gd name="connsiteX40" fmla="*/ 431702 w 607568"/>
              <a:gd name="connsiteY40" fmla="*/ 267445 h 491771"/>
              <a:gd name="connsiteX41" fmla="*/ 441969 w 607568"/>
              <a:gd name="connsiteY41" fmla="*/ 263777 h 491771"/>
              <a:gd name="connsiteX42" fmla="*/ 455157 w 607568"/>
              <a:gd name="connsiteY42" fmla="*/ 261237 h 491771"/>
              <a:gd name="connsiteX43" fmla="*/ 470228 w 607568"/>
              <a:gd name="connsiteY43" fmla="*/ 246281 h 491771"/>
              <a:gd name="connsiteX44" fmla="*/ 472677 w 607568"/>
              <a:gd name="connsiteY44" fmla="*/ 234240 h 491771"/>
              <a:gd name="connsiteX45" fmla="*/ 469098 w 607568"/>
              <a:gd name="connsiteY45" fmla="*/ 223893 h 491771"/>
              <a:gd name="connsiteX46" fmla="*/ 439991 w 607568"/>
              <a:gd name="connsiteY46" fmla="*/ 182503 h 491771"/>
              <a:gd name="connsiteX47" fmla="*/ 426144 w 607568"/>
              <a:gd name="connsiteY47" fmla="*/ 172720 h 491771"/>
              <a:gd name="connsiteX48" fmla="*/ 441404 w 607568"/>
              <a:gd name="connsiteY48" fmla="*/ 143278 h 491771"/>
              <a:gd name="connsiteX49" fmla="*/ 439708 w 607568"/>
              <a:gd name="connsiteY49" fmla="*/ 107438 h 491771"/>
              <a:gd name="connsiteX50" fmla="*/ 500465 w 607568"/>
              <a:gd name="connsiteY50" fmla="*/ 66049 h 491771"/>
              <a:gd name="connsiteX51" fmla="*/ 107100 w 607568"/>
              <a:gd name="connsiteY51" fmla="*/ 66049 h 491771"/>
              <a:gd name="connsiteX52" fmla="*/ 171341 w 607568"/>
              <a:gd name="connsiteY52" fmla="*/ 123618 h 491771"/>
              <a:gd name="connsiteX53" fmla="*/ 172849 w 607568"/>
              <a:gd name="connsiteY53" fmla="*/ 143278 h 491771"/>
              <a:gd name="connsiteX54" fmla="*/ 184246 w 607568"/>
              <a:gd name="connsiteY54" fmla="*/ 168205 h 491771"/>
              <a:gd name="connsiteX55" fmla="*/ 167574 w 607568"/>
              <a:gd name="connsiteY55" fmla="*/ 182503 h 491771"/>
              <a:gd name="connsiteX56" fmla="*/ 138468 w 607568"/>
              <a:gd name="connsiteY56" fmla="*/ 223799 h 491771"/>
              <a:gd name="connsiteX57" fmla="*/ 134794 w 607568"/>
              <a:gd name="connsiteY57" fmla="*/ 234240 h 491771"/>
              <a:gd name="connsiteX58" fmla="*/ 137337 w 607568"/>
              <a:gd name="connsiteY58" fmla="*/ 246281 h 491771"/>
              <a:gd name="connsiteX59" fmla="*/ 152408 w 607568"/>
              <a:gd name="connsiteY59" fmla="*/ 261143 h 491771"/>
              <a:gd name="connsiteX60" fmla="*/ 165596 w 607568"/>
              <a:gd name="connsiteY60" fmla="*/ 263777 h 491771"/>
              <a:gd name="connsiteX61" fmla="*/ 179442 w 607568"/>
              <a:gd name="connsiteY61" fmla="*/ 268856 h 491771"/>
              <a:gd name="connsiteX62" fmla="*/ 146662 w 607568"/>
              <a:gd name="connsiteY62" fmla="*/ 310058 h 491771"/>
              <a:gd name="connsiteX63" fmla="*/ 123867 w 607568"/>
              <a:gd name="connsiteY63" fmla="*/ 384088 h 491771"/>
              <a:gd name="connsiteX64" fmla="*/ 27883 w 607568"/>
              <a:gd name="connsiteY64" fmla="*/ 384088 h 491771"/>
              <a:gd name="connsiteX65" fmla="*/ 6312 w 607568"/>
              <a:gd name="connsiteY65" fmla="*/ 373835 h 491771"/>
              <a:gd name="connsiteX66" fmla="*/ 566 w 607568"/>
              <a:gd name="connsiteY66" fmla="*/ 350788 h 491771"/>
              <a:gd name="connsiteX67" fmla="*/ 10268 w 607568"/>
              <a:gd name="connsiteY67" fmla="*/ 301968 h 491771"/>
              <a:gd name="connsiteX68" fmla="*/ 48606 w 607568"/>
              <a:gd name="connsiteY68" fmla="*/ 263777 h 491771"/>
              <a:gd name="connsiteX69" fmla="*/ 61699 w 607568"/>
              <a:gd name="connsiteY69" fmla="*/ 261237 h 491771"/>
              <a:gd name="connsiteX70" fmla="*/ 76770 w 607568"/>
              <a:gd name="connsiteY70" fmla="*/ 246281 h 491771"/>
              <a:gd name="connsiteX71" fmla="*/ 79313 w 607568"/>
              <a:gd name="connsiteY71" fmla="*/ 234240 h 491771"/>
              <a:gd name="connsiteX72" fmla="*/ 75639 w 607568"/>
              <a:gd name="connsiteY72" fmla="*/ 223893 h 491771"/>
              <a:gd name="connsiteX73" fmla="*/ 46628 w 607568"/>
              <a:gd name="connsiteY73" fmla="*/ 182503 h 491771"/>
              <a:gd name="connsiteX74" fmla="*/ 27318 w 607568"/>
              <a:gd name="connsiteY74" fmla="*/ 160962 h 491771"/>
              <a:gd name="connsiteX75" fmla="*/ 41447 w 607568"/>
              <a:gd name="connsiteY75" fmla="*/ 130673 h 491771"/>
              <a:gd name="connsiteX76" fmla="*/ 41824 w 607568"/>
              <a:gd name="connsiteY76" fmla="*/ 130673 h 491771"/>
              <a:gd name="connsiteX77" fmla="*/ 107100 w 607568"/>
              <a:gd name="connsiteY77" fmla="*/ 66049 h 491771"/>
              <a:gd name="connsiteX78" fmla="*/ 298626 w 607568"/>
              <a:gd name="connsiteY78" fmla="*/ 0 h 491771"/>
              <a:gd name="connsiteX79" fmla="*/ 315956 w 607568"/>
              <a:gd name="connsiteY79" fmla="*/ 0 h 491771"/>
              <a:gd name="connsiteX80" fmla="*/ 401854 w 607568"/>
              <a:gd name="connsiteY80" fmla="*/ 85787 h 491771"/>
              <a:gd name="connsiteX81" fmla="*/ 401854 w 607568"/>
              <a:gd name="connsiteY81" fmla="*/ 95476 h 491771"/>
              <a:gd name="connsiteX82" fmla="*/ 421633 w 607568"/>
              <a:gd name="connsiteY82" fmla="*/ 138840 h 491771"/>
              <a:gd name="connsiteX83" fmla="*/ 417960 w 607568"/>
              <a:gd name="connsiteY83" fmla="*/ 149281 h 491771"/>
              <a:gd name="connsiteX84" fmla="*/ 417112 w 607568"/>
              <a:gd name="connsiteY84" fmla="*/ 151068 h 491771"/>
              <a:gd name="connsiteX85" fmla="*/ 411273 w 607568"/>
              <a:gd name="connsiteY85" fmla="*/ 159534 h 491771"/>
              <a:gd name="connsiteX86" fmla="*/ 410896 w 607568"/>
              <a:gd name="connsiteY86" fmla="*/ 159910 h 491771"/>
              <a:gd name="connsiteX87" fmla="*/ 394037 w 607568"/>
              <a:gd name="connsiteY87" fmla="*/ 169787 h 491771"/>
              <a:gd name="connsiteX88" fmla="*/ 384900 w 607568"/>
              <a:gd name="connsiteY88" fmla="*/ 189541 h 491771"/>
              <a:gd name="connsiteX89" fmla="*/ 384712 w 607568"/>
              <a:gd name="connsiteY89" fmla="*/ 189823 h 491771"/>
              <a:gd name="connsiteX90" fmla="*/ 373316 w 607568"/>
              <a:gd name="connsiteY90" fmla="*/ 207131 h 491771"/>
              <a:gd name="connsiteX91" fmla="*/ 372750 w 607568"/>
              <a:gd name="connsiteY91" fmla="*/ 207789 h 491771"/>
              <a:gd name="connsiteX92" fmla="*/ 359847 w 607568"/>
              <a:gd name="connsiteY92" fmla="*/ 222275 h 491771"/>
              <a:gd name="connsiteX93" fmla="*/ 359188 w 607568"/>
              <a:gd name="connsiteY93" fmla="*/ 222934 h 491771"/>
              <a:gd name="connsiteX94" fmla="*/ 345154 w 607568"/>
              <a:gd name="connsiteY94" fmla="*/ 234598 h 491771"/>
              <a:gd name="connsiteX95" fmla="*/ 345625 w 607568"/>
              <a:gd name="connsiteY95" fmla="*/ 236855 h 491771"/>
              <a:gd name="connsiteX96" fmla="*/ 348639 w 607568"/>
              <a:gd name="connsiteY96" fmla="*/ 235538 h 491771"/>
              <a:gd name="connsiteX97" fmla="*/ 355514 w 607568"/>
              <a:gd name="connsiteY97" fmla="*/ 234033 h 491771"/>
              <a:gd name="connsiteX98" fmla="*/ 366628 w 607568"/>
              <a:gd name="connsiteY98" fmla="*/ 237326 h 491771"/>
              <a:gd name="connsiteX99" fmla="*/ 385371 w 607568"/>
              <a:gd name="connsiteY99" fmla="*/ 249648 h 491771"/>
              <a:gd name="connsiteX100" fmla="*/ 399876 w 607568"/>
              <a:gd name="connsiteY100" fmla="*/ 279373 h 491771"/>
              <a:gd name="connsiteX101" fmla="*/ 430016 w 607568"/>
              <a:gd name="connsiteY101" fmla="*/ 289814 h 491771"/>
              <a:gd name="connsiteX102" fmla="*/ 448382 w 607568"/>
              <a:gd name="connsiteY102" fmla="*/ 316058 h 491771"/>
              <a:gd name="connsiteX103" fmla="*/ 481630 w 607568"/>
              <a:gd name="connsiteY103" fmla="*/ 424515 h 491771"/>
              <a:gd name="connsiteX104" fmla="*/ 483891 w 607568"/>
              <a:gd name="connsiteY104" fmla="*/ 436461 h 491771"/>
              <a:gd name="connsiteX105" fmla="*/ 473718 w 607568"/>
              <a:gd name="connsiteY105" fmla="*/ 470700 h 491771"/>
              <a:gd name="connsiteX106" fmla="*/ 443956 w 607568"/>
              <a:gd name="connsiteY106" fmla="*/ 490360 h 491771"/>
              <a:gd name="connsiteX107" fmla="*/ 431805 w 607568"/>
              <a:gd name="connsiteY107" fmla="*/ 491771 h 491771"/>
              <a:gd name="connsiteX108" fmla="*/ 325375 w 607568"/>
              <a:gd name="connsiteY108" fmla="*/ 491771 h 491771"/>
              <a:gd name="connsiteX109" fmla="*/ 337430 w 607568"/>
              <a:gd name="connsiteY109" fmla="*/ 415296 h 491771"/>
              <a:gd name="connsiteX110" fmla="*/ 334605 w 607568"/>
              <a:gd name="connsiteY110" fmla="*/ 389052 h 491771"/>
              <a:gd name="connsiteX111" fmla="*/ 323962 w 607568"/>
              <a:gd name="connsiteY111" fmla="*/ 360927 h 491771"/>
              <a:gd name="connsiteX112" fmla="*/ 337430 w 607568"/>
              <a:gd name="connsiteY112" fmla="*/ 347476 h 491771"/>
              <a:gd name="connsiteX113" fmla="*/ 307196 w 607568"/>
              <a:gd name="connsiteY113" fmla="*/ 317281 h 491771"/>
              <a:gd name="connsiteX114" fmla="*/ 276868 w 607568"/>
              <a:gd name="connsiteY114" fmla="*/ 347476 h 491771"/>
              <a:gd name="connsiteX115" fmla="*/ 290337 w 607568"/>
              <a:gd name="connsiteY115" fmla="*/ 360927 h 491771"/>
              <a:gd name="connsiteX116" fmla="*/ 279694 w 607568"/>
              <a:gd name="connsiteY116" fmla="*/ 389052 h 491771"/>
              <a:gd name="connsiteX117" fmla="*/ 276963 w 607568"/>
              <a:gd name="connsiteY117" fmla="*/ 415296 h 491771"/>
              <a:gd name="connsiteX118" fmla="*/ 288736 w 607568"/>
              <a:gd name="connsiteY118" fmla="*/ 491771 h 491771"/>
              <a:gd name="connsiteX119" fmla="*/ 182493 w 607568"/>
              <a:gd name="connsiteY119" fmla="*/ 491771 h 491771"/>
              <a:gd name="connsiteX120" fmla="*/ 170437 w 607568"/>
              <a:gd name="connsiteY120" fmla="*/ 490360 h 491771"/>
              <a:gd name="connsiteX121" fmla="*/ 140675 w 607568"/>
              <a:gd name="connsiteY121" fmla="*/ 470700 h 491771"/>
              <a:gd name="connsiteX122" fmla="*/ 132669 w 607568"/>
              <a:gd name="connsiteY122" fmla="*/ 424515 h 491771"/>
              <a:gd name="connsiteX123" fmla="*/ 166011 w 607568"/>
              <a:gd name="connsiteY123" fmla="*/ 316058 h 491771"/>
              <a:gd name="connsiteX124" fmla="*/ 184377 w 607568"/>
              <a:gd name="connsiteY124" fmla="*/ 289814 h 491771"/>
              <a:gd name="connsiteX125" fmla="*/ 214517 w 607568"/>
              <a:gd name="connsiteY125" fmla="*/ 279373 h 491771"/>
              <a:gd name="connsiteX126" fmla="*/ 214517 w 607568"/>
              <a:gd name="connsiteY126" fmla="*/ 279279 h 491771"/>
              <a:gd name="connsiteX127" fmla="*/ 229022 w 607568"/>
              <a:gd name="connsiteY127" fmla="*/ 249648 h 491771"/>
              <a:gd name="connsiteX128" fmla="*/ 247765 w 607568"/>
              <a:gd name="connsiteY128" fmla="*/ 237326 h 491771"/>
              <a:gd name="connsiteX129" fmla="*/ 258879 w 607568"/>
              <a:gd name="connsiteY129" fmla="*/ 234033 h 491771"/>
              <a:gd name="connsiteX130" fmla="*/ 265754 w 607568"/>
              <a:gd name="connsiteY130" fmla="*/ 235538 h 491771"/>
              <a:gd name="connsiteX131" fmla="*/ 268768 w 607568"/>
              <a:gd name="connsiteY131" fmla="*/ 236855 h 491771"/>
              <a:gd name="connsiteX132" fmla="*/ 269239 w 607568"/>
              <a:gd name="connsiteY132" fmla="*/ 234598 h 491771"/>
              <a:gd name="connsiteX133" fmla="*/ 255205 w 607568"/>
              <a:gd name="connsiteY133" fmla="*/ 222934 h 491771"/>
              <a:gd name="connsiteX134" fmla="*/ 254546 w 607568"/>
              <a:gd name="connsiteY134" fmla="*/ 222275 h 491771"/>
              <a:gd name="connsiteX135" fmla="*/ 241548 w 607568"/>
              <a:gd name="connsiteY135" fmla="*/ 207789 h 491771"/>
              <a:gd name="connsiteX136" fmla="*/ 241077 w 607568"/>
              <a:gd name="connsiteY136" fmla="*/ 207225 h 491771"/>
              <a:gd name="connsiteX137" fmla="*/ 229681 w 607568"/>
              <a:gd name="connsiteY137" fmla="*/ 189823 h 491771"/>
              <a:gd name="connsiteX138" fmla="*/ 229493 w 607568"/>
              <a:gd name="connsiteY138" fmla="*/ 189635 h 491771"/>
              <a:gd name="connsiteX139" fmla="*/ 220356 w 607568"/>
              <a:gd name="connsiteY139" fmla="*/ 169787 h 491771"/>
              <a:gd name="connsiteX140" fmla="*/ 203497 w 607568"/>
              <a:gd name="connsiteY140" fmla="*/ 159910 h 491771"/>
              <a:gd name="connsiteX141" fmla="*/ 203120 w 607568"/>
              <a:gd name="connsiteY141" fmla="*/ 159534 h 491771"/>
              <a:gd name="connsiteX142" fmla="*/ 197281 w 607568"/>
              <a:gd name="connsiteY142" fmla="*/ 151068 h 491771"/>
              <a:gd name="connsiteX143" fmla="*/ 196433 w 607568"/>
              <a:gd name="connsiteY143" fmla="*/ 149281 h 491771"/>
              <a:gd name="connsiteX144" fmla="*/ 192666 w 607568"/>
              <a:gd name="connsiteY144" fmla="*/ 138840 h 491771"/>
              <a:gd name="connsiteX145" fmla="*/ 212727 w 607568"/>
              <a:gd name="connsiteY145" fmla="*/ 95476 h 491771"/>
              <a:gd name="connsiteX146" fmla="*/ 212727 w 607568"/>
              <a:gd name="connsiteY146" fmla="*/ 85787 h 491771"/>
              <a:gd name="connsiteX147" fmla="*/ 298626 w 607568"/>
              <a:gd name="connsiteY147" fmla="*/ 0 h 49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607568" h="491771">
                <a:moveTo>
                  <a:pt x="355420" y="250307"/>
                </a:moveTo>
                <a:cubicBezTo>
                  <a:pt x="354290" y="250307"/>
                  <a:pt x="353160" y="250871"/>
                  <a:pt x="352312" y="251812"/>
                </a:cubicBezTo>
                <a:lnTo>
                  <a:pt x="321042" y="289814"/>
                </a:lnTo>
                <a:cubicBezTo>
                  <a:pt x="319723" y="291507"/>
                  <a:pt x="319912" y="293953"/>
                  <a:pt x="321513" y="295364"/>
                </a:cubicBezTo>
                <a:lnTo>
                  <a:pt x="369736" y="338257"/>
                </a:lnTo>
                <a:cubicBezTo>
                  <a:pt x="370396" y="338822"/>
                  <a:pt x="371149" y="339104"/>
                  <a:pt x="371997" y="339104"/>
                </a:cubicBezTo>
                <a:cubicBezTo>
                  <a:pt x="372374" y="339104"/>
                  <a:pt x="372750" y="339010"/>
                  <a:pt x="373127" y="338916"/>
                </a:cubicBezTo>
                <a:cubicBezTo>
                  <a:pt x="374257" y="338539"/>
                  <a:pt x="375105" y="337505"/>
                  <a:pt x="375293" y="336282"/>
                </a:cubicBezTo>
                <a:lnTo>
                  <a:pt x="383676" y="279467"/>
                </a:lnTo>
                <a:cubicBezTo>
                  <a:pt x="384618" y="273164"/>
                  <a:pt x="381792" y="266768"/>
                  <a:pt x="376424" y="263287"/>
                </a:cubicBezTo>
                <a:lnTo>
                  <a:pt x="357681" y="250965"/>
                </a:lnTo>
                <a:cubicBezTo>
                  <a:pt x="357021" y="250495"/>
                  <a:pt x="356174" y="250307"/>
                  <a:pt x="355420" y="250307"/>
                </a:cubicBezTo>
                <a:close/>
                <a:moveTo>
                  <a:pt x="258879" y="250307"/>
                </a:moveTo>
                <a:cubicBezTo>
                  <a:pt x="258125" y="250307"/>
                  <a:pt x="257372" y="250495"/>
                  <a:pt x="256712" y="250965"/>
                </a:cubicBezTo>
                <a:lnTo>
                  <a:pt x="237969" y="263287"/>
                </a:lnTo>
                <a:cubicBezTo>
                  <a:pt x="232601" y="266768"/>
                  <a:pt x="229775" y="273164"/>
                  <a:pt x="230717" y="279467"/>
                </a:cubicBezTo>
                <a:lnTo>
                  <a:pt x="239100" y="336282"/>
                </a:lnTo>
                <a:cubicBezTo>
                  <a:pt x="239288" y="337505"/>
                  <a:pt x="240136" y="338539"/>
                  <a:pt x="241266" y="338916"/>
                </a:cubicBezTo>
                <a:cubicBezTo>
                  <a:pt x="241643" y="339010"/>
                  <a:pt x="242019" y="339104"/>
                  <a:pt x="242396" y="339104"/>
                </a:cubicBezTo>
                <a:cubicBezTo>
                  <a:pt x="243244" y="339104"/>
                  <a:pt x="243997" y="338822"/>
                  <a:pt x="244657" y="338257"/>
                </a:cubicBezTo>
                <a:lnTo>
                  <a:pt x="292880" y="295364"/>
                </a:lnTo>
                <a:cubicBezTo>
                  <a:pt x="294481" y="293953"/>
                  <a:pt x="294670" y="291507"/>
                  <a:pt x="293351" y="289814"/>
                </a:cubicBezTo>
                <a:lnTo>
                  <a:pt x="261987" y="251812"/>
                </a:lnTo>
                <a:cubicBezTo>
                  <a:pt x="261233" y="250871"/>
                  <a:pt x="260103" y="250307"/>
                  <a:pt x="258879" y="250307"/>
                </a:cubicBezTo>
                <a:close/>
                <a:moveTo>
                  <a:pt x="500465" y="66049"/>
                </a:moveTo>
                <a:cubicBezTo>
                  <a:pt x="548129" y="66049"/>
                  <a:pt x="562447" y="93516"/>
                  <a:pt x="565743" y="130673"/>
                </a:cubicBezTo>
                <a:cubicBezTo>
                  <a:pt x="565932" y="130673"/>
                  <a:pt x="566026" y="130673"/>
                  <a:pt x="566120" y="130673"/>
                </a:cubicBezTo>
                <a:cubicBezTo>
                  <a:pt x="577141" y="133118"/>
                  <a:pt x="583358" y="146664"/>
                  <a:pt x="580250" y="160962"/>
                </a:cubicBezTo>
                <a:cubicBezTo>
                  <a:pt x="577706" y="172532"/>
                  <a:pt x="569700" y="180904"/>
                  <a:pt x="560939" y="182503"/>
                </a:cubicBezTo>
                <a:cubicBezTo>
                  <a:pt x="554628" y="199529"/>
                  <a:pt x="543796" y="214016"/>
                  <a:pt x="531927" y="223799"/>
                </a:cubicBezTo>
                <a:cubicBezTo>
                  <a:pt x="528913" y="226338"/>
                  <a:pt x="527500" y="230383"/>
                  <a:pt x="528253" y="234240"/>
                </a:cubicBezTo>
                <a:lnTo>
                  <a:pt x="530797" y="246281"/>
                </a:lnTo>
                <a:cubicBezTo>
                  <a:pt x="532304" y="253806"/>
                  <a:pt x="538238" y="259732"/>
                  <a:pt x="545868" y="261143"/>
                </a:cubicBezTo>
                <a:lnTo>
                  <a:pt x="558961" y="263777"/>
                </a:lnTo>
                <a:cubicBezTo>
                  <a:pt x="578366" y="267634"/>
                  <a:pt x="593437" y="282684"/>
                  <a:pt x="597299" y="301968"/>
                </a:cubicBezTo>
                <a:lnTo>
                  <a:pt x="607002" y="350788"/>
                </a:lnTo>
                <a:cubicBezTo>
                  <a:pt x="608697" y="358972"/>
                  <a:pt x="606531" y="367438"/>
                  <a:pt x="601256" y="373835"/>
                </a:cubicBezTo>
                <a:cubicBezTo>
                  <a:pt x="595981" y="380325"/>
                  <a:pt x="588068" y="384088"/>
                  <a:pt x="579685" y="384088"/>
                </a:cubicBezTo>
                <a:lnTo>
                  <a:pt x="490386" y="384088"/>
                </a:lnTo>
                <a:lnTo>
                  <a:pt x="467685" y="310058"/>
                </a:lnTo>
                <a:cubicBezTo>
                  <a:pt x="461845" y="291150"/>
                  <a:pt x="448563" y="276194"/>
                  <a:pt x="431702" y="267445"/>
                </a:cubicBezTo>
                <a:cubicBezTo>
                  <a:pt x="434999" y="265940"/>
                  <a:pt x="438295" y="264529"/>
                  <a:pt x="441969" y="263777"/>
                </a:cubicBezTo>
                <a:lnTo>
                  <a:pt x="455157" y="261237"/>
                </a:lnTo>
                <a:cubicBezTo>
                  <a:pt x="462692" y="259732"/>
                  <a:pt x="468627" y="253806"/>
                  <a:pt x="470228" y="246281"/>
                </a:cubicBezTo>
                <a:lnTo>
                  <a:pt x="472677" y="234240"/>
                </a:lnTo>
                <a:cubicBezTo>
                  <a:pt x="473525" y="230383"/>
                  <a:pt x="472112" y="226338"/>
                  <a:pt x="469098" y="223893"/>
                </a:cubicBezTo>
                <a:cubicBezTo>
                  <a:pt x="457229" y="214016"/>
                  <a:pt x="446302" y="199529"/>
                  <a:pt x="439991" y="182503"/>
                </a:cubicBezTo>
                <a:cubicBezTo>
                  <a:pt x="434716" y="181563"/>
                  <a:pt x="429818" y="177894"/>
                  <a:pt x="426144" y="172720"/>
                </a:cubicBezTo>
                <a:cubicBezTo>
                  <a:pt x="433303" y="164725"/>
                  <a:pt x="438861" y="154754"/>
                  <a:pt x="441404" y="143278"/>
                </a:cubicBezTo>
                <a:cubicBezTo>
                  <a:pt x="444324" y="130485"/>
                  <a:pt x="443476" y="118068"/>
                  <a:pt x="439708" y="107438"/>
                </a:cubicBezTo>
                <a:cubicBezTo>
                  <a:pt x="447244" y="82699"/>
                  <a:pt x="464200" y="66049"/>
                  <a:pt x="500465" y="66049"/>
                </a:cubicBezTo>
                <a:close/>
                <a:moveTo>
                  <a:pt x="107100" y="66049"/>
                </a:moveTo>
                <a:cubicBezTo>
                  <a:pt x="151561" y="66049"/>
                  <a:pt x="166820" y="90130"/>
                  <a:pt x="171341" y="123618"/>
                </a:cubicBezTo>
                <a:cubicBezTo>
                  <a:pt x="170965" y="129920"/>
                  <a:pt x="171436" y="136505"/>
                  <a:pt x="172849" y="143278"/>
                </a:cubicBezTo>
                <a:cubicBezTo>
                  <a:pt x="174921" y="152590"/>
                  <a:pt x="178971" y="161056"/>
                  <a:pt x="184246" y="168205"/>
                </a:cubicBezTo>
                <a:cubicBezTo>
                  <a:pt x="180573" y="175919"/>
                  <a:pt x="174356" y="181281"/>
                  <a:pt x="167574" y="182503"/>
                </a:cubicBezTo>
                <a:cubicBezTo>
                  <a:pt x="161263" y="199529"/>
                  <a:pt x="150336" y="214016"/>
                  <a:pt x="138468" y="223799"/>
                </a:cubicBezTo>
                <a:cubicBezTo>
                  <a:pt x="135453" y="226338"/>
                  <a:pt x="134040" y="230383"/>
                  <a:pt x="134794" y="234240"/>
                </a:cubicBezTo>
                <a:lnTo>
                  <a:pt x="137337" y="246281"/>
                </a:lnTo>
                <a:cubicBezTo>
                  <a:pt x="138939" y="253806"/>
                  <a:pt x="144873" y="259732"/>
                  <a:pt x="152408" y="261143"/>
                </a:cubicBezTo>
                <a:lnTo>
                  <a:pt x="165596" y="263777"/>
                </a:lnTo>
                <a:cubicBezTo>
                  <a:pt x="170494" y="264812"/>
                  <a:pt x="175203" y="266505"/>
                  <a:pt x="179442" y="268856"/>
                </a:cubicBezTo>
                <a:cubicBezTo>
                  <a:pt x="164088" y="277793"/>
                  <a:pt x="152126" y="292279"/>
                  <a:pt x="146662" y="310058"/>
                </a:cubicBezTo>
                <a:lnTo>
                  <a:pt x="123867" y="384088"/>
                </a:lnTo>
                <a:lnTo>
                  <a:pt x="27883" y="384088"/>
                </a:lnTo>
                <a:cubicBezTo>
                  <a:pt x="19499" y="384088"/>
                  <a:pt x="11587" y="380325"/>
                  <a:pt x="6312" y="373835"/>
                </a:cubicBezTo>
                <a:cubicBezTo>
                  <a:pt x="1037" y="367438"/>
                  <a:pt x="-1129" y="358972"/>
                  <a:pt x="566" y="350788"/>
                </a:cubicBezTo>
                <a:lnTo>
                  <a:pt x="10268" y="301968"/>
                </a:lnTo>
                <a:cubicBezTo>
                  <a:pt x="14130" y="282684"/>
                  <a:pt x="29202" y="267634"/>
                  <a:pt x="48606" y="263777"/>
                </a:cubicBezTo>
                <a:lnTo>
                  <a:pt x="61699" y="261237"/>
                </a:lnTo>
                <a:cubicBezTo>
                  <a:pt x="69328" y="259732"/>
                  <a:pt x="75263" y="253806"/>
                  <a:pt x="76770" y="246281"/>
                </a:cubicBezTo>
                <a:lnTo>
                  <a:pt x="79313" y="234240"/>
                </a:lnTo>
                <a:cubicBezTo>
                  <a:pt x="80067" y="230383"/>
                  <a:pt x="78654" y="226338"/>
                  <a:pt x="75639" y="223893"/>
                </a:cubicBezTo>
                <a:cubicBezTo>
                  <a:pt x="63771" y="214016"/>
                  <a:pt x="52939" y="199623"/>
                  <a:pt x="46628" y="182503"/>
                </a:cubicBezTo>
                <a:cubicBezTo>
                  <a:pt x="37867" y="180904"/>
                  <a:pt x="29861" y="172532"/>
                  <a:pt x="27318" y="160962"/>
                </a:cubicBezTo>
                <a:cubicBezTo>
                  <a:pt x="24115" y="146664"/>
                  <a:pt x="30426" y="133118"/>
                  <a:pt x="41447" y="130673"/>
                </a:cubicBezTo>
                <a:cubicBezTo>
                  <a:pt x="41541" y="130673"/>
                  <a:pt x="41729" y="130673"/>
                  <a:pt x="41824" y="130673"/>
                </a:cubicBezTo>
                <a:cubicBezTo>
                  <a:pt x="45403" y="93516"/>
                  <a:pt x="60192" y="66049"/>
                  <a:pt x="107100" y="66049"/>
                </a:cubicBezTo>
                <a:close/>
                <a:moveTo>
                  <a:pt x="298626" y="0"/>
                </a:moveTo>
                <a:lnTo>
                  <a:pt x="315956" y="0"/>
                </a:lnTo>
                <a:cubicBezTo>
                  <a:pt x="363426" y="0"/>
                  <a:pt x="401854" y="38378"/>
                  <a:pt x="401854" y="85787"/>
                </a:cubicBezTo>
                <a:lnTo>
                  <a:pt x="401854" y="95476"/>
                </a:lnTo>
                <a:cubicBezTo>
                  <a:pt x="417301" y="99238"/>
                  <a:pt x="426154" y="118522"/>
                  <a:pt x="421633" y="138840"/>
                </a:cubicBezTo>
                <a:cubicBezTo>
                  <a:pt x="420880" y="142602"/>
                  <a:pt x="419467" y="146083"/>
                  <a:pt x="417960" y="149281"/>
                </a:cubicBezTo>
                <a:cubicBezTo>
                  <a:pt x="417677" y="149939"/>
                  <a:pt x="417395" y="150504"/>
                  <a:pt x="417112" y="151068"/>
                </a:cubicBezTo>
                <a:cubicBezTo>
                  <a:pt x="415417" y="154172"/>
                  <a:pt x="413533" y="157088"/>
                  <a:pt x="411273" y="159534"/>
                </a:cubicBezTo>
                <a:cubicBezTo>
                  <a:pt x="411179" y="159628"/>
                  <a:pt x="410990" y="159816"/>
                  <a:pt x="410896" y="159910"/>
                </a:cubicBezTo>
                <a:cubicBezTo>
                  <a:pt x="406092" y="165084"/>
                  <a:pt x="400159" y="168658"/>
                  <a:pt x="394037" y="169787"/>
                </a:cubicBezTo>
                <a:cubicBezTo>
                  <a:pt x="391494" y="176654"/>
                  <a:pt x="388385" y="183332"/>
                  <a:pt x="384900" y="189541"/>
                </a:cubicBezTo>
                <a:cubicBezTo>
                  <a:pt x="384806" y="189635"/>
                  <a:pt x="384806" y="189729"/>
                  <a:pt x="384712" y="189823"/>
                </a:cubicBezTo>
                <a:cubicBezTo>
                  <a:pt x="381227" y="196031"/>
                  <a:pt x="377460" y="201769"/>
                  <a:pt x="373316" y="207131"/>
                </a:cubicBezTo>
                <a:cubicBezTo>
                  <a:pt x="373127" y="207413"/>
                  <a:pt x="372939" y="207601"/>
                  <a:pt x="372750" y="207789"/>
                </a:cubicBezTo>
                <a:cubicBezTo>
                  <a:pt x="368700" y="213057"/>
                  <a:pt x="364368" y="217948"/>
                  <a:pt x="359847" y="222275"/>
                </a:cubicBezTo>
                <a:cubicBezTo>
                  <a:pt x="359658" y="222463"/>
                  <a:pt x="359376" y="222651"/>
                  <a:pt x="359188" y="222934"/>
                </a:cubicBezTo>
                <a:cubicBezTo>
                  <a:pt x="354667" y="227261"/>
                  <a:pt x="349957" y="231211"/>
                  <a:pt x="345154" y="234598"/>
                </a:cubicBezTo>
                <a:lnTo>
                  <a:pt x="345625" y="236855"/>
                </a:lnTo>
                <a:cubicBezTo>
                  <a:pt x="346567" y="236385"/>
                  <a:pt x="347603" y="235915"/>
                  <a:pt x="348639" y="235538"/>
                </a:cubicBezTo>
                <a:cubicBezTo>
                  <a:pt x="350899" y="234786"/>
                  <a:pt x="353065" y="234033"/>
                  <a:pt x="355514" y="234033"/>
                </a:cubicBezTo>
                <a:cubicBezTo>
                  <a:pt x="359470" y="234033"/>
                  <a:pt x="363238" y="235162"/>
                  <a:pt x="366628" y="237326"/>
                </a:cubicBezTo>
                <a:cubicBezTo>
                  <a:pt x="366628" y="237326"/>
                  <a:pt x="380756" y="246450"/>
                  <a:pt x="385371" y="249648"/>
                </a:cubicBezTo>
                <a:cubicBezTo>
                  <a:pt x="401854" y="261030"/>
                  <a:pt x="399876" y="279373"/>
                  <a:pt x="399876" y="279373"/>
                </a:cubicBezTo>
                <a:cubicBezTo>
                  <a:pt x="410990" y="279655"/>
                  <a:pt x="421822" y="283041"/>
                  <a:pt x="430016" y="289814"/>
                </a:cubicBezTo>
                <a:cubicBezTo>
                  <a:pt x="445180" y="302324"/>
                  <a:pt x="447535" y="313330"/>
                  <a:pt x="448382" y="316058"/>
                </a:cubicBezTo>
                <a:lnTo>
                  <a:pt x="481630" y="424515"/>
                </a:lnTo>
                <a:cubicBezTo>
                  <a:pt x="482855" y="428371"/>
                  <a:pt x="483608" y="432416"/>
                  <a:pt x="483891" y="436461"/>
                </a:cubicBezTo>
                <a:cubicBezTo>
                  <a:pt x="484644" y="448595"/>
                  <a:pt x="481159" y="460730"/>
                  <a:pt x="473718" y="470700"/>
                </a:cubicBezTo>
                <a:cubicBezTo>
                  <a:pt x="466372" y="480671"/>
                  <a:pt x="455823" y="487538"/>
                  <a:pt x="443956" y="490360"/>
                </a:cubicBezTo>
                <a:cubicBezTo>
                  <a:pt x="440000" y="491301"/>
                  <a:pt x="435950" y="491771"/>
                  <a:pt x="431805" y="491771"/>
                </a:cubicBezTo>
                <a:lnTo>
                  <a:pt x="325375" y="491771"/>
                </a:lnTo>
                <a:lnTo>
                  <a:pt x="337430" y="415296"/>
                </a:lnTo>
                <a:cubicBezTo>
                  <a:pt x="338749" y="406454"/>
                  <a:pt x="337807" y="397424"/>
                  <a:pt x="334605" y="389052"/>
                </a:cubicBezTo>
                <a:lnTo>
                  <a:pt x="323962" y="360927"/>
                </a:lnTo>
                <a:lnTo>
                  <a:pt x="337430" y="347476"/>
                </a:lnTo>
                <a:lnTo>
                  <a:pt x="307196" y="317281"/>
                </a:lnTo>
                <a:lnTo>
                  <a:pt x="276868" y="347476"/>
                </a:lnTo>
                <a:lnTo>
                  <a:pt x="290337" y="360927"/>
                </a:lnTo>
                <a:lnTo>
                  <a:pt x="279694" y="389052"/>
                </a:lnTo>
                <a:cubicBezTo>
                  <a:pt x="276586" y="397424"/>
                  <a:pt x="275644" y="406454"/>
                  <a:pt x="276963" y="415296"/>
                </a:cubicBezTo>
                <a:lnTo>
                  <a:pt x="288736" y="491771"/>
                </a:lnTo>
                <a:lnTo>
                  <a:pt x="182493" y="491771"/>
                </a:lnTo>
                <a:cubicBezTo>
                  <a:pt x="178443" y="491771"/>
                  <a:pt x="174299" y="491301"/>
                  <a:pt x="170437" y="490360"/>
                </a:cubicBezTo>
                <a:cubicBezTo>
                  <a:pt x="158570" y="487538"/>
                  <a:pt x="148021" y="480671"/>
                  <a:pt x="140675" y="470700"/>
                </a:cubicBezTo>
                <a:cubicBezTo>
                  <a:pt x="130785" y="457343"/>
                  <a:pt x="127865" y="440223"/>
                  <a:pt x="132669" y="424515"/>
                </a:cubicBezTo>
                <a:lnTo>
                  <a:pt x="166011" y="316058"/>
                </a:lnTo>
                <a:cubicBezTo>
                  <a:pt x="166858" y="313330"/>
                  <a:pt x="170908" y="300631"/>
                  <a:pt x="184377" y="289814"/>
                </a:cubicBezTo>
                <a:cubicBezTo>
                  <a:pt x="192666" y="283229"/>
                  <a:pt x="203403" y="279655"/>
                  <a:pt x="214517" y="279373"/>
                </a:cubicBezTo>
                <a:lnTo>
                  <a:pt x="214517" y="279279"/>
                </a:lnTo>
                <a:cubicBezTo>
                  <a:pt x="214140" y="273447"/>
                  <a:pt x="211880" y="260654"/>
                  <a:pt x="229022" y="249648"/>
                </a:cubicBezTo>
                <a:cubicBezTo>
                  <a:pt x="233731" y="246638"/>
                  <a:pt x="247765" y="237326"/>
                  <a:pt x="247765" y="237326"/>
                </a:cubicBezTo>
                <a:cubicBezTo>
                  <a:pt x="251061" y="235162"/>
                  <a:pt x="254923" y="234033"/>
                  <a:pt x="258879" y="234033"/>
                </a:cubicBezTo>
                <a:cubicBezTo>
                  <a:pt x="261328" y="234033"/>
                  <a:pt x="263494" y="234786"/>
                  <a:pt x="265754" y="235538"/>
                </a:cubicBezTo>
                <a:cubicBezTo>
                  <a:pt x="266790" y="236009"/>
                  <a:pt x="267826" y="236385"/>
                  <a:pt x="268768" y="236855"/>
                </a:cubicBezTo>
                <a:lnTo>
                  <a:pt x="269239" y="234598"/>
                </a:lnTo>
                <a:cubicBezTo>
                  <a:pt x="264436" y="231211"/>
                  <a:pt x="259726" y="227261"/>
                  <a:pt x="255205" y="222934"/>
                </a:cubicBezTo>
                <a:cubicBezTo>
                  <a:pt x="254923" y="222651"/>
                  <a:pt x="254735" y="222463"/>
                  <a:pt x="254546" y="222275"/>
                </a:cubicBezTo>
                <a:cubicBezTo>
                  <a:pt x="250025" y="217948"/>
                  <a:pt x="245693" y="213057"/>
                  <a:pt x="241548" y="207789"/>
                </a:cubicBezTo>
                <a:cubicBezTo>
                  <a:pt x="241454" y="207601"/>
                  <a:pt x="241266" y="207413"/>
                  <a:pt x="241077" y="207225"/>
                </a:cubicBezTo>
                <a:cubicBezTo>
                  <a:pt x="236933" y="201769"/>
                  <a:pt x="233072" y="196031"/>
                  <a:pt x="229681" y="189823"/>
                </a:cubicBezTo>
                <a:cubicBezTo>
                  <a:pt x="229587" y="189729"/>
                  <a:pt x="229587" y="189635"/>
                  <a:pt x="229493" y="189635"/>
                </a:cubicBezTo>
                <a:cubicBezTo>
                  <a:pt x="226008" y="183332"/>
                  <a:pt x="222899" y="176654"/>
                  <a:pt x="220356" y="169787"/>
                </a:cubicBezTo>
                <a:cubicBezTo>
                  <a:pt x="214140" y="168658"/>
                  <a:pt x="208301" y="165084"/>
                  <a:pt x="203497" y="159910"/>
                </a:cubicBezTo>
                <a:cubicBezTo>
                  <a:pt x="203309" y="159722"/>
                  <a:pt x="203214" y="159628"/>
                  <a:pt x="203120" y="159534"/>
                </a:cubicBezTo>
                <a:cubicBezTo>
                  <a:pt x="200860" y="157088"/>
                  <a:pt x="198976" y="154172"/>
                  <a:pt x="197281" y="151068"/>
                </a:cubicBezTo>
                <a:cubicBezTo>
                  <a:pt x="196998" y="150504"/>
                  <a:pt x="196716" y="149939"/>
                  <a:pt x="196433" y="149281"/>
                </a:cubicBezTo>
                <a:cubicBezTo>
                  <a:pt x="194832" y="146083"/>
                  <a:pt x="193513" y="142602"/>
                  <a:pt x="192666" y="138840"/>
                </a:cubicBezTo>
                <a:cubicBezTo>
                  <a:pt x="188145" y="118428"/>
                  <a:pt x="197092" y="99050"/>
                  <a:pt x="212727" y="95476"/>
                </a:cubicBezTo>
                <a:lnTo>
                  <a:pt x="212727" y="85787"/>
                </a:lnTo>
                <a:cubicBezTo>
                  <a:pt x="212727" y="38378"/>
                  <a:pt x="251155" y="0"/>
                  <a:pt x="298626" y="0"/>
                </a:cubicBezTo>
                <a:close/>
              </a:path>
            </a:pathLst>
          </a:custGeom>
          <a:solidFill>
            <a:schemeClr val="accent1"/>
          </a:solidFill>
          <a:ln w="19050">
            <a:noFill/>
          </a:ln>
          <a:extLst/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18" name="is1íḋè">
            <a:extLst>
              <a:ext uri="{FF2B5EF4-FFF2-40B4-BE49-F238E27FC236}">
                <a16:creationId xmlns:a16="http://schemas.microsoft.com/office/drawing/2014/main" id="{22C0CA21-AD75-4995-8F63-7951C69CEFDE}"/>
              </a:ext>
            </a:extLst>
          </p:cNvPr>
          <p:cNvSpPr txBox="1"/>
          <p:nvPr/>
        </p:nvSpPr>
        <p:spPr>
          <a:xfrm>
            <a:off x="6924065" y="2571871"/>
            <a:ext cx="1126390" cy="338607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en-US" altLang="zh-CN" sz="1400" b="1" dirty="0"/>
              <a:t>key words</a:t>
            </a:r>
            <a:endParaRPr lang="zh-CN" altLang="en-US" sz="1400" b="1" dirty="0"/>
          </a:p>
        </p:txBody>
      </p:sp>
      <p:sp>
        <p:nvSpPr>
          <p:cNvPr id="19" name="ïṧḷíḑè">
            <a:extLst>
              <a:ext uri="{FF2B5EF4-FFF2-40B4-BE49-F238E27FC236}">
                <a16:creationId xmlns:a16="http://schemas.microsoft.com/office/drawing/2014/main" id="{51463DA0-5B45-438E-BBA4-7AFA6014BAB8}"/>
              </a:ext>
            </a:extLst>
          </p:cNvPr>
          <p:cNvSpPr txBox="1"/>
          <p:nvPr/>
        </p:nvSpPr>
        <p:spPr>
          <a:xfrm>
            <a:off x="9397262" y="2571871"/>
            <a:ext cx="1126390" cy="338607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en-US" altLang="zh-CN" sz="1400" b="1" dirty="0"/>
              <a:t>key words</a:t>
            </a:r>
            <a:endParaRPr lang="zh-CN" altLang="en-US" sz="1400" b="1" dirty="0"/>
          </a:p>
        </p:txBody>
      </p:sp>
      <p:sp>
        <p:nvSpPr>
          <p:cNvPr id="20" name="íṩļíḑe">
            <a:extLst>
              <a:ext uri="{FF2B5EF4-FFF2-40B4-BE49-F238E27FC236}">
                <a16:creationId xmlns:a16="http://schemas.microsoft.com/office/drawing/2014/main" id="{0EAA6F18-68E4-4AD3-A87F-89487814D218}"/>
              </a:ext>
            </a:extLst>
          </p:cNvPr>
          <p:cNvSpPr/>
          <p:nvPr/>
        </p:nvSpPr>
        <p:spPr bwMode="auto">
          <a:xfrm>
            <a:off x="7108850" y="1806640"/>
            <a:ext cx="756818" cy="720778"/>
          </a:xfrm>
          <a:custGeom>
            <a:avLst/>
            <a:gdLst>
              <a:gd name="connsiteX0" fmla="*/ 168121 w 609643"/>
              <a:gd name="connsiteY0" fmla="*/ 328124 h 580612"/>
              <a:gd name="connsiteX1" fmla="*/ 161669 w 609643"/>
              <a:gd name="connsiteY1" fmla="*/ 334470 h 580612"/>
              <a:gd name="connsiteX2" fmla="*/ 161669 w 609643"/>
              <a:gd name="connsiteY2" fmla="*/ 346575 h 580612"/>
              <a:gd name="connsiteX3" fmla="*/ 160301 w 609643"/>
              <a:gd name="connsiteY3" fmla="*/ 347942 h 580612"/>
              <a:gd name="connsiteX4" fmla="*/ 132343 w 609643"/>
              <a:gd name="connsiteY4" fmla="*/ 380450 h 580612"/>
              <a:gd name="connsiteX5" fmla="*/ 166361 w 609643"/>
              <a:gd name="connsiteY5" fmla="*/ 415887 h 580612"/>
              <a:gd name="connsiteX6" fmla="*/ 186303 w 609643"/>
              <a:gd name="connsiteY6" fmla="*/ 435313 h 580612"/>
              <a:gd name="connsiteX7" fmla="*/ 166459 w 609643"/>
              <a:gd name="connsiteY7" fmla="*/ 450543 h 580612"/>
              <a:gd name="connsiteX8" fmla="*/ 142803 w 609643"/>
              <a:gd name="connsiteY8" fmla="*/ 444197 h 580612"/>
              <a:gd name="connsiteX9" fmla="*/ 140066 w 609643"/>
              <a:gd name="connsiteY9" fmla="*/ 443514 h 580612"/>
              <a:gd name="connsiteX10" fmla="*/ 134298 w 609643"/>
              <a:gd name="connsiteY10" fmla="*/ 447516 h 580612"/>
              <a:gd name="connsiteX11" fmla="*/ 131366 w 609643"/>
              <a:gd name="connsiteY11" fmla="*/ 455521 h 580612"/>
              <a:gd name="connsiteX12" fmla="*/ 134005 w 609643"/>
              <a:gd name="connsiteY12" fmla="*/ 462062 h 580612"/>
              <a:gd name="connsiteX13" fmla="*/ 159127 w 609643"/>
              <a:gd name="connsiteY13" fmla="*/ 468993 h 580612"/>
              <a:gd name="connsiteX14" fmla="*/ 160301 w 609643"/>
              <a:gd name="connsiteY14" fmla="*/ 470262 h 580612"/>
              <a:gd name="connsiteX15" fmla="*/ 160301 w 609643"/>
              <a:gd name="connsiteY15" fmla="*/ 482367 h 580612"/>
              <a:gd name="connsiteX16" fmla="*/ 166752 w 609643"/>
              <a:gd name="connsiteY16" fmla="*/ 488615 h 580612"/>
              <a:gd name="connsiteX17" fmla="*/ 172520 w 609643"/>
              <a:gd name="connsiteY17" fmla="*/ 488615 h 580612"/>
              <a:gd name="connsiteX18" fmla="*/ 178971 w 609643"/>
              <a:gd name="connsiteY18" fmla="*/ 482367 h 580612"/>
              <a:gd name="connsiteX19" fmla="*/ 178971 w 609643"/>
              <a:gd name="connsiteY19" fmla="*/ 469677 h 580612"/>
              <a:gd name="connsiteX20" fmla="*/ 180046 w 609643"/>
              <a:gd name="connsiteY20" fmla="*/ 468310 h 580612"/>
              <a:gd name="connsiteX21" fmla="*/ 209665 w 609643"/>
              <a:gd name="connsiteY21" fmla="*/ 434044 h 580612"/>
              <a:gd name="connsiteX22" fmla="*/ 177505 w 609643"/>
              <a:gd name="connsiteY22" fmla="*/ 396753 h 580612"/>
              <a:gd name="connsiteX23" fmla="*/ 155511 w 609643"/>
              <a:gd name="connsiteY23" fmla="*/ 378204 h 580612"/>
              <a:gd name="connsiteX24" fmla="*/ 172813 w 609643"/>
              <a:gd name="connsiteY24" fmla="*/ 365221 h 580612"/>
              <a:gd name="connsiteX25" fmla="*/ 192852 w 609643"/>
              <a:gd name="connsiteY25" fmla="*/ 369809 h 580612"/>
              <a:gd name="connsiteX26" fmla="*/ 195882 w 609643"/>
              <a:gd name="connsiteY26" fmla="*/ 370492 h 580612"/>
              <a:gd name="connsiteX27" fmla="*/ 201454 w 609643"/>
              <a:gd name="connsiteY27" fmla="*/ 366685 h 580612"/>
              <a:gd name="connsiteX28" fmla="*/ 204582 w 609643"/>
              <a:gd name="connsiteY28" fmla="*/ 358778 h 580612"/>
              <a:gd name="connsiteX29" fmla="*/ 201845 w 609643"/>
              <a:gd name="connsiteY29" fmla="*/ 352432 h 580612"/>
              <a:gd name="connsiteX30" fmla="*/ 181122 w 609643"/>
              <a:gd name="connsiteY30" fmla="*/ 347063 h 580612"/>
              <a:gd name="connsiteX31" fmla="*/ 180144 w 609643"/>
              <a:gd name="connsiteY31" fmla="*/ 345891 h 580612"/>
              <a:gd name="connsiteX32" fmla="*/ 180144 w 609643"/>
              <a:gd name="connsiteY32" fmla="*/ 334470 h 580612"/>
              <a:gd name="connsiteX33" fmla="*/ 173693 w 609643"/>
              <a:gd name="connsiteY33" fmla="*/ 328124 h 580612"/>
              <a:gd name="connsiteX34" fmla="*/ 170369 w 609643"/>
              <a:gd name="connsiteY34" fmla="*/ 227573 h 580612"/>
              <a:gd name="connsiteX35" fmla="*/ 191092 w 609643"/>
              <a:gd name="connsiteY35" fmla="*/ 234602 h 580612"/>
              <a:gd name="connsiteX36" fmla="*/ 237720 w 609643"/>
              <a:gd name="connsiteY36" fmla="*/ 272870 h 580612"/>
              <a:gd name="connsiteX37" fmla="*/ 237720 w 609643"/>
              <a:gd name="connsiteY37" fmla="*/ 244071 h 580612"/>
              <a:gd name="connsiteX38" fmla="*/ 243390 w 609643"/>
              <a:gd name="connsiteY38" fmla="*/ 238312 h 580612"/>
              <a:gd name="connsiteX39" fmla="*/ 289725 w 609643"/>
              <a:gd name="connsiteY39" fmla="*/ 238312 h 580612"/>
              <a:gd name="connsiteX40" fmla="*/ 295492 w 609643"/>
              <a:gd name="connsiteY40" fmla="*/ 244071 h 580612"/>
              <a:gd name="connsiteX41" fmla="*/ 295492 w 609643"/>
              <a:gd name="connsiteY41" fmla="*/ 320314 h 580612"/>
              <a:gd name="connsiteX42" fmla="*/ 333322 w 609643"/>
              <a:gd name="connsiteY42" fmla="*/ 351358 h 580612"/>
              <a:gd name="connsiteX43" fmla="*/ 340360 w 609643"/>
              <a:gd name="connsiteY43" fmla="*/ 365709 h 580612"/>
              <a:gd name="connsiteX44" fmla="*/ 327261 w 609643"/>
              <a:gd name="connsiteY44" fmla="*/ 374788 h 580612"/>
              <a:gd name="connsiteX45" fmla="*/ 304290 w 609643"/>
              <a:gd name="connsiteY45" fmla="*/ 378985 h 580612"/>
              <a:gd name="connsiteX46" fmla="*/ 304290 w 609643"/>
              <a:gd name="connsiteY46" fmla="*/ 556658 h 580612"/>
              <a:gd name="connsiteX47" fmla="*/ 291680 w 609643"/>
              <a:gd name="connsiteY47" fmla="*/ 569251 h 580612"/>
              <a:gd name="connsiteX48" fmla="*/ 49058 w 609643"/>
              <a:gd name="connsiteY48" fmla="*/ 569251 h 580612"/>
              <a:gd name="connsiteX49" fmla="*/ 36448 w 609643"/>
              <a:gd name="connsiteY49" fmla="*/ 556658 h 580612"/>
              <a:gd name="connsiteX50" fmla="*/ 36448 w 609643"/>
              <a:gd name="connsiteY50" fmla="*/ 378985 h 580612"/>
              <a:gd name="connsiteX51" fmla="*/ 13477 w 609643"/>
              <a:gd name="connsiteY51" fmla="*/ 374788 h 580612"/>
              <a:gd name="connsiteX52" fmla="*/ 280 w 609643"/>
              <a:gd name="connsiteY52" fmla="*/ 365709 h 580612"/>
              <a:gd name="connsiteX53" fmla="*/ 7318 w 609643"/>
              <a:gd name="connsiteY53" fmla="*/ 351358 h 580612"/>
              <a:gd name="connsiteX54" fmla="*/ 149548 w 609643"/>
              <a:gd name="connsiteY54" fmla="*/ 234602 h 580612"/>
              <a:gd name="connsiteX55" fmla="*/ 170369 w 609643"/>
              <a:gd name="connsiteY55" fmla="*/ 227573 h 580612"/>
              <a:gd name="connsiteX56" fmla="*/ 518056 w 609643"/>
              <a:gd name="connsiteY56" fmla="*/ 159266 h 580612"/>
              <a:gd name="connsiteX57" fmla="*/ 541035 w 609643"/>
              <a:gd name="connsiteY57" fmla="*/ 172836 h 580612"/>
              <a:gd name="connsiteX58" fmla="*/ 606058 w 609643"/>
              <a:gd name="connsiteY58" fmla="*/ 286373 h 580612"/>
              <a:gd name="connsiteX59" fmla="*/ 608698 w 609643"/>
              <a:gd name="connsiteY59" fmla="*/ 306874 h 580612"/>
              <a:gd name="connsiteX60" fmla="*/ 595987 w 609643"/>
              <a:gd name="connsiteY60" fmla="*/ 323177 h 580612"/>
              <a:gd name="connsiteX61" fmla="*/ 585622 w 609643"/>
              <a:gd name="connsiteY61" fmla="*/ 326594 h 580612"/>
              <a:gd name="connsiteX62" fmla="*/ 582689 w 609643"/>
              <a:gd name="connsiteY62" fmla="*/ 326692 h 580612"/>
              <a:gd name="connsiteX63" fmla="*/ 565968 w 609643"/>
              <a:gd name="connsiteY63" fmla="*/ 321030 h 580612"/>
              <a:gd name="connsiteX64" fmla="*/ 580342 w 609643"/>
              <a:gd name="connsiteY64" fmla="*/ 405279 h 580612"/>
              <a:gd name="connsiteX65" fmla="*/ 576626 w 609643"/>
              <a:gd name="connsiteY65" fmla="*/ 420020 h 580612"/>
              <a:gd name="connsiteX66" fmla="*/ 562742 w 609643"/>
              <a:gd name="connsiteY66" fmla="*/ 426171 h 580612"/>
              <a:gd name="connsiteX67" fmla="*/ 534092 w 609643"/>
              <a:gd name="connsiteY67" fmla="*/ 426171 h 580612"/>
              <a:gd name="connsiteX68" fmla="*/ 534092 w 609643"/>
              <a:gd name="connsiteY68" fmla="*/ 552594 h 580612"/>
              <a:gd name="connsiteX69" fmla="*/ 506029 w 609643"/>
              <a:gd name="connsiteY69" fmla="*/ 580612 h 580612"/>
              <a:gd name="connsiteX70" fmla="*/ 477869 w 609643"/>
              <a:gd name="connsiteY70" fmla="*/ 552594 h 580612"/>
              <a:gd name="connsiteX71" fmla="*/ 477869 w 609643"/>
              <a:gd name="connsiteY71" fmla="*/ 426171 h 580612"/>
              <a:gd name="connsiteX72" fmla="*/ 453326 w 609643"/>
              <a:gd name="connsiteY72" fmla="*/ 426171 h 580612"/>
              <a:gd name="connsiteX73" fmla="*/ 453326 w 609643"/>
              <a:gd name="connsiteY73" fmla="*/ 552594 h 580612"/>
              <a:gd name="connsiteX74" fmla="*/ 425263 w 609643"/>
              <a:gd name="connsiteY74" fmla="*/ 580612 h 580612"/>
              <a:gd name="connsiteX75" fmla="*/ 397103 w 609643"/>
              <a:gd name="connsiteY75" fmla="*/ 552594 h 580612"/>
              <a:gd name="connsiteX76" fmla="*/ 397103 w 609643"/>
              <a:gd name="connsiteY76" fmla="*/ 426171 h 580612"/>
              <a:gd name="connsiteX77" fmla="*/ 370702 w 609643"/>
              <a:gd name="connsiteY77" fmla="*/ 426171 h 580612"/>
              <a:gd name="connsiteX78" fmla="*/ 356719 w 609643"/>
              <a:gd name="connsiteY78" fmla="*/ 420020 h 580612"/>
              <a:gd name="connsiteX79" fmla="*/ 353102 w 609643"/>
              <a:gd name="connsiteY79" fmla="*/ 405279 h 580612"/>
              <a:gd name="connsiteX80" fmla="*/ 367769 w 609643"/>
              <a:gd name="connsiteY80" fmla="*/ 321615 h 580612"/>
              <a:gd name="connsiteX81" fmla="*/ 352026 w 609643"/>
              <a:gd name="connsiteY81" fmla="*/ 326692 h 580612"/>
              <a:gd name="connsiteX82" fmla="*/ 348995 w 609643"/>
              <a:gd name="connsiteY82" fmla="*/ 326594 h 580612"/>
              <a:gd name="connsiteX83" fmla="*/ 338630 w 609643"/>
              <a:gd name="connsiteY83" fmla="*/ 323177 h 580612"/>
              <a:gd name="connsiteX84" fmla="*/ 326017 w 609643"/>
              <a:gd name="connsiteY84" fmla="*/ 306874 h 580612"/>
              <a:gd name="connsiteX85" fmla="*/ 328559 w 609643"/>
              <a:gd name="connsiteY85" fmla="*/ 286373 h 580612"/>
              <a:gd name="connsiteX86" fmla="*/ 393680 w 609643"/>
              <a:gd name="connsiteY86" fmla="*/ 172836 h 580612"/>
              <a:gd name="connsiteX87" fmla="*/ 415094 w 609643"/>
              <a:gd name="connsiteY87" fmla="*/ 159364 h 580612"/>
              <a:gd name="connsiteX88" fmla="*/ 518056 w 609643"/>
              <a:gd name="connsiteY88" fmla="*/ 159266 h 580612"/>
              <a:gd name="connsiteX89" fmla="*/ 462898 w 609643"/>
              <a:gd name="connsiteY89" fmla="*/ 0 h 580612"/>
              <a:gd name="connsiteX90" fmla="*/ 536745 w 609643"/>
              <a:gd name="connsiteY90" fmla="*/ 73706 h 580612"/>
              <a:gd name="connsiteX91" fmla="*/ 462898 w 609643"/>
              <a:gd name="connsiteY91" fmla="*/ 147412 h 580612"/>
              <a:gd name="connsiteX92" fmla="*/ 389051 w 609643"/>
              <a:gd name="connsiteY92" fmla="*/ 73706 h 580612"/>
              <a:gd name="connsiteX93" fmla="*/ 462898 w 609643"/>
              <a:gd name="connsiteY93" fmla="*/ 0 h 580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609643" h="580612">
                <a:moveTo>
                  <a:pt x="168121" y="328124"/>
                </a:moveTo>
                <a:cubicBezTo>
                  <a:pt x="164504" y="328124"/>
                  <a:pt x="161669" y="330955"/>
                  <a:pt x="161669" y="334470"/>
                </a:cubicBezTo>
                <a:lnTo>
                  <a:pt x="161669" y="346575"/>
                </a:lnTo>
                <a:cubicBezTo>
                  <a:pt x="161669" y="347453"/>
                  <a:pt x="160692" y="347844"/>
                  <a:pt x="160301" y="347942"/>
                </a:cubicBezTo>
                <a:cubicBezTo>
                  <a:pt x="143096" y="352042"/>
                  <a:pt x="132343" y="364635"/>
                  <a:pt x="132343" y="380450"/>
                </a:cubicBezTo>
                <a:cubicBezTo>
                  <a:pt x="132343" y="400267"/>
                  <a:pt x="148668" y="409248"/>
                  <a:pt x="166361" y="415887"/>
                </a:cubicBezTo>
                <a:cubicBezTo>
                  <a:pt x="180535" y="421451"/>
                  <a:pt x="186303" y="427113"/>
                  <a:pt x="186303" y="435313"/>
                </a:cubicBezTo>
                <a:cubicBezTo>
                  <a:pt x="186303" y="444295"/>
                  <a:pt x="178091" y="450543"/>
                  <a:pt x="166459" y="450543"/>
                </a:cubicBezTo>
                <a:cubicBezTo>
                  <a:pt x="156390" y="450543"/>
                  <a:pt x="142901" y="444197"/>
                  <a:pt x="142803" y="444197"/>
                </a:cubicBezTo>
                <a:cubicBezTo>
                  <a:pt x="141923" y="443709"/>
                  <a:pt x="141043" y="443514"/>
                  <a:pt x="140066" y="443514"/>
                </a:cubicBezTo>
                <a:cubicBezTo>
                  <a:pt x="137524" y="443514"/>
                  <a:pt x="135276" y="445076"/>
                  <a:pt x="134298" y="447516"/>
                </a:cubicBezTo>
                <a:lnTo>
                  <a:pt x="131366" y="455521"/>
                </a:lnTo>
                <a:cubicBezTo>
                  <a:pt x="130291" y="458548"/>
                  <a:pt x="131952" y="460988"/>
                  <a:pt x="134005" y="462062"/>
                </a:cubicBezTo>
                <a:cubicBezTo>
                  <a:pt x="142314" y="466357"/>
                  <a:pt x="158345" y="468896"/>
                  <a:pt x="159127" y="468993"/>
                </a:cubicBezTo>
                <a:cubicBezTo>
                  <a:pt x="159323" y="468993"/>
                  <a:pt x="160301" y="469384"/>
                  <a:pt x="160301" y="470262"/>
                </a:cubicBezTo>
                <a:lnTo>
                  <a:pt x="160301" y="482367"/>
                </a:lnTo>
                <a:cubicBezTo>
                  <a:pt x="160301" y="485784"/>
                  <a:pt x="163135" y="488615"/>
                  <a:pt x="166752" y="488615"/>
                </a:cubicBezTo>
                <a:lnTo>
                  <a:pt x="172520" y="488615"/>
                </a:lnTo>
                <a:cubicBezTo>
                  <a:pt x="176039" y="488615"/>
                  <a:pt x="178971" y="485784"/>
                  <a:pt x="178971" y="482367"/>
                </a:cubicBezTo>
                <a:lnTo>
                  <a:pt x="178971" y="469677"/>
                </a:lnTo>
                <a:cubicBezTo>
                  <a:pt x="178971" y="468407"/>
                  <a:pt x="179851" y="468310"/>
                  <a:pt x="180046" y="468310"/>
                </a:cubicBezTo>
                <a:cubicBezTo>
                  <a:pt x="198326" y="464210"/>
                  <a:pt x="209665" y="450835"/>
                  <a:pt x="209665" y="434044"/>
                </a:cubicBezTo>
                <a:cubicBezTo>
                  <a:pt x="209665" y="416765"/>
                  <a:pt x="199988" y="405539"/>
                  <a:pt x="177505" y="396753"/>
                </a:cubicBezTo>
                <a:cubicBezTo>
                  <a:pt x="160398" y="389821"/>
                  <a:pt x="155511" y="385721"/>
                  <a:pt x="155511" y="378204"/>
                </a:cubicBezTo>
                <a:cubicBezTo>
                  <a:pt x="155511" y="372249"/>
                  <a:pt x="160007" y="365221"/>
                  <a:pt x="172813" y="365221"/>
                </a:cubicBezTo>
                <a:cubicBezTo>
                  <a:pt x="184152" y="365221"/>
                  <a:pt x="192852" y="369711"/>
                  <a:pt x="192852" y="369809"/>
                </a:cubicBezTo>
                <a:cubicBezTo>
                  <a:pt x="193830" y="370199"/>
                  <a:pt x="194807" y="370492"/>
                  <a:pt x="195882" y="370492"/>
                </a:cubicBezTo>
                <a:cubicBezTo>
                  <a:pt x="198326" y="370492"/>
                  <a:pt x="200477" y="369028"/>
                  <a:pt x="201454" y="366685"/>
                </a:cubicBezTo>
                <a:lnTo>
                  <a:pt x="204582" y="358778"/>
                </a:lnTo>
                <a:cubicBezTo>
                  <a:pt x="205658" y="355849"/>
                  <a:pt x="203996" y="353311"/>
                  <a:pt x="201845" y="352432"/>
                </a:cubicBezTo>
                <a:cubicBezTo>
                  <a:pt x="194905" y="349406"/>
                  <a:pt x="181317" y="347063"/>
                  <a:pt x="181122" y="347063"/>
                </a:cubicBezTo>
                <a:cubicBezTo>
                  <a:pt x="180926" y="346965"/>
                  <a:pt x="180144" y="346868"/>
                  <a:pt x="180144" y="345891"/>
                </a:cubicBezTo>
                <a:lnTo>
                  <a:pt x="180144" y="334470"/>
                </a:lnTo>
                <a:cubicBezTo>
                  <a:pt x="180144" y="330955"/>
                  <a:pt x="177212" y="328124"/>
                  <a:pt x="173693" y="328124"/>
                </a:cubicBezTo>
                <a:close/>
                <a:moveTo>
                  <a:pt x="170369" y="227573"/>
                </a:moveTo>
                <a:cubicBezTo>
                  <a:pt x="178189" y="227573"/>
                  <a:pt x="185618" y="230014"/>
                  <a:pt x="191092" y="234602"/>
                </a:cubicBezTo>
                <a:lnTo>
                  <a:pt x="237720" y="272870"/>
                </a:lnTo>
                <a:lnTo>
                  <a:pt x="237720" y="244071"/>
                </a:lnTo>
                <a:cubicBezTo>
                  <a:pt x="237720" y="240948"/>
                  <a:pt x="240262" y="238312"/>
                  <a:pt x="243390" y="238312"/>
                </a:cubicBezTo>
                <a:lnTo>
                  <a:pt x="289725" y="238312"/>
                </a:lnTo>
                <a:cubicBezTo>
                  <a:pt x="292950" y="238312"/>
                  <a:pt x="295492" y="240948"/>
                  <a:pt x="295492" y="244071"/>
                </a:cubicBezTo>
                <a:lnTo>
                  <a:pt x="295492" y="320314"/>
                </a:lnTo>
                <a:lnTo>
                  <a:pt x="333322" y="351358"/>
                </a:lnTo>
                <a:cubicBezTo>
                  <a:pt x="339089" y="356044"/>
                  <a:pt x="341631" y="361121"/>
                  <a:pt x="340360" y="365709"/>
                </a:cubicBezTo>
                <a:cubicBezTo>
                  <a:pt x="339187" y="370297"/>
                  <a:pt x="334495" y="373519"/>
                  <a:pt x="327261" y="374788"/>
                </a:cubicBezTo>
                <a:lnTo>
                  <a:pt x="304290" y="378985"/>
                </a:lnTo>
                <a:lnTo>
                  <a:pt x="304290" y="556658"/>
                </a:lnTo>
                <a:cubicBezTo>
                  <a:pt x="304290" y="563589"/>
                  <a:pt x="298620" y="569251"/>
                  <a:pt x="291680" y="569251"/>
                </a:cubicBezTo>
                <a:lnTo>
                  <a:pt x="49058" y="569251"/>
                </a:lnTo>
                <a:cubicBezTo>
                  <a:pt x="42118" y="569251"/>
                  <a:pt x="36448" y="563589"/>
                  <a:pt x="36448" y="556658"/>
                </a:cubicBezTo>
                <a:lnTo>
                  <a:pt x="36448" y="378985"/>
                </a:lnTo>
                <a:lnTo>
                  <a:pt x="13477" y="374788"/>
                </a:lnTo>
                <a:cubicBezTo>
                  <a:pt x="6145" y="373519"/>
                  <a:pt x="1453" y="370297"/>
                  <a:pt x="280" y="365709"/>
                </a:cubicBezTo>
                <a:cubicBezTo>
                  <a:pt x="-893" y="361121"/>
                  <a:pt x="1649" y="356044"/>
                  <a:pt x="7318" y="351358"/>
                </a:cubicBezTo>
                <a:lnTo>
                  <a:pt x="149548" y="234602"/>
                </a:lnTo>
                <a:cubicBezTo>
                  <a:pt x="155120" y="230014"/>
                  <a:pt x="162451" y="227573"/>
                  <a:pt x="170369" y="227573"/>
                </a:cubicBezTo>
                <a:close/>
                <a:moveTo>
                  <a:pt x="518056" y="159266"/>
                </a:moveTo>
                <a:cubicBezTo>
                  <a:pt x="528030" y="159266"/>
                  <a:pt x="537026" y="165807"/>
                  <a:pt x="541035" y="172836"/>
                </a:cubicBezTo>
                <a:lnTo>
                  <a:pt x="606058" y="286373"/>
                </a:lnTo>
                <a:cubicBezTo>
                  <a:pt x="609676" y="292621"/>
                  <a:pt x="610556" y="299943"/>
                  <a:pt x="608698" y="306874"/>
                </a:cubicBezTo>
                <a:cubicBezTo>
                  <a:pt x="606743" y="313805"/>
                  <a:pt x="602245" y="319565"/>
                  <a:pt x="595987" y="323177"/>
                </a:cubicBezTo>
                <a:cubicBezTo>
                  <a:pt x="592760" y="325032"/>
                  <a:pt x="589338" y="326106"/>
                  <a:pt x="585622" y="326594"/>
                </a:cubicBezTo>
                <a:cubicBezTo>
                  <a:pt x="584644" y="326692"/>
                  <a:pt x="583667" y="326692"/>
                  <a:pt x="582689" y="326692"/>
                </a:cubicBezTo>
                <a:cubicBezTo>
                  <a:pt x="576529" y="326692"/>
                  <a:pt x="570662" y="324642"/>
                  <a:pt x="565968" y="321030"/>
                </a:cubicBezTo>
                <a:lnTo>
                  <a:pt x="580342" y="405279"/>
                </a:lnTo>
                <a:cubicBezTo>
                  <a:pt x="581320" y="410844"/>
                  <a:pt x="579951" y="416018"/>
                  <a:pt x="576626" y="420020"/>
                </a:cubicBezTo>
                <a:cubicBezTo>
                  <a:pt x="573302" y="424023"/>
                  <a:pt x="568315" y="426171"/>
                  <a:pt x="562742" y="426171"/>
                </a:cubicBezTo>
                <a:lnTo>
                  <a:pt x="534092" y="426171"/>
                </a:lnTo>
                <a:lnTo>
                  <a:pt x="534092" y="552594"/>
                </a:lnTo>
                <a:cubicBezTo>
                  <a:pt x="534092" y="568116"/>
                  <a:pt x="521479" y="580612"/>
                  <a:pt x="506029" y="580612"/>
                </a:cubicBezTo>
                <a:cubicBezTo>
                  <a:pt x="490482" y="580612"/>
                  <a:pt x="477869" y="568116"/>
                  <a:pt x="477869" y="552594"/>
                </a:cubicBezTo>
                <a:lnTo>
                  <a:pt x="477869" y="426171"/>
                </a:lnTo>
                <a:lnTo>
                  <a:pt x="453326" y="426171"/>
                </a:lnTo>
                <a:lnTo>
                  <a:pt x="453326" y="552594"/>
                </a:lnTo>
                <a:cubicBezTo>
                  <a:pt x="453326" y="568116"/>
                  <a:pt x="440712" y="580612"/>
                  <a:pt x="425263" y="580612"/>
                </a:cubicBezTo>
                <a:cubicBezTo>
                  <a:pt x="409716" y="580612"/>
                  <a:pt x="397103" y="568116"/>
                  <a:pt x="397103" y="552594"/>
                </a:cubicBezTo>
                <a:lnTo>
                  <a:pt x="397103" y="426171"/>
                </a:lnTo>
                <a:lnTo>
                  <a:pt x="370702" y="426171"/>
                </a:lnTo>
                <a:cubicBezTo>
                  <a:pt x="365031" y="426171"/>
                  <a:pt x="360142" y="424023"/>
                  <a:pt x="356719" y="420020"/>
                </a:cubicBezTo>
                <a:cubicBezTo>
                  <a:pt x="353395" y="416018"/>
                  <a:pt x="352124" y="410844"/>
                  <a:pt x="353102" y="405279"/>
                </a:cubicBezTo>
                <a:lnTo>
                  <a:pt x="367769" y="321615"/>
                </a:lnTo>
                <a:cubicBezTo>
                  <a:pt x="363271" y="324837"/>
                  <a:pt x="357697" y="326692"/>
                  <a:pt x="352026" y="326692"/>
                </a:cubicBezTo>
                <a:cubicBezTo>
                  <a:pt x="351048" y="326692"/>
                  <a:pt x="349973" y="326692"/>
                  <a:pt x="348995" y="326594"/>
                </a:cubicBezTo>
                <a:cubicBezTo>
                  <a:pt x="345377" y="326106"/>
                  <a:pt x="341857" y="325032"/>
                  <a:pt x="338630" y="323177"/>
                </a:cubicBezTo>
                <a:cubicBezTo>
                  <a:pt x="332372" y="319565"/>
                  <a:pt x="327874" y="313805"/>
                  <a:pt x="326017" y="306874"/>
                </a:cubicBezTo>
                <a:cubicBezTo>
                  <a:pt x="324061" y="299943"/>
                  <a:pt x="325039" y="292621"/>
                  <a:pt x="328559" y="286373"/>
                </a:cubicBezTo>
                <a:lnTo>
                  <a:pt x="393680" y="172836"/>
                </a:lnTo>
                <a:cubicBezTo>
                  <a:pt x="397885" y="165319"/>
                  <a:pt x="406881" y="159364"/>
                  <a:pt x="415094" y="159364"/>
                </a:cubicBezTo>
                <a:cubicBezTo>
                  <a:pt x="415387" y="159364"/>
                  <a:pt x="492340" y="159266"/>
                  <a:pt x="518056" y="159266"/>
                </a:cubicBezTo>
                <a:close/>
                <a:moveTo>
                  <a:pt x="462898" y="0"/>
                </a:moveTo>
                <a:cubicBezTo>
                  <a:pt x="503683" y="0"/>
                  <a:pt x="536745" y="32999"/>
                  <a:pt x="536745" y="73706"/>
                </a:cubicBezTo>
                <a:cubicBezTo>
                  <a:pt x="536745" y="114413"/>
                  <a:pt x="503683" y="147412"/>
                  <a:pt x="462898" y="147412"/>
                </a:cubicBezTo>
                <a:cubicBezTo>
                  <a:pt x="422113" y="147412"/>
                  <a:pt x="389051" y="114413"/>
                  <a:pt x="389051" y="73706"/>
                </a:cubicBezTo>
                <a:cubicBezTo>
                  <a:pt x="389051" y="32999"/>
                  <a:pt x="422113" y="0"/>
                  <a:pt x="462898" y="0"/>
                </a:cubicBezTo>
                <a:close/>
              </a:path>
            </a:pathLst>
          </a:custGeom>
          <a:solidFill>
            <a:schemeClr val="accent2"/>
          </a:solidFill>
          <a:ln w="19050">
            <a:noFill/>
            <a:round/>
            <a:headEnd/>
            <a:tailEnd/>
          </a:ln>
          <a:extLst/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21" name="îṧ1íḓè">
            <a:extLst>
              <a:ext uri="{FF2B5EF4-FFF2-40B4-BE49-F238E27FC236}">
                <a16:creationId xmlns:a16="http://schemas.microsoft.com/office/drawing/2014/main" id="{2065B308-3229-431D-A0D4-2AC504B068DE}"/>
              </a:ext>
            </a:extLst>
          </p:cNvPr>
          <p:cNvSpPr/>
          <p:nvPr/>
        </p:nvSpPr>
        <p:spPr bwMode="auto">
          <a:xfrm>
            <a:off x="9548360" y="1719044"/>
            <a:ext cx="824193" cy="812291"/>
          </a:xfrm>
          <a:custGeom>
            <a:avLst/>
            <a:gdLst>
              <a:gd name="T0" fmla="*/ 350 w 622"/>
              <a:gd name="T1" fmla="*/ 276 h 614"/>
              <a:gd name="T2" fmla="*/ 327 w 622"/>
              <a:gd name="T3" fmla="*/ 299 h 614"/>
              <a:gd name="T4" fmla="*/ 321 w 622"/>
              <a:gd name="T5" fmla="*/ 299 h 614"/>
              <a:gd name="T6" fmla="*/ 276 w 622"/>
              <a:gd name="T7" fmla="*/ 569 h 614"/>
              <a:gd name="T8" fmla="*/ 297 w 622"/>
              <a:gd name="T9" fmla="*/ 591 h 614"/>
              <a:gd name="T10" fmla="*/ 275 w 622"/>
              <a:gd name="T11" fmla="*/ 614 h 614"/>
              <a:gd name="T12" fmla="*/ 75 w 622"/>
              <a:gd name="T13" fmla="*/ 614 h 614"/>
              <a:gd name="T14" fmla="*/ 52 w 622"/>
              <a:gd name="T15" fmla="*/ 591 h 614"/>
              <a:gd name="T16" fmla="*/ 74 w 622"/>
              <a:gd name="T17" fmla="*/ 569 h 614"/>
              <a:gd name="T18" fmla="*/ 28 w 622"/>
              <a:gd name="T19" fmla="*/ 299 h 614"/>
              <a:gd name="T20" fmla="*/ 22 w 622"/>
              <a:gd name="T21" fmla="*/ 299 h 614"/>
              <a:gd name="T22" fmla="*/ 0 w 622"/>
              <a:gd name="T23" fmla="*/ 276 h 614"/>
              <a:gd name="T24" fmla="*/ 22 w 622"/>
              <a:gd name="T25" fmla="*/ 254 h 614"/>
              <a:gd name="T26" fmla="*/ 47 w 622"/>
              <a:gd name="T27" fmla="*/ 254 h 614"/>
              <a:gd name="T28" fmla="*/ 60 w 622"/>
              <a:gd name="T29" fmla="*/ 254 h 614"/>
              <a:gd name="T30" fmla="*/ 60 w 622"/>
              <a:gd name="T31" fmla="*/ 191 h 614"/>
              <a:gd name="T32" fmla="*/ 97 w 622"/>
              <a:gd name="T33" fmla="*/ 153 h 614"/>
              <a:gd name="T34" fmla="*/ 110 w 622"/>
              <a:gd name="T35" fmla="*/ 153 h 614"/>
              <a:gd name="T36" fmla="*/ 88 w 622"/>
              <a:gd name="T37" fmla="*/ 95 h 614"/>
              <a:gd name="T38" fmla="*/ 175 w 622"/>
              <a:gd name="T39" fmla="*/ 8 h 614"/>
              <a:gd name="T40" fmla="*/ 262 w 622"/>
              <a:gd name="T41" fmla="*/ 95 h 614"/>
              <a:gd name="T42" fmla="*/ 239 w 622"/>
              <a:gd name="T43" fmla="*/ 153 h 614"/>
              <a:gd name="T44" fmla="*/ 252 w 622"/>
              <a:gd name="T45" fmla="*/ 153 h 614"/>
              <a:gd name="T46" fmla="*/ 289 w 622"/>
              <a:gd name="T47" fmla="*/ 191 h 614"/>
              <a:gd name="T48" fmla="*/ 289 w 622"/>
              <a:gd name="T49" fmla="*/ 254 h 614"/>
              <a:gd name="T50" fmla="*/ 302 w 622"/>
              <a:gd name="T51" fmla="*/ 254 h 614"/>
              <a:gd name="T52" fmla="*/ 327 w 622"/>
              <a:gd name="T53" fmla="*/ 254 h 614"/>
              <a:gd name="T54" fmla="*/ 350 w 622"/>
              <a:gd name="T55" fmla="*/ 276 h 614"/>
              <a:gd name="T56" fmla="*/ 622 w 622"/>
              <a:gd name="T57" fmla="*/ 114 h 614"/>
              <a:gd name="T58" fmla="*/ 480 w 622"/>
              <a:gd name="T59" fmla="*/ 228 h 614"/>
              <a:gd name="T60" fmla="*/ 389 w 622"/>
              <a:gd name="T61" fmla="*/ 202 h 614"/>
              <a:gd name="T62" fmla="*/ 318 w 622"/>
              <a:gd name="T63" fmla="*/ 213 h 614"/>
              <a:gd name="T64" fmla="*/ 310 w 622"/>
              <a:gd name="T65" fmla="*/ 209 h 614"/>
              <a:gd name="T66" fmla="*/ 311 w 622"/>
              <a:gd name="T67" fmla="*/ 201 h 614"/>
              <a:gd name="T68" fmla="*/ 349 w 622"/>
              <a:gd name="T69" fmla="*/ 160 h 614"/>
              <a:gd name="T70" fmla="*/ 337 w 622"/>
              <a:gd name="T71" fmla="*/ 114 h 614"/>
              <a:gd name="T72" fmla="*/ 480 w 622"/>
              <a:gd name="T73" fmla="*/ 0 h 614"/>
              <a:gd name="T74" fmla="*/ 622 w 622"/>
              <a:gd name="T75" fmla="*/ 114 h 614"/>
              <a:gd name="T76" fmla="*/ 555 w 622"/>
              <a:gd name="T77" fmla="*/ 167 h 614"/>
              <a:gd name="T78" fmla="*/ 540 w 622"/>
              <a:gd name="T79" fmla="*/ 152 h 614"/>
              <a:gd name="T80" fmla="*/ 418 w 622"/>
              <a:gd name="T81" fmla="*/ 152 h 614"/>
              <a:gd name="T82" fmla="*/ 403 w 622"/>
              <a:gd name="T83" fmla="*/ 167 h 614"/>
              <a:gd name="T84" fmla="*/ 418 w 622"/>
              <a:gd name="T85" fmla="*/ 182 h 614"/>
              <a:gd name="T86" fmla="*/ 540 w 622"/>
              <a:gd name="T87" fmla="*/ 182 h 614"/>
              <a:gd name="T88" fmla="*/ 555 w 622"/>
              <a:gd name="T89" fmla="*/ 167 h 614"/>
              <a:gd name="T90" fmla="*/ 555 w 622"/>
              <a:gd name="T91" fmla="*/ 118 h 614"/>
              <a:gd name="T92" fmla="*/ 540 w 622"/>
              <a:gd name="T93" fmla="*/ 103 h 614"/>
              <a:gd name="T94" fmla="*/ 418 w 622"/>
              <a:gd name="T95" fmla="*/ 103 h 614"/>
              <a:gd name="T96" fmla="*/ 403 w 622"/>
              <a:gd name="T97" fmla="*/ 118 h 614"/>
              <a:gd name="T98" fmla="*/ 418 w 622"/>
              <a:gd name="T99" fmla="*/ 133 h 614"/>
              <a:gd name="T100" fmla="*/ 540 w 622"/>
              <a:gd name="T101" fmla="*/ 133 h 614"/>
              <a:gd name="T102" fmla="*/ 555 w 622"/>
              <a:gd name="T103" fmla="*/ 118 h 614"/>
              <a:gd name="T104" fmla="*/ 555 w 622"/>
              <a:gd name="T105" fmla="*/ 69 h 614"/>
              <a:gd name="T106" fmla="*/ 540 w 622"/>
              <a:gd name="T107" fmla="*/ 54 h 614"/>
              <a:gd name="T108" fmla="*/ 418 w 622"/>
              <a:gd name="T109" fmla="*/ 54 h 614"/>
              <a:gd name="T110" fmla="*/ 403 w 622"/>
              <a:gd name="T111" fmla="*/ 69 h 614"/>
              <a:gd name="T112" fmla="*/ 418 w 622"/>
              <a:gd name="T113" fmla="*/ 84 h 614"/>
              <a:gd name="T114" fmla="*/ 540 w 622"/>
              <a:gd name="T115" fmla="*/ 84 h 614"/>
              <a:gd name="T116" fmla="*/ 555 w 622"/>
              <a:gd name="T117" fmla="*/ 69 h 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22" h="614">
                <a:moveTo>
                  <a:pt x="350" y="276"/>
                </a:moveTo>
                <a:cubicBezTo>
                  <a:pt x="350" y="289"/>
                  <a:pt x="340" y="299"/>
                  <a:pt x="327" y="299"/>
                </a:cubicBezTo>
                <a:lnTo>
                  <a:pt x="321" y="299"/>
                </a:lnTo>
                <a:lnTo>
                  <a:pt x="276" y="569"/>
                </a:lnTo>
                <a:cubicBezTo>
                  <a:pt x="288" y="570"/>
                  <a:pt x="297" y="579"/>
                  <a:pt x="297" y="591"/>
                </a:cubicBezTo>
                <a:cubicBezTo>
                  <a:pt x="297" y="604"/>
                  <a:pt x="287" y="614"/>
                  <a:pt x="275" y="614"/>
                </a:cubicBezTo>
                <a:lnTo>
                  <a:pt x="75" y="614"/>
                </a:lnTo>
                <a:cubicBezTo>
                  <a:pt x="63" y="614"/>
                  <a:pt x="52" y="604"/>
                  <a:pt x="52" y="591"/>
                </a:cubicBezTo>
                <a:cubicBezTo>
                  <a:pt x="52" y="579"/>
                  <a:pt x="62" y="570"/>
                  <a:pt x="74" y="569"/>
                </a:cubicBezTo>
                <a:lnTo>
                  <a:pt x="28" y="299"/>
                </a:lnTo>
                <a:lnTo>
                  <a:pt x="22" y="299"/>
                </a:lnTo>
                <a:cubicBezTo>
                  <a:pt x="10" y="299"/>
                  <a:pt x="0" y="289"/>
                  <a:pt x="0" y="276"/>
                </a:cubicBezTo>
                <a:cubicBezTo>
                  <a:pt x="0" y="264"/>
                  <a:pt x="10" y="254"/>
                  <a:pt x="22" y="254"/>
                </a:cubicBezTo>
                <a:lnTo>
                  <a:pt x="47" y="254"/>
                </a:lnTo>
                <a:lnTo>
                  <a:pt x="60" y="254"/>
                </a:lnTo>
                <a:lnTo>
                  <a:pt x="60" y="191"/>
                </a:lnTo>
                <a:cubicBezTo>
                  <a:pt x="60" y="170"/>
                  <a:pt x="77" y="153"/>
                  <a:pt x="97" y="153"/>
                </a:cubicBezTo>
                <a:lnTo>
                  <a:pt x="110" y="153"/>
                </a:lnTo>
                <a:cubicBezTo>
                  <a:pt x="96" y="138"/>
                  <a:pt x="88" y="118"/>
                  <a:pt x="88" y="95"/>
                </a:cubicBezTo>
                <a:cubicBezTo>
                  <a:pt x="88" y="47"/>
                  <a:pt x="127" y="8"/>
                  <a:pt x="175" y="8"/>
                </a:cubicBezTo>
                <a:cubicBezTo>
                  <a:pt x="223" y="8"/>
                  <a:pt x="262" y="47"/>
                  <a:pt x="262" y="95"/>
                </a:cubicBezTo>
                <a:cubicBezTo>
                  <a:pt x="262" y="118"/>
                  <a:pt x="253" y="138"/>
                  <a:pt x="239" y="153"/>
                </a:cubicBezTo>
                <a:lnTo>
                  <a:pt x="252" y="153"/>
                </a:lnTo>
                <a:cubicBezTo>
                  <a:pt x="273" y="153"/>
                  <a:pt x="289" y="170"/>
                  <a:pt x="289" y="191"/>
                </a:cubicBezTo>
                <a:lnTo>
                  <a:pt x="289" y="254"/>
                </a:lnTo>
                <a:lnTo>
                  <a:pt x="302" y="254"/>
                </a:lnTo>
                <a:lnTo>
                  <a:pt x="327" y="254"/>
                </a:lnTo>
                <a:cubicBezTo>
                  <a:pt x="340" y="254"/>
                  <a:pt x="350" y="264"/>
                  <a:pt x="350" y="276"/>
                </a:cubicBezTo>
                <a:close/>
                <a:moveTo>
                  <a:pt x="622" y="114"/>
                </a:moveTo>
                <a:cubicBezTo>
                  <a:pt x="622" y="177"/>
                  <a:pt x="558" y="228"/>
                  <a:pt x="480" y="228"/>
                </a:cubicBezTo>
                <a:cubicBezTo>
                  <a:pt x="447" y="228"/>
                  <a:pt x="415" y="219"/>
                  <a:pt x="389" y="202"/>
                </a:cubicBezTo>
                <a:lnTo>
                  <a:pt x="318" y="213"/>
                </a:lnTo>
                <a:cubicBezTo>
                  <a:pt x="315" y="214"/>
                  <a:pt x="312" y="212"/>
                  <a:pt x="310" y="209"/>
                </a:cubicBezTo>
                <a:cubicBezTo>
                  <a:pt x="309" y="207"/>
                  <a:pt x="309" y="203"/>
                  <a:pt x="311" y="201"/>
                </a:cubicBezTo>
                <a:lnTo>
                  <a:pt x="349" y="160"/>
                </a:lnTo>
                <a:cubicBezTo>
                  <a:pt x="341" y="145"/>
                  <a:pt x="337" y="130"/>
                  <a:pt x="337" y="114"/>
                </a:cubicBezTo>
                <a:cubicBezTo>
                  <a:pt x="337" y="51"/>
                  <a:pt x="401" y="0"/>
                  <a:pt x="480" y="0"/>
                </a:cubicBezTo>
                <a:cubicBezTo>
                  <a:pt x="558" y="0"/>
                  <a:pt x="622" y="51"/>
                  <a:pt x="622" y="114"/>
                </a:cubicBezTo>
                <a:close/>
                <a:moveTo>
                  <a:pt x="555" y="167"/>
                </a:moveTo>
                <a:cubicBezTo>
                  <a:pt x="555" y="158"/>
                  <a:pt x="548" y="152"/>
                  <a:pt x="540" y="152"/>
                </a:cubicBezTo>
                <a:lnTo>
                  <a:pt x="418" y="152"/>
                </a:lnTo>
                <a:cubicBezTo>
                  <a:pt x="410" y="152"/>
                  <a:pt x="403" y="158"/>
                  <a:pt x="403" y="167"/>
                </a:cubicBezTo>
                <a:cubicBezTo>
                  <a:pt x="403" y="175"/>
                  <a:pt x="410" y="182"/>
                  <a:pt x="418" y="182"/>
                </a:cubicBezTo>
                <a:lnTo>
                  <a:pt x="540" y="182"/>
                </a:lnTo>
                <a:cubicBezTo>
                  <a:pt x="548" y="182"/>
                  <a:pt x="555" y="175"/>
                  <a:pt x="555" y="167"/>
                </a:cubicBezTo>
                <a:close/>
                <a:moveTo>
                  <a:pt x="555" y="118"/>
                </a:moveTo>
                <a:cubicBezTo>
                  <a:pt x="555" y="110"/>
                  <a:pt x="548" y="103"/>
                  <a:pt x="540" y="103"/>
                </a:cubicBezTo>
                <a:lnTo>
                  <a:pt x="418" y="103"/>
                </a:lnTo>
                <a:cubicBezTo>
                  <a:pt x="410" y="103"/>
                  <a:pt x="403" y="110"/>
                  <a:pt x="403" y="118"/>
                </a:cubicBezTo>
                <a:cubicBezTo>
                  <a:pt x="403" y="126"/>
                  <a:pt x="410" y="133"/>
                  <a:pt x="418" y="133"/>
                </a:cubicBezTo>
                <a:lnTo>
                  <a:pt x="540" y="133"/>
                </a:lnTo>
                <a:cubicBezTo>
                  <a:pt x="548" y="133"/>
                  <a:pt x="555" y="126"/>
                  <a:pt x="555" y="118"/>
                </a:cubicBezTo>
                <a:close/>
                <a:moveTo>
                  <a:pt x="555" y="69"/>
                </a:moveTo>
                <a:cubicBezTo>
                  <a:pt x="555" y="61"/>
                  <a:pt x="548" y="54"/>
                  <a:pt x="540" y="54"/>
                </a:cubicBezTo>
                <a:lnTo>
                  <a:pt x="418" y="54"/>
                </a:lnTo>
                <a:cubicBezTo>
                  <a:pt x="410" y="54"/>
                  <a:pt x="403" y="61"/>
                  <a:pt x="403" y="69"/>
                </a:cubicBezTo>
                <a:cubicBezTo>
                  <a:pt x="403" y="77"/>
                  <a:pt x="410" y="84"/>
                  <a:pt x="418" y="84"/>
                </a:cubicBezTo>
                <a:lnTo>
                  <a:pt x="540" y="84"/>
                </a:lnTo>
                <a:cubicBezTo>
                  <a:pt x="548" y="84"/>
                  <a:pt x="555" y="77"/>
                  <a:pt x="555" y="69"/>
                </a:cubicBezTo>
                <a:close/>
              </a:path>
            </a:pathLst>
          </a:custGeom>
          <a:solidFill>
            <a:schemeClr val="accent3"/>
          </a:solidFill>
          <a:ln w="19050">
            <a:noFill/>
            <a:round/>
            <a:headEnd/>
            <a:tailEnd/>
          </a:ln>
          <a:extLst/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C3323D22-C5C9-4A46-A555-D3EA8B54F193}"/>
              </a:ext>
            </a:extLst>
          </p:cNvPr>
          <p:cNvCxnSpPr>
            <a:cxnSpLocks/>
          </p:cNvCxnSpPr>
          <p:nvPr/>
        </p:nvCxnSpPr>
        <p:spPr>
          <a:xfrm>
            <a:off x="6078503" y="4158007"/>
            <a:ext cx="0" cy="1359634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A72191A9-3F79-4EC5-85D8-9512DC2F3516}"/>
              </a:ext>
            </a:extLst>
          </p:cNvPr>
          <p:cNvCxnSpPr>
            <a:cxnSpLocks/>
          </p:cNvCxnSpPr>
          <p:nvPr/>
        </p:nvCxnSpPr>
        <p:spPr>
          <a:xfrm>
            <a:off x="8831228" y="4158007"/>
            <a:ext cx="0" cy="1359634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ïṣlïďè">
            <a:extLst>
              <a:ext uri="{FF2B5EF4-FFF2-40B4-BE49-F238E27FC236}">
                <a16:creationId xmlns:a16="http://schemas.microsoft.com/office/drawing/2014/main" id="{B8C72E5D-F471-4F7A-8BDA-564D5930ABC0}"/>
              </a:ext>
            </a:extLst>
          </p:cNvPr>
          <p:cNvSpPr txBox="1"/>
          <p:nvPr/>
        </p:nvSpPr>
        <p:spPr>
          <a:xfrm>
            <a:off x="3499587" y="4158007"/>
            <a:ext cx="2538157" cy="1486872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/>
              <a:t>Unified fonts make reading more fluent.</a:t>
            </a:r>
          </a:p>
          <a:p>
            <a:pPr algn="ctr">
              <a:lnSpc>
                <a:spcPct val="150000"/>
              </a:lnSpc>
            </a:pPr>
            <a:r>
              <a:rPr lang="en-US" altLang="zh-CN" sz="1000" dirty="0"/>
              <a:t>Theme color makes PPT more convenient to change.</a:t>
            </a:r>
          </a:p>
          <a:p>
            <a:pPr algn="ctr">
              <a:lnSpc>
                <a:spcPct val="150000"/>
              </a:lnSpc>
            </a:pPr>
            <a:endParaRPr lang="en-US" altLang="zh-CN" sz="1000" dirty="0"/>
          </a:p>
          <a:p>
            <a:pPr algn="ctr">
              <a:lnSpc>
                <a:spcPct val="150000"/>
              </a:lnSpc>
            </a:pPr>
            <a:r>
              <a:rPr lang="en-US" altLang="zh-CN" sz="1000" dirty="0"/>
              <a:t>Adjust the spacing to adapt to Chinese typesetting, use the reference line in PPT.</a:t>
            </a:r>
          </a:p>
        </p:txBody>
      </p:sp>
      <p:sp>
        <p:nvSpPr>
          <p:cNvPr id="25" name="îşľïḑe">
            <a:extLst>
              <a:ext uri="{FF2B5EF4-FFF2-40B4-BE49-F238E27FC236}">
                <a16:creationId xmlns:a16="http://schemas.microsoft.com/office/drawing/2014/main" id="{CD987DD2-4960-4AD9-B006-F0423591B5C0}"/>
              </a:ext>
            </a:extLst>
          </p:cNvPr>
          <p:cNvSpPr txBox="1"/>
          <p:nvPr/>
        </p:nvSpPr>
        <p:spPr>
          <a:xfrm>
            <a:off x="6185787" y="4158007"/>
            <a:ext cx="2538157" cy="1486872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/>
              <a:t>Unified fonts make reading more fluent.</a:t>
            </a:r>
          </a:p>
          <a:p>
            <a:pPr algn="ctr">
              <a:lnSpc>
                <a:spcPct val="150000"/>
              </a:lnSpc>
            </a:pPr>
            <a:r>
              <a:rPr lang="en-US" altLang="zh-CN" sz="1000" dirty="0"/>
              <a:t>Theme color makes PPT more convenient to change.</a:t>
            </a:r>
          </a:p>
          <a:p>
            <a:pPr algn="ctr">
              <a:lnSpc>
                <a:spcPct val="150000"/>
              </a:lnSpc>
            </a:pPr>
            <a:endParaRPr lang="en-US" altLang="zh-CN" sz="1000" dirty="0"/>
          </a:p>
          <a:p>
            <a:pPr algn="ctr">
              <a:lnSpc>
                <a:spcPct val="150000"/>
              </a:lnSpc>
            </a:pPr>
            <a:r>
              <a:rPr lang="en-US" altLang="zh-CN" sz="1000" dirty="0"/>
              <a:t>Adjust the spacing to adapt to Chinese typesetting, use the reference line in PPT.</a:t>
            </a:r>
          </a:p>
        </p:txBody>
      </p:sp>
      <p:sp>
        <p:nvSpPr>
          <p:cNvPr id="26" name="îṣ1ïdè">
            <a:extLst>
              <a:ext uri="{FF2B5EF4-FFF2-40B4-BE49-F238E27FC236}">
                <a16:creationId xmlns:a16="http://schemas.microsoft.com/office/drawing/2014/main" id="{967223EC-6C0B-406B-8C6E-42893364BB60}"/>
              </a:ext>
            </a:extLst>
          </p:cNvPr>
          <p:cNvSpPr txBox="1"/>
          <p:nvPr/>
        </p:nvSpPr>
        <p:spPr>
          <a:xfrm>
            <a:off x="8919461" y="4158007"/>
            <a:ext cx="2538157" cy="1486872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/>
              <a:t>Unified fonts make reading more fluent.</a:t>
            </a:r>
          </a:p>
          <a:p>
            <a:pPr algn="ctr">
              <a:lnSpc>
                <a:spcPct val="150000"/>
              </a:lnSpc>
            </a:pPr>
            <a:r>
              <a:rPr lang="en-US" altLang="zh-CN" sz="1000" dirty="0"/>
              <a:t>Theme color makes PPT more convenient to change.</a:t>
            </a:r>
          </a:p>
          <a:p>
            <a:pPr algn="ctr">
              <a:lnSpc>
                <a:spcPct val="150000"/>
              </a:lnSpc>
            </a:pPr>
            <a:endParaRPr lang="en-US" altLang="zh-CN" sz="1000" dirty="0"/>
          </a:p>
          <a:p>
            <a:pPr algn="ctr">
              <a:lnSpc>
                <a:spcPct val="150000"/>
              </a:lnSpc>
            </a:pPr>
            <a:r>
              <a:rPr lang="en-US" altLang="zh-CN" sz="1000" dirty="0"/>
              <a:t>Adjust the spacing to adapt to Chinese typesetting, use the reference line in PPT.</a:t>
            </a:r>
          </a:p>
        </p:txBody>
      </p:sp>
    </p:spTree>
    <p:extLst>
      <p:ext uri="{BB962C8B-B14F-4D97-AF65-F5344CB8AC3E}">
        <p14:creationId xmlns:p14="http://schemas.microsoft.com/office/powerpoint/2010/main" val="3552795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13</a:t>
            </a:fld>
            <a:endParaRPr lang="zh-CN" altLang="en-US"/>
          </a:p>
        </p:txBody>
      </p:sp>
      <p:sp>
        <p:nvSpPr>
          <p:cNvPr id="6" name="iSḻíḓé"/>
          <p:cNvSpPr>
            <a:spLocks/>
          </p:cNvSpPr>
          <p:nvPr/>
        </p:nvSpPr>
        <p:spPr bwMode="auto">
          <a:xfrm>
            <a:off x="7905668" y="4089401"/>
            <a:ext cx="2228850" cy="2768600"/>
          </a:xfrm>
          <a:custGeom>
            <a:avLst/>
            <a:gdLst>
              <a:gd name="T0" fmla="*/ 166 w 1528"/>
              <a:gd name="T1" fmla="*/ 474 h 1898"/>
              <a:gd name="T2" fmla="*/ 33 w 1528"/>
              <a:gd name="T3" fmla="*/ 318 h 1898"/>
              <a:gd name="T4" fmla="*/ 201 w 1528"/>
              <a:gd name="T5" fmla="*/ 279 h 1898"/>
              <a:gd name="T6" fmla="*/ 1139 w 1528"/>
              <a:gd name="T7" fmla="*/ 246 h 1898"/>
              <a:gd name="T8" fmla="*/ 1269 w 1528"/>
              <a:gd name="T9" fmla="*/ 1129 h 1898"/>
              <a:gd name="T10" fmla="*/ 1123 w 1528"/>
              <a:gd name="T11" fmla="*/ 1583 h 1898"/>
              <a:gd name="T12" fmla="*/ 1223 w 1528"/>
              <a:gd name="T13" fmla="*/ 1898 h 1898"/>
              <a:gd name="T14" fmla="*/ 510 w 1528"/>
              <a:gd name="T15" fmla="*/ 1898 h 1898"/>
              <a:gd name="T16" fmla="*/ 370 w 1528"/>
              <a:gd name="T17" fmla="*/ 1554 h 1898"/>
              <a:gd name="T18" fmla="*/ 147 w 1528"/>
              <a:gd name="T19" fmla="*/ 1420 h 1898"/>
              <a:gd name="T20" fmla="*/ 111 w 1528"/>
              <a:gd name="T21" fmla="*/ 1400 h 1898"/>
              <a:gd name="T22" fmla="*/ 116 w 1528"/>
              <a:gd name="T23" fmla="*/ 1326 h 1898"/>
              <a:gd name="T24" fmla="*/ 72 w 1528"/>
              <a:gd name="T25" fmla="*/ 1293 h 1898"/>
              <a:gd name="T26" fmla="*/ 105 w 1528"/>
              <a:gd name="T27" fmla="*/ 1203 h 1898"/>
              <a:gd name="T28" fmla="*/ 12 w 1528"/>
              <a:gd name="T29" fmla="*/ 1114 h 1898"/>
              <a:gd name="T30" fmla="*/ 139 w 1528"/>
              <a:gd name="T31" fmla="*/ 931 h 1898"/>
              <a:gd name="T32" fmla="*/ 166 w 1528"/>
              <a:gd name="T33" fmla="*/ 474 h 18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528" h="1898">
                <a:moveTo>
                  <a:pt x="166" y="474"/>
                </a:moveTo>
                <a:cubicBezTo>
                  <a:pt x="166" y="474"/>
                  <a:pt x="0" y="470"/>
                  <a:pt x="33" y="318"/>
                </a:cubicBezTo>
                <a:cubicBezTo>
                  <a:pt x="33" y="318"/>
                  <a:pt x="78" y="376"/>
                  <a:pt x="201" y="279"/>
                </a:cubicBezTo>
                <a:cubicBezTo>
                  <a:pt x="325" y="182"/>
                  <a:pt x="750" y="0"/>
                  <a:pt x="1139" y="246"/>
                </a:cubicBezTo>
                <a:cubicBezTo>
                  <a:pt x="1528" y="493"/>
                  <a:pt x="1437" y="928"/>
                  <a:pt x="1269" y="1129"/>
                </a:cubicBezTo>
                <a:cubicBezTo>
                  <a:pt x="1100" y="1330"/>
                  <a:pt x="1048" y="1327"/>
                  <a:pt x="1123" y="1583"/>
                </a:cubicBezTo>
                <a:cubicBezTo>
                  <a:pt x="1197" y="1839"/>
                  <a:pt x="1223" y="1898"/>
                  <a:pt x="1223" y="1898"/>
                </a:cubicBezTo>
                <a:cubicBezTo>
                  <a:pt x="510" y="1898"/>
                  <a:pt x="510" y="1898"/>
                  <a:pt x="510" y="1898"/>
                </a:cubicBezTo>
                <a:cubicBezTo>
                  <a:pt x="510" y="1898"/>
                  <a:pt x="519" y="1551"/>
                  <a:pt x="370" y="1554"/>
                </a:cubicBezTo>
                <a:cubicBezTo>
                  <a:pt x="221" y="1557"/>
                  <a:pt x="103" y="1597"/>
                  <a:pt x="147" y="1420"/>
                </a:cubicBezTo>
                <a:cubicBezTo>
                  <a:pt x="147" y="1420"/>
                  <a:pt x="144" y="1396"/>
                  <a:pt x="111" y="1400"/>
                </a:cubicBezTo>
                <a:cubicBezTo>
                  <a:pt x="90" y="1402"/>
                  <a:pt x="65" y="1334"/>
                  <a:pt x="116" y="1326"/>
                </a:cubicBezTo>
                <a:cubicBezTo>
                  <a:pt x="116" y="1326"/>
                  <a:pt x="60" y="1327"/>
                  <a:pt x="72" y="1293"/>
                </a:cubicBezTo>
                <a:cubicBezTo>
                  <a:pt x="83" y="1259"/>
                  <a:pt x="126" y="1233"/>
                  <a:pt x="105" y="1203"/>
                </a:cubicBezTo>
                <a:cubicBezTo>
                  <a:pt x="84" y="1173"/>
                  <a:pt x="5" y="1167"/>
                  <a:pt x="12" y="1114"/>
                </a:cubicBezTo>
                <a:cubicBezTo>
                  <a:pt x="20" y="1061"/>
                  <a:pt x="141" y="1004"/>
                  <a:pt x="139" y="931"/>
                </a:cubicBezTo>
                <a:cubicBezTo>
                  <a:pt x="137" y="857"/>
                  <a:pt x="30" y="583"/>
                  <a:pt x="166" y="474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" name="ïśḻíḑê"/>
          <p:cNvSpPr>
            <a:spLocks/>
          </p:cNvSpPr>
          <p:nvPr/>
        </p:nvSpPr>
        <p:spPr bwMode="auto">
          <a:xfrm>
            <a:off x="8720055" y="4540251"/>
            <a:ext cx="992188" cy="99218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" name="ïṧḷïde"/>
          <p:cNvSpPr>
            <a:spLocks/>
          </p:cNvSpPr>
          <p:nvPr/>
        </p:nvSpPr>
        <p:spPr bwMode="auto">
          <a:xfrm>
            <a:off x="8091405" y="1946276"/>
            <a:ext cx="1441450" cy="14414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" name="ï$ľîḑé"/>
          <p:cNvSpPr>
            <a:spLocks/>
          </p:cNvSpPr>
          <p:nvPr/>
        </p:nvSpPr>
        <p:spPr bwMode="auto">
          <a:xfrm>
            <a:off x="9593180" y="2943226"/>
            <a:ext cx="769938" cy="7715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7" name="î$ḷîdé"/>
          <p:cNvSpPr>
            <a:spLocks/>
          </p:cNvSpPr>
          <p:nvPr/>
        </p:nvSpPr>
        <p:spPr bwMode="auto">
          <a:xfrm>
            <a:off x="8670843" y="3214689"/>
            <a:ext cx="1071563" cy="1071563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8" name="îš1îḓe"/>
          <p:cNvSpPr>
            <a:spLocks/>
          </p:cNvSpPr>
          <p:nvPr/>
        </p:nvSpPr>
        <p:spPr bwMode="auto">
          <a:xfrm>
            <a:off x="9299493" y="4100514"/>
            <a:ext cx="638175" cy="6381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" name="íSḻïḑê"/>
          <p:cNvSpPr>
            <a:spLocks/>
          </p:cNvSpPr>
          <p:nvPr/>
        </p:nvSpPr>
        <p:spPr bwMode="auto">
          <a:xfrm>
            <a:off x="8105693" y="3581401"/>
            <a:ext cx="638175" cy="63817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0" name="ïşļïḍé"/>
          <p:cNvSpPr>
            <a:spLocks/>
          </p:cNvSpPr>
          <p:nvPr/>
        </p:nvSpPr>
        <p:spPr bwMode="auto">
          <a:xfrm>
            <a:off x="7177005" y="2908301"/>
            <a:ext cx="1117600" cy="1117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1" name="ïsḷíḓè"/>
          <p:cNvSpPr>
            <a:spLocks noChangeAspect="1"/>
          </p:cNvSpPr>
          <p:nvPr/>
        </p:nvSpPr>
        <p:spPr bwMode="auto">
          <a:xfrm>
            <a:off x="9780811" y="3081351"/>
            <a:ext cx="449297" cy="495273"/>
          </a:xfrm>
          <a:custGeom>
            <a:avLst/>
            <a:gdLst>
              <a:gd name="T0" fmla="*/ 310 w 863"/>
              <a:gd name="T1" fmla="*/ 41 h 954"/>
              <a:gd name="T2" fmla="*/ 201 w 863"/>
              <a:gd name="T3" fmla="*/ 735 h 954"/>
              <a:gd name="T4" fmla="*/ 519 w 863"/>
              <a:gd name="T5" fmla="*/ 953 h 954"/>
              <a:gd name="T6" fmla="*/ 636 w 863"/>
              <a:gd name="T7" fmla="*/ 886 h 954"/>
              <a:gd name="T8" fmla="*/ 770 w 863"/>
              <a:gd name="T9" fmla="*/ 744 h 954"/>
              <a:gd name="T10" fmla="*/ 786 w 863"/>
              <a:gd name="T11" fmla="*/ 693 h 954"/>
              <a:gd name="T12" fmla="*/ 836 w 863"/>
              <a:gd name="T13" fmla="*/ 593 h 954"/>
              <a:gd name="T14" fmla="*/ 293 w 863"/>
              <a:gd name="T15" fmla="*/ 468 h 954"/>
              <a:gd name="T16" fmla="*/ 268 w 863"/>
              <a:gd name="T17" fmla="*/ 434 h 954"/>
              <a:gd name="T18" fmla="*/ 234 w 863"/>
              <a:gd name="T19" fmla="*/ 459 h 954"/>
              <a:gd name="T20" fmla="*/ 159 w 863"/>
              <a:gd name="T21" fmla="*/ 392 h 954"/>
              <a:gd name="T22" fmla="*/ 184 w 863"/>
              <a:gd name="T23" fmla="*/ 342 h 954"/>
              <a:gd name="T24" fmla="*/ 142 w 863"/>
              <a:gd name="T25" fmla="*/ 301 h 954"/>
              <a:gd name="T26" fmla="*/ 168 w 863"/>
              <a:gd name="T27" fmla="*/ 200 h 954"/>
              <a:gd name="T28" fmla="*/ 234 w 863"/>
              <a:gd name="T29" fmla="*/ 200 h 954"/>
              <a:gd name="T30" fmla="*/ 251 w 863"/>
              <a:gd name="T31" fmla="*/ 150 h 954"/>
              <a:gd name="T32" fmla="*/ 351 w 863"/>
              <a:gd name="T33" fmla="*/ 117 h 954"/>
              <a:gd name="T34" fmla="*/ 376 w 863"/>
              <a:gd name="T35" fmla="*/ 175 h 954"/>
              <a:gd name="T36" fmla="*/ 427 w 863"/>
              <a:gd name="T37" fmla="*/ 167 h 954"/>
              <a:gd name="T38" fmla="*/ 510 w 863"/>
              <a:gd name="T39" fmla="*/ 217 h 954"/>
              <a:gd name="T40" fmla="*/ 477 w 863"/>
              <a:gd name="T41" fmla="*/ 284 h 954"/>
              <a:gd name="T42" fmla="*/ 519 w 863"/>
              <a:gd name="T43" fmla="*/ 326 h 954"/>
              <a:gd name="T44" fmla="*/ 494 w 863"/>
              <a:gd name="T45" fmla="*/ 418 h 954"/>
              <a:gd name="T46" fmla="*/ 427 w 863"/>
              <a:gd name="T47" fmla="*/ 409 h 954"/>
              <a:gd name="T48" fmla="*/ 418 w 863"/>
              <a:gd name="T49" fmla="*/ 459 h 954"/>
              <a:gd name="T50" fmla="*/ 318 w 863"/>
              <a:gd name="T51" fmla="*/ 493 h 954"/>
              <a:gd name="T52" fmla="*/ 594 w 863"/>
              <a:gd name="T53" fmla="*/ 660 h 954"/>
              <a:gd name="T54" fmla="*/ 561 w 863"/>
              <a:gd name="T55" fmla="*/ 652 h 954"/>
              <a:gd name="T56" fmla="*/ 552 w 863"/>
              <a:gd name="T57" fmla="*/ 685 h 954"/>
              <a:gd name="T58" fmla="*/ 485 w 863"/>
              <a:gd name="T59" fmla="*/ 710 h 954"/>
              <a:gd name="T60" fmla="*/ 469 w 863"/>
              <a:gd name="T61" fmla="*/ 677 h 954"/>
              <a:gd name="T62" fmla="*/ 435 w 863"/>
              <a:gd name="T63" fmla="*/ 685 h 954"/>
              <a:gd name="T64" fmla="*/ 385 w 863"/>
              <a:gd name="T65" fmla="*/ 643 h 954"/>
              <a:gd name="T66" fmla="*/ 402 w 863"/>
              <a:gd name="T67" fmla="*/ 610 h 954"/>
              <a:gd name="T68" fmla="*/ 376 w 863"/>
              <a:gd name="T69" fmla="*/ 585 h 954"/>
              <a:gd name="T70" fmla="*/ 393 w 863"/>
              <a:gd name="T71" fmla="*/ 518 h 954"/>
              <a:gd name="T72" fmla="*/ 427 w 863"/>
              <a:gd name="T73" fmla="*/ 518 h 954"/>
              <a:gd name="T74" fmla="*/ 443 w 863"/>
              <a:gd name="T75" fmla="*/ 484 h 954"/>
              <a:gd name="T76" fmla="*/ 502 w 863"/>
              <a:gd name="T77" fmla="*/ 468 h 954"/>
              <a:gd name="T78" fmla="*/ 519 w 863"/>
              <a:gd name="T79" fmla="*/ 501 h 954"/>
              <a:gd name="T80" fmla="*/ 552 w 863"/>
              <a:gd name="T81" fmla="*/ 493 h 954"/>
              <a:gd name="T82" fmla="*/ 611 w 863"/>
              <a:gd name="T83" fmla="*/ 535 h 954"/>
              <a:gd name="T84" fmla="*/ 594 w 863"/>
              <a:gd name="T85" fmla="*/ 568 h 954"/>
              <a:gd name="T86" fmla="*/ 619 w 863"/>
              <a:gd name="T87" fmla="*/ 602 h 954"/>
              <a:gd name="T88" fmla="*/ 594 w 863"/>
              <a:gd name="T89" fmla="*/ 660 h 954"/>
              <a:gd name="T90" fmla="*/ 594 w 863"/>
              <a:gd name="T91" fmla="*/ 660 h 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63" h="954">
                <a:moveTo>
                  <a:pt x="761" y="426"/>
                </a:moveTo>
                <a:cubicBezTo>
                  <a:pt x="820" y="133"/>
                  <a:pt x="577" y="0"/>
                  <a:pt x="310" y="41"/>
                </a:cubicBezTo>
                <a:cubicBezTo>
                  <a:pt x="42" y="83"/>
                  <a:pt x="50" y="242"/>
                  <a:pt x="34" y="317"/>
                </a:cubicBezTo>
                <a:cubicBezTo>
                  <a:pt x="0" y="518"/>
                  <a:pt x="201" y="735"/>
                  <a:pt x="201" y="735"/>
                </a:cubicBezTo>
                <a:cubicBezTo>
                  <a:pt x="193" y="953"/>
                  <a:pt x="193" y="953"/>
                  <a:pt x="193" y="953"/>
                </a:cubicBezTo>
                <a:cubicBezTo>
                  <a:pt x="519" y="953"/>
                  <a:pt x="519" y="953"/>
                  <a:pt x="519" y="953"/>
                </a:cubicBezTo>
                <a:cubicBezTo>
                  <a:pt x="544" y="852"/>
                  <a:pt x="544" y="852"/>
                  <a:pt x="544" y="852"/>
                </a:cubicBezTo>
                <a:cubicBezTo>
                  <a:pt x="544" y="852"/>
                  <a:pt x="552" y="877"/>
                  <a:pt x="636" y="886"/>
                </a:cubicBezTo>
                <a:cubicBezTo>
                  <a:pt x="728" y="894"/>
                  <a:pt x="711" y="785"/>
                  <a:pt x="711" y="785"/>
                </a:cubicBezTo>
                <a:cubicBezTo>
                  <a:pt x="711" y="785"/>
                  <a:pt x="770" y="760"/>
                  <a:pt x="770" y="744"/>
                </a:cubicBezTo>
                <a:cubicBezTo>
                  <a:pt x="770" y="727"/>
                  <a:pt x="736" y="702"/>
                  <a:pt x="736" y="702"/>
                </a:cubicBezTo>
                <a:cubicBezTo>
                  <a:pt x="736" y="702"/>
                  <a:pt x="770" y="710"/>
                  <a:pt x="786" y="693"/>
                </a:cubicBezTo>
                <a:cubicBezTo>
                  <a:pt x="794" y="677"/>
                  <a:pt x="770" y="626"/>
                  <a:pt x="770" y="626"/>
                </a:cubicBezTo>
                <a:cubicBezTo>
                  <a:pt x="770" y="626"/>
                  <a:pt x="811" y="626"/>
                  <a:pt x="836" y="593"/>
                </a:cubicBezTo>
                <a:cubicBezTo>
                  <a:pt x="862" y="568"/>
                  <a:pt x="761" y="484"/>
                  <a:pt x="761" y="426"/>
                </a:cubicBezTo>
                <a:close/>
                <a:moveTo>
                  <a:pt x="293" y="468"/>
                </a:moveTo>
                <a:cubicBezTo>
                  <a:pt x="293" y="468"/>
                  <a:pt x="293" y="451"/>
                  <a:pt x="293" y="443"/>
                </a:cubicBezTo>
                <a:cubicBezTo>
                  <a:pt x="284" y="434"/>
                  <a:pt x="276" y="434"/>
                  <a:pt x="268" y="434"/>
                </a:cubicBezTo>
                <a:cubicBezTo>
                  <a:pt x="260" y="443"/>
                  <a:pt x="243" y="451"/>
                  <a:pt x="243" y="451"/>
                </a:cubicBezTo>
                <a:cubicBezTo>
                  <a:pt x="234" y="459"/>
                  <a:pt x="234" y="459"/>
                  <a:pt x="234" y="459"/>
                </a:cubicBezTo>
                <a:lnTo>
                  <a:pt x="209" y="451"/>
                </a:lnTo>
                <a:cubicBezTo>
                  <a:pt x="159" y="392"/>
                  <a:pt x="159" y="392"/>
                  <a:pt x="159" y="392"/>
                </a:cubicBezTo>
                <a:cubicBezTo>
                  <a:pt x="159" y="359"/>
                  <a:pt x="159" y="359"/>
                  <a:pt x="159" y="359"/>
                </a:cubicBezTo>
                <a:cubicBezTo>
                  <a:pt x="159" y="359"/>
                  <a:pt x="176" y="342"/>
                  <a:pt x="184" y="342"/>
                </a:cubicBezTo>
                <a:cubicBezTo>
                  <a:pt x="184" y="334"/>
                  <a:pt x="184" y="326"/>
                  <a:pt x="184" y="317"/>
                </a:cubicBezTo>
                <a:cubicBezTo>
                  <a:pt x="168" y="309"/>
                  <a:pt x="142" y="301"/>
                  <a:pt x="142" y="301"/>
                </a:cubicBezTo>
                <a:cubicBezTo>
                  <a:pt x="134" y="267"/>
                  <a:pt x="134" y="267"/>
                  <a:pt x="134" y="267"/>
                </a:cubicBezTo>
                <a:cubicBezTo>
                  <a:pt x="168" y="200"/>
                  <a:pt x="168" y="200"/>
                  <a:pt x="168" y="200"/>
                </a:cubicBezTo>
                <a:cubicBezTo>
                  <a:pt x="201" y="192"/>
                  <a:pt x="201" y="192"/>
                  <a:pt x="201" y="192"/>
                </a:cubicBezTo>
                <a:cubicBezTo>
                  <a:pt x="201" y="192"/>
                  <a:pt x="226" y="200"/>
                  <a:pt x="234" y="200"/>
                </a:cubicBezTo>
                <a:cubicBezTo>
                  <a:pt x="243" y="200"/>
                  <a:pt x="243" y="192"/>
                  <a:pt x="251" y="192"/>
                </a:cubicBezTo>
                <a:cubicBezTo>
                  <a:pt x="251" y="175"/>
                  <a:pt x="251" y="150"/>
                  <a:pt x="251" y="150"/>
                </a:cubicBezTo>
                <a:cubicBezTo>
                  <a:pt x="276" y="125"/>
                  <a:pt x="276" y="125"/>
                  <a:pt x="276" y="125"/>
                </a:cubicBezTo>
                <a:cubicBezTo>
                  <a:pt x="351" y="117"/>
                  <a:pt x="351" y="117"/>
                  <a:pt x="351" y="117"/>
                </a:cubicBezTo>
                <a:cubicBezTo>
                  <a:pt x="376" y="142"/>
                  <a:pt x="376" y="142"/>
                  <a:pt x="376" y="142"/>
                </a:cubicBezTo>
                <a:cubicBezTo>
                  <a:pt x="376" y="142"/>
                  <a:pt x="376" y="167"/>
                  <a:pt x="376" y="175"/>
                </a:cubicBezTo>
                <a:cubicBezTo>
                  <a:pt x="385" y="175"/>
                  <a:pt x="393" y="183"/>
                  <a:pt x="402" y="183"/>
                </a:cubicBezTo>
                <a:cubicBezTo>
                  <a:pt x="410" y="175"/>
                  <a:pt x="427" y="167"/>
                  <a:pt x="427" y="167"/>
                </a:cubicBezTo>
                <a:cubicBezTo>
                  <a:pt x="460" y="167"/>
                  <a:pt x="460" y="167"/>
                  <a:pt x="460" y="167"/>
                </a:cubicBezTo>
                <a:cubicBezTo>
                  <a:pt x="510" y="217"/>
                  <a:pt x="510" y="217"/>
                  <a:pt x="510" y="217"/>
                </a:cubicBezTo>
                <a:cubicBezTo>
                  <a:pt x="510" y="250"/>
                  <a:pt x="510" y="250"/>
                  <a:pt x="510" y="250"/>
                </a:cubicBezTo>
                <a:cubicBezTo>
                  <a:pt x="510" y="250"/>
                  <a:pt x="494" y="267"/>
                  <a:pt x="477" y="284"/>
                </a:cubicBezTo>
                <a:cubicBezTo>
                  <a:pt x="485" y="284"/>
                  <a:pt x="485" y="292"/>
                  <a:pt x="485" y="301"/>
                </a:cubicBezTo>
                <a:cubicBezTo>
                  <a:pt x="494" y="309"/>
                  <a:pt x="519" y="326"/>
                  <a:pt x="519" y="326"/>
                </a:cubicBezTo>
                <a:cubicBezTo>
                  <a:pt x="527" y="359"/>
                  <a:pt x="527" y="359"/>
                  <a:pt x="527" y="359"/>
                </a:cubicBezTo>
                <a:cubicBezTo>
                  <a:pt x="494" y="418"/>
                  <a:pt x="494" y="418"/>
                  <a:pt x="494" y="418"/>
                </a:cubicBezTo>
                <a:cubicBezTo>
                  <a:pt x="460" y="426"/>
                  <a:pt x="460" y="426"/>
                  <a:pt x="460" y="426"/>
                </a:cubicBezTo>
                <a:cubicBezTo>
                  <a:pt x="460" y="426"/>
                  <a:pt x="443" y="418"/>
                  <a:pt x="427" y="409"/>
                </a:cubicBezTo>
                <a:cubicBezTo>
                  <a:pt x="427" y="418"/>
                  <a:pt x="418" y="418"/>
                  <a:pt x="410" y="426"/>
                </a:cubicBezTo>
                <a:cubicBezTo>
                  <a:pt x="410" y="434"/>
                  <a:pt x="418" y="459"/>
                  <a:pt x="418" y="459"/>
                </a:cubicBezTo>
                <a:cubicBezTo>
                  <a:pt x="393" y="484"/>
                  <a:pt x="393" y="484"/>
                  <a:pt x="393" y="484"/>
                </a:cubicBezTo>
                <a:cubicBezTo>
                  <a:pt x="318" y="493"/>
                  <a:pt x="318" y="493"/>
                  <a:pt x="318" y="493"/>
                </a:cubicBezTo>
                <a:lnTo>
                  <a:pt x="293" y="468"/>
                </a:lnTo>
                <a:close/>
                <a:moveTo>
                  <a:pt x="594" y="660"/>
                </a:moveTo>
                <a:cubicBezTo>
                  <a:pt x="577" y="669"/>
                  <a:pt x="577" y="669"/>
                  <a:pt x="577" y="669"/>
                </a:cubicBezTo>
                <a:cubicBezTo>
                  <a:pt x="577" y="669"/>
                  <a:pt x="561" y="660"/>
                  <a:pt x="561" y="652"/>
                </a:cubicBezTo>
                <a:cubicBezTo>
                  <a:pt x="552" y="660"/>
                  <a:pt x="552" y="660"/>
                  <a:pt x="544" y="660"/>
                </a:cubicBezTo>
                <a:cubicBezTo>
                  <a:pt x="544" y="669"/>
                  <a:pt x="552" y="685"/>
                  <a:pt x="552" y="685"/>
                </a:cubicBezTo>
                <a:cubicBezTo>
                  <a:pt x="535" y="702"/>
                  <a:pt x="535" y="702"/>
                  <a:pt x="535" y="702"/>
                </a:cubicBezTo>
                <a:cubicBezTo>
                  <a:pt x="485" y="710"/>
                  <a:pt x="485" y="710"/>
                  <a:pt x="485" y="710"/>
                </a:cubicBezTo>
                <a:cubicBezTo>
                  <a:pt x="469" y="693"/>
                  <a:pt x="469" y="693"/>
                  <a:pt x="469" y="693"/>
                </a:cubicBezTo>
                <a:lnTo>
                  <a:pt x="469" y="677"/>
                </a:lnTo>
                <a:cubicBezTo>
                  <a:pt x="460" y="669"/>
                  <a:pt x="460" y="669"/>
                  <a:pt x="452" y="669"/>
                </a:cubicBezTo>
                <a:cubicBezTo>
                  <a:pt x="435" y="685"/>
                  <a:pt x="435" y="685"/>
                  <a:pt x="435" y="685"/>
                </a:cubicBezTo>
                <a:lnTo>
                  <a:pt x="410" y="685"/>
                </a:lnTo>
                <a:cubicBezTo>
                  <a:pt x="385" y="643"/>
                  <a:pt x="385" y="643"/>
                  <a:pt x="385" y="643"/>
                </a:cubicBezTo>
                <a:cubicBezTo>
                  <a:pt x="385" y="626"/>
                  <a:pt x="385" y="626"/>
                  <a:pt x="385" y="626"/>
                </a:cubicBezTo>
                <a:cubicBezTo>
                  <a:pt x="402" y="610"/>
                  <a:pt x="402" y="610"/>
                  <a:pt x="402" y="610"/>
                </a:cubicBezTo>
                <a:cubicBezTo>
                  <a:pt x="402" y="602"/>
                  <a:pt x="402" y="602"/>
                  <a:pt x="402" y="593"/>
                </a:cubicBezTo>
                <a:cubicBezTo>
                  <a:pt x="393" y="593"/>
                  <a:pt x="376" y="585"/>
                  <a:pt x="376" y="585"/>
                </a:cubicBezTo>
                <a:cubicBezTo>
                  <a:pt x="368" y="560"/>
                  <a:pt x="368" y="560"/>
                  <a:pt x="368" y="560"/>
                </a:cubicBezTo>
                <a:cubicBezTo>
                  <a:pt x="393" y="518"/>
                  <a:pt x="393" y="518"/>
                  <a:pt x="393" y="518"/>
                </a:cubicBezTo>
                <a:cubicBezTo>
                  <a:pt x="410" y="510"/>
                  <a:pt x="410" y="510"/>
                  <a:pt x="410" y="510"/>
                </a:cubicBezTo>
                <a:lnTo>
                  <a:pt x="427" y="518"/>
                </a:lnTo>
                <a:cubicBezTo>
                  <a:pt x="435" y="518"/>
                  <a:pt x="443" y="518"/>
                  <a:pt x="443" y="510"/>
                </a:cubicBezTo>
                <a:cubicBezTo>
                  <a:pt x="443" y="501"/>
                  <a:pt x="443" y="484"/>
                  <a:pt x="443" y="484"/>
                </a:cubicBezTo>
                <a:cubicBezTo>
                  <a:pt x="460" y="468"/>
                  <a:pt x="460" y="468"/>
                  <a:pt x="460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19" y="484"/>
                  <a:pt x="519" y="484"/>
                  <a:pt x="519" y="484"/>
                </a:cubicBezTo>
                <a:cubicBezTo>
                  <a:pt x="519" y="484"/>
                  <a:pt x="519" y="493"/>
                  <a:pt x="519" y="501"/>
                </a:cubicBezTo>
                <a:cubicBezTo>
                  <a:pt x="527" y="501"/>
                  <a:pt x="535" y="510"/>
                  <a:pt x="544" y="510"/>
                </a:cubicBezTo>
                <a:cubicBezTo>
                  <a:pt x="552" y="493"/>
                  <a:pt x="552" y="493"/>
                  <a:pt x="552" y="493"/>
                </a:cubicBezTo>
                <a:cubicBezTo>
                  <a:pt x="577" y="493"/>
                  <a:pt x="577" y="493"/>
                  <a:pt x="577" y="493"/>
                </a:cubicBezTo>
                <a:cubicBezTo>
                  <a:pt x="611" y="535"/>
                  <a:pt x="611" y="535"/>
                  <a:pt x="611" y="535"/>
                </a:cubicBezTo>
                <a:cubicBezTo>
                  <a:pt x="611" y="551"/>
                  <a:pt x="611" y="551"/>
                  <a:pt x="611" y="551"/>
                </a:cubicBezTo>
                <a:lnTo>
                  <a:pt x="594" y="568"/>
                </a:lnTo>
                <a:cubicBezTo>
                  <a:pt x="594" y="576"/>
                  <a:pt x="594" y="576"/>
                  <a:pt x="594" y="585"/>
                </a:cubicBezTo>
                <a:cubicBezTo>
                  <a:pt x="602" y="585"/>
                  <a:pt x="619" y="602"/>
                  <a:pt x="619" y="602"/>
                </a:cubicBezTo>
                <a:cubicBezTo>
                  <a:pt x="619" y="618"/>
                  <a:pt x="619" y="618"/>
                  <a:pt x="619" y="618"/>
                </a:cubicBezTo>
                <a:lnTo>
                  <a:pt x="594" y="660"/>
                </a:lnTo>
                <a:close/>
                <a:moveTo>
                  <a:pt x="594" y="660"/>
                </a:moveTo>
                <a:lnTo>
                  <a:pt x="594" y="6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2" name="iṥļiḓé"/>
          <p:cNvSpPr>
            <a:spLocks noChangeAspect="1"/>
          </p:cNvSpPr>
          <p:nvPr/>
        </p:nvSpPr>
        <p:spPr bwMode="auto">
          <a:xfrm>
            <a:off x="9450729" y="4234833"/>
            <a:ext cx="330082" cy="363185"/>
          </a:xfrm>
          <a:custGeom>
            <a:avLst/>
            <a:gdLst>
              <a:gd name="T0" fmla="+- 0 10802 114"/>
              <a:gd name="T1" fmla="*/ T0 w 21376"/>
              <a:gd name="T2" fmla="*/ 10800 h 21600"/>
              <a:gd name="T3" fmla="+- 0 10802 114"/>
              <a:gd name="T4" fmla="*/ T3 w 21376"/>
              <a:gd name="T5" fmla="*/ 10800 h 21600"/>
              <a:gd name="T6" fmla="+- 0 10802 114"/>
              <a:gd name="T7" fmla="*/ T6 w 21376"/>
              <a:gd name="T8" fmla="*/ 10800 h 21600"/>
              <a:gd name="T9" fmla="+- 0 10802 114"/>
              <a:gd name="T10" fmla="*/ T9 w 2137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76" h="21600">
                <a:moveTo>
                  <a:pt x="21036" y="18604"/>
                </a:moveTo>
                <a:cubicBezTo>
                  <a:pt x="21454" y="19261"/>
                  <a:pt x="21486" y="19922"/>
                  <a:pt x="21134" y="20586"/>
                </a:cubicBezTo>
                <a:cubicBezTo>
                  <a:pt x="20969" y="20915"/>
                  <a:pt x="20731" y="21168"/>
                  <a:pt x="20427" y="21338"/>
                </a:cubicBezTo>
                <a:cubicBezTo>
                  <a:pt x="20122" y="21514"/>
                  <a:pt x="19797" y="21599"/>
                  <a:pt x="19455" y="21599"/>
                </a:cubicBezTo>
                <a:lnTo>
                  <a:pt x="1928" y="21599"/>
                </a:lnTo>
                <a:cubicBezTo>
                  <a:pt x="1585" y="21599"/>
                  <a:pt x="1263" y="21514"/>
                  <a:pt x="965" y="21338"/>
                </a:cubicBezTo>
                <a:cubicBezTo>
                  <a:pt x="663" y="21168"/>
                  <a:pt x="425" y="20915"/>
                  <a:pt x="248" y="20586"/>
                </a:cubicBezTo>
                <a:cubicBezTo>
                  <a:pt x="-114" y="19914"/>
                  <a:pt x="-80" y="19250"/>
                  <a:pt x="344" y="18604"/>
                </a:cubicBezTo>
                <a:lnTo>
                  <a:pt x="7509" y="7313"/>
                </a:lnTo>
                <a:lnTo>
                  <a:pt x="7509" y="2167"/>
                </a:lnTo>
                <a:lnTo>
                  <a:pt x="6427" y="2167"/>
                </a:lnTo>
                <a:cubicBezTo>
                  <a:pt x="6122" y="2167"/>
                  <a:pt x="5870" y="2061"/>
                  <a:pt x="5670" y="1850"/>
                </a:cubicBezTo>
                <a:cubicBezTo>
                  <a:pt x="5473" y="1638"/>
                  <a:pt x="5371" y="1380"/>
                  <a:pt x="5371" y="1072"/>
                </a:cubicBezTo>
                <a:cubicBezTo>
                  <a:pt x="5371" y="778"/>
                  <a:pt x="5473" y="528"/>
                  <a:pt x="5670" y="320"/>
                </a:cubicBezTo>
                <a:cubicBezTo>
                  <a:pt x="5870" y="108"/>
                  <a:pt x="6122" y="0"/>
                  <a:pt x="6427" y="0"/>
                </a:cubicBezTo>
                <a:lnTo>
                  <a:pt x="14953" y="0"/>
                </a:lnTo>
                <a:cubicBezTo>
                  <a:pt x="15260" y="0"/>
                  <a:pt x="15515" y="108"/>
                  <a:pt x="15724" y="320"/>
                </a:cubicBezTo>
                <a:cubicBezTo>
                  <a:pt x="15933" y="528"/>
                  <a:pt x="16038" y="778"/>
                  <a:pt x="16038" y="1072"/>
                </a:cubicBezTo>
                <a:cubicBezTo>
                  <a:pt x="16038" y="1380"/>
                  <a:pt x="15933" y="1638"/>
                  <a:pt x="15724" y="1850"/>
                </a:cubicBezTo>
                <a:cubicBezTo>
                  <a:pt x="15515" y="2061"/>
                  <a:pt x="15260" y="2167"/>
                  <a:pt x="14953" y="2167"/>
                </a:cubicBezTo>
                <a:lnTo>
                  <a:pt x="13900" y="2167"/>
                </a:lnTo>
                <a:lnTo>
                  <a:pt x="13900" y="7339"/>
                </a:lnTo>
                <a:lnTo>
                  <a:pt x="21036" y="18604"/>
                </a:lnTo>
                <a:close/>
                <a:moveTo>
                  <a:pt x="5261" y="14865"/>
                </a:moveTo>
                <a:lnTo>
                  <a:pt x="16122" y="14865"/>
                </a:lnTo>
                <a:lnTo>
                  <a:pt x="11773" y="7974"/>
                </a:lnTo>
                <a:lnTo>
                  <a:pt x="11773" y="2167"/>
                </a:lnTo>
                <a:lnTo>
                  <a:pt x="9635" y="2167"/>
                </a:lnTo>
                <a:lnTo>
                  <a:pt x="9635" y="7947"/>
                </a:lnTo>
                <a:lnTo>
                  <a:pt x="5261" y="148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8" name="ï$liḓé"/>
          <p:cNvSpPr>
            <a:spLocks/>
          </p:cNvSpPr>
          <p:nvPr/>
        </p:nvSpPr>
        <p:spPr bwMode="auto">
          <a:xfrm>
            <a:off x="7427118" y="3147113"/>
            <a:ext cx="547833" cy="526797"/>
          </a:xfrm>
          <a:custGeom>
            <a:avLst/>
            <a:gdLst>
              <a:gd name="T0" fmla="*/ 911 w 912"/>
              <a:gd name="T1" fmla="*/ 242 h 879"/>
              <a:gd name="T2" fmla="*/ 594 w 912"/>
              <a:gd name="T3" fmla="*/ 33 h 879"/>
              <a:gd name="T4" fmla="*/ 75 w 912"/>
              <a:gd name="T5" fmla="*/ 435 h 879"/>
              <a:gd name="T6" fmla="*/ 242 w 912"/>
              <a:gd name="T7" fmla="*/ 878 h 879"/>
              <a:gd name="T8" fmla="*/ 343 w 912"/>
              <a:gd name="T9" fmla="*/ 819 h 879"/>
              <a:gd name="T10" fmla="*/ 911 w 912"/>
              <a:gd name="T11" fmla="*/ 242 h 879"/>
              <a:gd name="T12" fmla="*/ 451 w 912"/>
              <a:gd name="T13" fmla="*/ 226 h 879"/>
              <a:gd name="T14" fmla="*/ 577 w 912"/>
              <a:gd name="T15" fmla="*/ 125 h 879"/>
              <a:gd name="T16" fmla="*/ 669 w 912"/>
              <a:gd name="T17" fmla="*/ 251 h 879"/>
              <a:gd name="T18" fmla="*/ 543 w 912"/>
              <a:gd name="T19" fmla="*/ 351 h 879"/>
              <a:gd name="T20" fmla="*/ 451 w 912"/>
              <a:gd name="T21" fmla="*/ 226 h 879"/>
              <a:gd name="T22" fmla="*/ 226 w 912"/>
              <a:gd name="T23" fmla="*/ 343 h 879"/>
              <a:gd name="T24" fmla="*/ 318 w 912"/>
              <a:gd name="T25" fmla="*/ 276 h 879"/>
              <a:gd name="T26" fmla="*/ 385 w 912"/>
              <a:gd name="T27" fmla="*/ 368 h 879"/>
              <a:gd name="T28" fmla="*/ 293 w 912"/>
              <a:gd name="T29" fmla="*/ 435 h 879"/>
              <a:gd name="T30" fmla="*/ 226 w 912"/>
              <a:gd name="T31" fmla="*/ 343 h 879"/>
              <a:gd name="T32" fmla="*/ 251 w 912"/>
              <a:gd name="T33" fmla="*/ 710 h 879"/>
              <a:gd name="T34" fmla="*/ 176 w 912"/>
              <a:gd name="T35" fmla="*/ 618 h 879"/>
              <a:gd name="T36" fmla="*/ 267 w 912"/>
              <a:gd name="T37" fmla="*/ 552 h 879"/>
              <a:gd name="T38" fmla="*/ 343 w 912"/>
              <a:gd name="T39" fmla="*/ 644 h 879"/>
              <a:gd name="T40" fmla="*/ 251 w 912"/>
              <a:gd name="T41" fmla="*/ 710 h 879"/>
              <a:gd name="T42" fmla="*/ 251 w 912"/>
              <a:gd name="T43" fmla="*/ 710 h 879"/>
              <a:gd name="T44" fmla="*/ 251 w 912"/>
              <a:gd name="T45" fmla="*/ 710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912" h="879">
                <a:moveTo>
                  <a:pt x="911" y="242"/>
                </a:moveTo>
                <a:cubicBezTo>
                  <a:pt x="844" y="134"/>
                  <a:pt x="727" y="50"/>
                  <a:pt x="594" y="33"/>
                </a:cubicBezTo>
                <a:cubicBezTo>
                  <a:pt x="343" y="0"/>
                  <a:pt x="134" y="184"/>
                  <a:pt x="75" y="435"/>
                </a:cubicBezTo>
                <a:cubicBezTo>
                  <a:pt x="0" y="761"/>
                  <a:pt x="84" y="869"/>
                  <a:pt x="242" y="878"/>
                </a:cubicBezTo>
                <a:cubicBezTo>
                  <a:pt x="267" y="853"/>
                  <a:pt x="309" y="828"/>
                  <a:pt x="343" y="819"/>
                </a:cubicBezTo>
                <a:lnTo>
                  <a:pt x="911" y="242"/>
                </a:lnTo>
                <a:close/>
                <a:moveTo>
                  <a:pt x="451" y="226"/>
                </a:moveTo>
                <a:cubicBezTo>
                  <a:pt x="460" y="167"/>
                  <a:pt x="518" y="117"/>
                  <a:pt x="577" y="125"/>
                </a:cubicBezTo>
                <a:cubicBezTo>
                  <a:pt x="635" y="134"/>
                  <a:pt x="677" y="192"/>
                  <a:pt x="669" y="251"/>
                </a:cubicBezTo>
                <a:cubicBezTo>
                  <a:pt x="660" y="317"/>
                  <a:pt x="610" y="359"/>
                  <a:pt x="543" y="351"/>
                </a:cubicBezTo>
                <a:cubicBezTo>
                  <a:pt x="485" y="343"/>
                  <a:pt x="443" y="284"/>
                  <a:pt x="451" y="226"/>
                </a:cubicBezTo>
                <a:close/>
                <a:moveTo>
                  <a:pt x="226" y="343"/>
                </a:moveTo>
                <a:cubicBezTo>
                  <a:pt x="226" y="301"/>
                  <a:pt x="267" y="267"/>
                  <a:pt x="318" y="276"/>
                </a:cubicBezTo>
                <a:cubicBezTo>
                  <a:pt x="359" y="284"/>
                  <a:pt x="393" y="326"/>
                  <a:pt x="385" y="368"/>
                </a:cubicBezTo>
                <a:cubicBezTo>
                  <a:pt x="376" y="409"/>
                  <a:pt x="334" y="443"/>
                  <a:pt x="293" y="435"/>
                </a:cubicBezTo>
                <a:cubicBezTo>
                  <a:pt x="251" y="435"/>
                  <a:pt x="217" y="393"/>
                  <a:pt x="226" y="343"/>
                </a:cubicBezTo>
                <a:close/>
                <a:moveTo>
                  <a:pt x="251" y="710"/>
                </a:moveTo>
                <a:cubicBezTo>
                  <a:pt x="200" y="710"/>
                  <a:pt x="167" y="669"/>
                  <a:pt x="176" y="618"/>
                </a:cubicBezTo>
                <a:cubicBezTo>
                  <a:pt x="184" y="577"/>
                  <a:pt x="226" y="543"/>
                  <a:pt x="267" y="552"/>
                </a:cubicBezTo>
                <a:cubicBezTo>
                  <a:pt x="318" y="560"/>
                  <a:pt x="343" y="602"/>
                  <a:pt x="343" y="644"/>
                </a:cubicBezTo>
                <a:cubicBezTo>
                  <a:pt x="334" y="685"/>
                  <a:pt x="293" y="719"/>
                  <a:pt x="251" y="710"/>
                </a:cubicBezTo>
                <a:close/>
                <a:moveTo>
                  <a:pt x="251" y="710"/>
                </a:moveTo>
                <a:lnTo>
                  <a:pt x="251" y="71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lc="http://schemas.openxmlformats.org/drawingml/2006/lockedCanvas" xmlns:a14="http://schemas.microsoft.com/office/drawing/2010/main" xmlns:p14="http://schemas.microsoft.com/office/powerpoint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9" name="ïṩḻîḍe"/>
          <p:cNvSpPr>
            <a:spLocks/>
          </p:cNvSpPr>
          <p:nvPr/>
        </p:nvSpPr>
        <p:spPr bwMode="auto">
          <a:xfrm>
            <a:off x="7773814" y="3237119"/>
            <a:ext cx="341404" cy="373258"/>
          </a:xfrm>
          <a:custGeom>
            <a:avLst/>
            <a:gdLst>
              <a:gd name="T0" fmla="*/ 142 w 569"/>
              <a:gd name="T1" fmla="*/ 619 h 620"/>
              <a:gd name="T2" fmla="*/ 150 w 569"/>
              <a:gd name="T3" fmla="*/ 611 h 620"/>
              <a:gd name="T4" fmla="*/ 568 w 569"/>
              <a:gd name="T5" fmla="*/ 67 h 620"/>
              <a:gd name="T6" fmla="*/ 543 w 569"/>
              <a:gd name="T7" fmla="*/ 25 h 620"/>
              <a:gd name="T8" fmla="*/ 493 w 569"/>
              <a:gd name="T9" fmla="*/ 17 h 620"/>
              <a:gd name="T10" fmla="*/ 8 w 569"/>
              <a:gd name="T11" fmla="*/ 485 h 620"/>
              <a:gd name="T12" fmla="*/ 0 w 569"/>
              <a:gd name="T13" fmla="*/ 494 h 620"/>
              <a:gd name="T14" fmla="*/ 142 w 569"/>
              <a:gd name="T15" fmla="*/ 619 h 620"/>
              <a:gd name="T16" fmla="*/ 142 w 569"/>
              <a:gd name="T17" fmla="*/ 619 h 620"/>
              <a:gd name="T18" fmla="*/ 142 w 569"/>
              <a:gd name="T19" fmla="*/ 619 h 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69" h="620">
                <a:moveTo>
                  <a:pt x="142" y="619"/>
                </a:moveTo>
                <a:cubicBezTo>
                  <a:pt x="150" y="611"/>
                  <a:pt x="150" y="611"/>
                  <a:pt x="150" y="611"/>
                </a:cubicBezTo>
                <a:cubicBezTo>
                  <a:pt x="568" y="67"/>
                  <a:pt x="568" y="67"/>
                  <a:pt x="568" y="67"/>
                </a:cubicBezTo>
                <a:cubicBezTo>
                  <a:pt x="568" y="59"/>
                  <a:pt x="560" y="42"/>
                  <a:pt x="543" y="25"/>
                </a:cubicBezTo>
                <a:cubicBezTo>
                  <a:pt x="518" y="0"/>
                  <a:pt x="493" y="17"/>
                  <a:pt x="493" y="17"/>
                </a:cubicBezTo>
                <a:cubicBezTo>
                  <a:pt x="8" y="485"/>
                  <a:pt x="8" y="485"/>
                  <a:pt x="8" y="485"/>
                </a:cubicBezTo>
                <a:cubicBezTo>
                  <a:pt x="0" y="494"/>
                  <a:pt x="0" y="494"/>
                  <a:pt x="0" y="494"/>
                </a:cubicBezTo>
                <a:lnTo>
                  <a:pt x="142" y="619"/>
                </a:lnTo>
                <a:close/>
                <a:moveTo>
                  <a:pt x="142" y="619"/>
                </a:moveTo>
                <a:lnTo>
                  <a:pt x="142" y="6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lc="http://schemas.openxmlformats.org/drawingml/2006/lockedCanvas" xmlns:a14="http://schemas.microsoft.com/office/drawing/2010/main" xmlns:p14="http://schemas.microsoft.com/office/powerpoint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0" name="isļíḑé"/>
          <p:cNvSpPr>
            <a:spLocks/>
          </p:cNvSpPr>
          <p:nvPr/>
        </p:nvSpPr>
        <p:spPr bwMode="auto">
          <a:xfrm>
            <a:off x="7673245" y="3552137"/>
            <a:ext cx="172026" cy="172070"/>
          </a:xfrm>
          <a:custGeom>
            <a:avLst/>
            <a:gdLst>
              <a:gd name="T0" fmla="*/ 143 w 286"/>
              <a:gd name="T1" fmla="*/ 284 h 285"/>
              <a:gd name="T2" fmla="*/ 151 w 286"/>
              <a:gd name="T3" fmla="*/ 268 h 285"/>
              <a:gd name="T4" fmla="*/ 285 w 286"/>
              <a:gd name="T5" fmla="*/ 125 h 285"/>
              <a:gd name="T6" fmla="*/ 143 w 286"/>
              <a:gd name="T7" fmla="*/ 0 h 285"/>
              <a:gd name="T8" fmla="*/ 9 w 286"/>
              <a:gd name="T9" fmla="*/ 142 h 285"/>
              <a:gd name="T10" fmla="*/ 0 w 286"/>
              <a:gd name="T11" fmla="*/ 151 h 285"/>
              <a:gd name="T12" fmla="*/ 143 w 286"/>
              <a:gd name="T13" fmla="*/ 284 h 285"/>
              <a:gd name="T14" fmla="*/ 59 w 286"/>
              <a:gd name="T15" fmla="*/ 134 h 285"/>
              <a:gd name="T16" fmla="*/ 126 w 286"/>
              <a:gd name="T17" fmla="*/ 59 h 285"/>
              <a:gd name="T18" fmla="*/ 151 w 286"/>
              <a:gd name="T19" fmla="*/ 59 h 285"/>
              <a:gd name="T20" fmla="*/ 159 w 286"/>
              <a:gd name="T21" fmla="*/ 67 h 285"/>
              <a:gd name="T22" fmla="*/ 159 w 286"/>
              <a:gd name="T23" fmla="*/ 75 h 285"/>
              <a:gd name="T24" fmla="*/ 159 w 286"/>
              <a:gd name="T25" fmla="*/ 92 h 285"/>
              <a:gd name="T26" fmla="*/ 92 w 286"/>
              <a:gd name="T27" fmla="*/ 159 h 285"/>
              <a:gd name="T28" fmla="*/ 68 w 286"/>
              <a:gd name="T29" fmla="*/ 167 h 285"/>
              <a:gd name="T30" fmla="*/ 59 w 286"/>
              <a:gd name="T31" fmla="*/ 159 h 285"/>
              <a:gd name="T32" fmla="*/ 59 w 286"/>
              <a:gd name="T33" fmla="*/ 142 h 285"/>
              <a:gd name="T34" fmla="*/ 59 w 286"/>
              <a:gd name="T35" fmla="*/ 134 h 285"/>
              <a:gd name="T36" fmla="*/ 59 w 286"/>
              <a:gd name="T37" fmla="*/ 134 h 285"/>
              <a:gd name="T38" fmla="*/ 59 w 286"/>
              <a:gd name="T39" fmla="*/ 134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86" h="285">
                <a:moveTo>
                  <a:pt x="143" y="284"/>
                </a:moveTo>
                <a:cubicBezTo>
                  <a:pt x="151" y="268"/>
                  <a:pt x="151" y="268"/>
                  <a:pt x="151" y="268"/>
                </a:cubicBezTo>
                <a:cubicBezTo>
                  <a:pt x="285" y="125"/>
                  <a:pt x="285" y="125"/>
                  <a:pt x="285" y="125"/>
                </a:cubicBezTo>
                <a:cubicBezTo>
                  <a:pt x="143" y="0"/>
                  <a:pt x="143" y="0"/>
                  <a:pt x="143" y="0"/>
                </a:cubicBezTo>
                <a:cubicBezTo>
                  <a:pt x="9" y="142"/>
                  <a:pt x="9" y="142"/>
                  <a:pt x="9" y="142"/>
                </a:cubicBezTo>
                <a:cubicBezTo>
                  <a:pt x="0" y="151"/>
                  <a:pt x="0" y="151"/>
                  <a:pt x="0" y="151"/>
                </a:cubicBezTo>
                <a:lnTo>
                  <a:pt x="143" y="284"/>
                </a:lnTo>
                <a:close/>
                <a:moveTo>
                  <a:pt x="59" y="134"/>
                </a:moveTo>
                <a:cubicBezTo>
                  <a:pt x="126" y="59"/>
                  <a:pt x="126" y="59"/>
                  <a:pt x="126" y="59"/>
                </a:cubicBezTo>
                <a:cubicBezTo>
                  <a:pt x="134" y="50"/>
                  <a:pt x="143" y="50"/>
                  <a:pt x="151" y="59"/>
                </a:cubicBezTo>
                <a:cubicBezTo>
                  <a:pt x="159" y="67"/>
                  <a:pt x="159" y="67"/>
                  <a:pt x="159" y="67"/>
                </a:cubicBezTo>
                <a:lnTo>
                  <a:pt x="159" y="75"/>
                </a:lnTo>
                <a:cubicBezTo>
                  <a:pt x="159" y="84"/>
                  <a:pt x="159" y="84"/>
                  <a:pt x="159" y="92"/>
                </a:cubicBezTo>
                <a:cubicBezTo>
                  <a:pt x="92" y="159"/>
                  <a:pt x="92" y="159"/>
                  <a:pt x="92" y="159"/>
                </a:cubicBezTo>
                <a:cubicBezTo>
                  <a:pt x="84" y="167"/>
                  <a:pt x="76" y="167"/>
                  <a:pt x="68" y="167"/>
                </a:cubicBezTo>
                <a:cubicBezTo>
                  <a:pt x="59" y="159"/>
                  <a:pt x="59" y="159"/>
                  <a:pt x="59" y="159"/>
                </a:cubicBezTo>
                <a:cubicBezTo>
                  <a:pt x="59" y="151"/>
                  <a:pt x="59" y="151"/>
                  <a:pt x="59" y="142"/>
                </a:cubicBezTo>
                <a:lnTo>
                  <a:pt x="59" y="134"/>
                </a:lnTo>
                <a:close/>
                <a:moveTo>
                  <a:pt x="59" y="134"/>
                </a:moveTo>
                <a:lnTo>
                  <a:pt x="59" y="1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lc="http://schemas.openxmlformats.org/drawingml/2006/lockedCanvas" xmlns:a14="http://schemas.microsoft.com/office/drawing/2010/main" xmlns:p14="http://schemas.microsoft.com/office/powerpoint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1" name="iṣḷiḓê"/>
          <p:cNvSpPr>
            <a:spLocks/>
          </p:cNvSpPr>
          <p:nvPr/>
        </p:nvSpPr>
        <p:spPr bwMode="auto">
          <a:xfrm>
            <a:off x="7527686" y="3663321"/>
            <a:ext cx="211723" cy="172070"/>
          </a:xfrm>
          <a:custGeom>
            <a:avLst/>
            <a:gdLst>
              <a:gd name="T0" fmla="*/ 343 w 352"/>
              <a:gd name="T1" fmla="*/ 134 h 285"/>
              <a:gd name="T2" fmla="*/ 351 w 352"/>
              <a:gd name="T3" fmla="*/ 125 h 285"/>
              <a:gd name="T4" fmla="*/ 218 w 352"/>
              <a:gd name="T5" fmla="*/ 0 h 285"/>
              <a:gd name="T6" fmla="*/ 209 w 352"/>
              <a:gd name="T7" fmla="*/ 8 h 285"/>
              <a:gd name="T8" fmla="*/ 100 w 352"/>
              <a:gd name="T9" fmla="*/ 276 h 285"/>
              <a:gd name="T10" fmla="*/ 126 w 352"/>
              <a:gd name="T11" fmla="*/ 276 h 285"/>
              <a:gd name="T12" fmla="*/ 134 w 352"/>
              <a:gd name="T13" fmla="*/ 268 h 285"/>
              <a:gd name="T14" fmla="*/ 159 w 352"/>
              <a:gd name="T15" fmla="*/ 217 h 285"/>
              <a:gd name="T16" fmla="*/ 343 w 352"/>
              <a:gd name="T17" fmla="*/ 134 h 285"/>
              <a:gd name="T18" fmla="*/ 218 w 352"/>
              <a:gd name="T19" fmla="*/ 167 h 285"/>
              <a:gd name="T20" fmla="*/ 142 w 352"/>
              <a:gd name="T21" fmla="*/ 192 h 285"/>
              <a:gd name="T22" fmla="*/ 126 w 352"/>
              <a:gd name="T23" fmla="*/ 201 h 285"/>
              <a:gd name="T24" fmla="*/ 109 w 352"/>
              <a:gd name="T25" fmla="*/ 209 h 285"/>
              <a:gd name="T26" fmla="*/ 100 w 352"/>
              <a:gd name="T27" fmla="*/ 201 h 285"/>
              <a:gd name="T28" fmla="*/ 100 w 352"/>
              <a:gd name="T29" fmla="*/ 142 h 285"/>
              <a:gd name="T30" fmla="*/ 109 w 352"/>
              <a:gd name="T31" fmla="*/ 109 h 285"/>
              <a:gd name="T32" fmla="*/ 209 w 352"/>
              <a:gd name="T33" fmla="*/ 150 h 285"/>
              <a:gd name="T34" fmla="*/ 284 w 352"/>
              <a:gd name="T35" fmla="*/ 150 h 285"/>
              <a:gd name="T36" fmla="*/ 218 w 352"/>
              <a:gd name="T37" fmla="*/ 167 h 285"/>
              <a:gd name="T38" fmla="*/ 218 w 352"/>
              <a:gd name="T39" fmla="*/ 167 h 285"/>
              <a:gd name="T40" fmla="*/ 218 w 352"/>
              <a:gd name="T41" fmla="*/ 167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52" h="285">
                <a:moveTo>
                  <a:pt x="343" y="134"/>
                </a:moveTo>
                <a:lnTo>
                  <a:pt x="351" y="125"/>
                </a:lnTo>
                <a:cubicBezTo>
                  <a:pt x="218" y="0"/>
                  <a:pt x="218" y="0"/>
                  <a:pt x="218" y="0"/>
                </a:cubicBezTo>
                <a:cubicBezTo>
                  <a:pt x="218" y="0"/>
                  <a:pt x="209" y="0"/>
                  <a:pt x="209" y="8"/>
                </a:cubicBezTo>
                <a:cubicBezTo>
                  <a:pt x="100" y="34"/>
                  <a:pt x="0" y="142"/>
                  <a:pt x="100" y="276"/>
                </a:cubicBezTo>
                <a:cubicBezTo>
                  <a:pt x="109" y="276"/>
                  <a:pt x="117" y="284"/>
                  <a:pt x="126" y="276"/>
                </a:cubicBezTo>
                <a:cubicBezTo>
                  <a:pt x="134" y="276"/>
                  <a:pt x="134" y="276"/>
                  <a:pt x="134" y="268"/>
                </a:cubicBezTo>
                <a:cubicBezTo>
                  <a:pt x="142" y="251"/>
                  <a:pt x="151" y="226"/>
                  <a:pt x="159" y="217"/>
                </a:cubicBezTo>
                <a:cubicBezTo>
                  <a:pt x="192" y="184"/>
                  <a:pt x="284" y="234"/>
                  <a:pt x="343" y="134"/>
                </a:cubicBezTo>
                <a:close/>
                <a:moveTo>
                  <a:pt x="218" y="167"/>
                </a:moveTo>
                <a:cubicBezTo>
                  <a:pt x="184" y="167"/>
                  <a:pt x="159" y="167"/>
                  <a:pt x="142" y="192"/>
                </a:cubicBezTo>
                <a:cubicBezTo>
                  <a:pt x="134" y="192"/>
                  <a:pt x="134" y="201"/>
                  <a:pt x="126" y="201"/>
                </a:cubicBezTo>
                <a:cubicBezTo>
                  <a:pt x="126" y="209"/>
                  <a:pt x="117" y="209"/>
                  <a:pt x="109" y="209"/>
                </a:cubicBezTo>
                <a:lnTo>
                  <a:pt x="100" y="201"/>
                </a:lnTo>
                <a:cubicBezTo>
                  <a:pt x="92" y="176"/>
                  <a:pt x="92" y="159"/>
                  <a:pt x="100" y="142"/>
                </a:cubicBezTo>
                <a:cubicBezTo>
                  <a:pt x="100" y="125"/>
                  <a:pt x="109" y="117"/>
                  <a:pt x="109" y="109"/>
                </a:cubicBezTo>
                <a:cubicBezTo>
                  <a:pt x="142" y="134"/>
                  <a:pt x="167" y="150"/>
                  <a:pt x="209" y="150"/>
                </a:cubicBezTo>
                <a:cubicBezTo>
                  <a:pt x="234" y="142"/>
                  <a:pt x="259" y="150"/>
                  <a:pt x="284" y="150"/>
                </a:cubicBezTo>
                <a:cubicBezTo>
                  <a:pt x="259" y="167"/>
                  <a:pt x="234" y="167"/>
                  <a:pt x="218" y="167"/>
                </a:cubicBezTo>
                <a:close/>
                <a:moveTo>
                  <a:pt x="218" y="167"/>
                </a:moveTo>
                <a:lnTo>
                  <a:pt x="218" y="1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lc="http://schemas.openxmlformats.org/drawingml/2006/lockedCanvas" xmlns:a14="http://schemas.microsoft.com/office/drawing/2010/main" xmlns:p14="http://schemas.microsoft.com/office/powerpoint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4" name="ï$1îḍè"/>
          <p:cNvSpPr>
            <a:spLocks noChangeAspect="1"/>
          </p:cNvSpPr>
          <p:nvPr/>
        </p:nvSpPr>
        <p:spPr bwMode="auto">
          <a:xfrm>
            <a:off x="8248585" y="3720688"/>
            <a:ext cx="361861" cy="361956"/>
          </a:xfrm>
          <a:custGeom>
            <a:avLst/>
            <a:gdLst>
              <a:gd name="T0" fmla="*/ 0 w 904"/>
              <a:gd name="T1" fmla="*/ 686 h 904"/>
              <a:gd name="T2" fmla="*/ 218 w 904"/>
              <a:gd name="T3" fmla="*/ 903 h 904"/>
              <a:gd name="T4" fmla="*/ 0 w 904"/>
              <a:gd name="T5" fmla="*/ 903 h 904"/>
              <a:gd name="T6" fmla="*/ 0 w 904"/>
              <a:gd name="T7" fmla="*/ 686 h 904"/>
              <a:gd name="T8" fmla="*/ 552 w 904"/>
              <a:gd name="T9" fmla="*/ 42 h 904"/>
              <a:gd name="T10" fmla="*/ 627 w 904"/>
              <a:gd name="T11" fmla="*/ 276 h 904"/>
              <a:gd name="T12" fmla="*/ 861 w 904"/>
              <a:gd name="T13" fmla="*/ 351 h 904"/>
              <a:gd name="T14" fmla="*/ 786 w 904"/>
              <a:gd name="T15" fmla="*/ 117 h 904"/>
              <a:gd name="T16" fmla="*/ 552 w 904"/>
              <a:gd name="T17" fmla="*/ 42 h 904"/>
              <a:gd name="T18" fmla="*/ 677 w 904"/>
              <a:gd name="T19" fmla="*/ 385 h 904"/>
              <a:gd name="T20" fmla="*/ 276 w 904"/>
              <a:gd name="T21" fmla="*/ 778 h 904"/>
              <a:gd name="T22" fmla="*/ 360 w 904"/>
              <a:gd name="T23" fmla="*/ 862 h 904"/>
              <a:gd name="T24" fmla="*/ 795 w 904"/>
              <a:gd name="T25" fmla="*/ 427 h 904"/>
              <a:gd name="T26" fmla="*/ 677 w 904"/>
              <a:gd name="T27" fmla="*/ 385 h 904"/>
              <a:gd name="T28" fmla="*/ 594 w 904"/>
              <a:gd name="T29" fmla="*/ 318 h 904"/>
              <a:gd name="T30" fmla="*/ 552 w 904"/>
              <a:gd name="T31" fmla="*/ 276 h 904"/>
              <a:gd name="T32" fmla="*/ 159 w 904"/>
              <a:gd name="T33" fmla="*/ 661 h 904"/>
              <a:gd name="T34" fmla="*/ 243 w 904"/>
              <a:gd name="T35" fmla="*/ 744 h 904"/>
              <a:gd name="T36" fmla="*/ 636 w 904"/>
              <a:gd name="T37" fmla="*/ 351 h 904"/>
              <a:gd name="T38" fmla="*/ 594 w 904"/>
              <a:gd name="T39" fmla="*/ 318 h 904"/>
              <a:gd name="T40" fmla="*/ 477 w 904"/>
              <a:gd name="T41" fmla="*/ 109 h 904"/>
              <a:gd name="T42" fmla="*/ 50 w 904"/>
              <a:gd name="T43" fmla="*/ 544 h 904"/>
              <a:gd name="T44" fmla="*/ 126 w 904"/>
              <a:gd name="T45" fmla="*/ 628 h 904"/>
              <a:gd name="T46" fmla="*/ 519 w 904"/>
              <a:gd name="T47" fmla="*/ 226 h 904"/>
              <a:gd name="T48" fmla="*/ 477 w 904"/>
              <a:gd name="T49" fmla="*/ 109 h 904"/>
              <a:gd name="T50" fmla="*/ 477 w 904"/>
              <a:gd name="T51" fmla="*/ 109 h 904"/>
              <a:gd name="T52" fmla="*/ 477 w 904"/>
              <a:gd name="T53" fmla="*/ 109 h 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904" h="904">
                <a:moveTo>
                  <a:pt x="0" y="686"/>
                </a:moveTo>
                <a:cubicBezTo>
                  <a:pt x="218" y="903"/>
                  <a:pt x="218" y="903"/>
                  <a:pt x="218" y="903"/>
                </a:cubicBezTo>
                <a:cubicBezTo>
                  <a:pt x="0" y="903"/>
                  <a:pt x="0" y="903"/>
                  <a:pt x="0" y="903"/>
                </a:cubicBezTo>
                <a:lnTo>
                  <a:pt x="0" y="686"/>
                </a:lnTo>
                <a:close/>
                <a:moveTo>
                  <a:pt x="552" y="42"/>
                </a:moveTo>
                <a:cubicBezTo>
                  <a:pt x="510" y="84"/>
                  <a:pt x="544" y="193"/>
                  <a:pt x="627" y="276"/>
                </a:cubicBezTo>
                <a:cubicBezTo>
                  <a:pt x="719" y="360"/>
                  <a:pt x="820" y="393"/>
                  <a:pt x="861" y="351"/>
                </a:cubicBezTo>
                <a:cubicBezTo>
                  <a:pt x="903" y="310"/>
                  <a:pt x="870" y="209"/>
                  <a:pt x="786" y="117"/>
                </a:cubicBezTo>
                <a:cubicBezTo>
                  <a:pt x="703" y="34"/>
                  <a:pt x="594" y="0"/>
                  <a:pt x="552" y="42"/>
                </a:cubicBezTo>
                <a:close/>
                <a:moveTo>
                  <a:pt x="677" y="385"/>
                </a:moveTo>
                <a:cubicBezTo>
                  <a:pt x="276" y="778"/>
                  <a:pt x="276" y="778"/>
                  <a:pt x="276" y="778"/>
                </a:cubicBezTo>
                <a:cubicBezTo>
                  <a:pt x="360" y="862"/>
                  <a:pt x="360" y="862"/>
                  <a:pt x="360" y="862"/>
                </a:cubicBezTo>
                <a:cubicBezTo>
                  <a:pt x="795" y="427"/>
                  <a:pt x="795" y="427"/>
                  <a:pt x="795" y="427"/>
                </a:cubicBezTo>
                <a:cubicBezTo>
                  <a:pt x="753" y="418"/>
                  <a:pt x="719" y="410"/>
                  <a:pt x="677" y="385"/>
                </a:cubicBezTo>
                <a:close/>
                <a:moveTo>
                  <a:pt x="594" y="318"/>
                </a:moveTo>
                <a:cubicBezTo>
                  <a:pt x="577" y="301"/>
                  <a:pt x="569" y="285"/>
                  <a:pt x="552" y="276"/>
                </a:cubicBezTo>
                <a:cubicBezTo>
                  <a:pt x="159" y="661"/>
                  <a:pt x="159" y="661"/>
                  <a:pt x="159" y="661"/>
                </a:cubicBezTo>
                <a:cubicBezTo>
                  <a:pt x="243" y="744"/>
                  <a:pt x="243" y="744"/>
                  <a:pt x="243" y="744"/>
                </a:cubicBezTo>
                <a:cubicBezTo>
                  <a:pt x="636" y="351"/>
                  <a:pt x="636" y="351"/>
                  <a:pt x="636" y="351"/>
                </a:cubicBezTo>
                <a:cubicBezTo>
                  <a:pt x="619" y="343"/>
                  <a:pt x="602" y="327"/>
                  <a:pt x="594" y="318"/>
                </a:cubicBezTo>
                <a:close/>
                <a:moveTo>
                  <a:pt x="477" y="109"/>
                </a:moveTo>
                <a:cubicBezTo>
                  <a:pt x="50" y="544"/>
                  <a:pt x="50" y="544"/>
                  <a:pt x="50" y="544"/>
                </a:cubicBezTo>
                <a:cubicBezTo>
                  <a:pt x="126" y="628"/>
                  <a:pt x="126" y="628"/>
                  <a:pt x="126" y="628"/>
                </a:cubicBezTo>
                <a:cubicBezTo>
                  <a:pt x="519" y="226"/>
                  <a:pt x="519" y="226"/>
                  <a:pt x="519" y="226"/>
                </a:cubicBezTo>
                <a:cubicBezTo>
                  <a:pt x="502" y="184"/>
                  <a:pt x="485" y="151"/>
                  <a:pt x="477" y="109"/>
                </a:cubicBezTo>
                <a:close/>
                <a:moveTo>
                  <a:pt x="477" y="109"/>
                </a:moveTo>
                <a:lnTo>
                  <a:pt x="477" y="1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5" name="í$líďè"/>
          <p:cNvSpPr>
            <a:spLocks noChangeAspect="1"/>
          </p:cNvSpPr>
          <p:nvPr/>
        </p:nvSpPr>
        <p:spPr bwMode="auto">
          <a:xfrm>
            <a:off x="8897288" y="3477923"/>
            <a:ext cx="595579" cy="583762"/>
          </a:xfrm>
          <a:custGeom>
            <a:avLst/>
            <a:gdLst>
              <a:gd name="connsiteX0" fmla="*/ 153791 w 480786"/>
              <a:gd name="connsiteY0" fmla="*/ 222310 h 471247"/>
              <a:gd name="connsiteX1" fmla="*/ 172194 w 480786"/>
              <a:gd name="connsiteY1" fmla="*/ 240279 h 471247"/>
              <a:gd name="connsiteX2" fmla="*/ 32861 w 480786"/>
              <a:gd name="connsiteY2" fmla="*/ 376142 h 471247"/>
              <a:gd name="connsiteX3" fmla="*/ 95079 w 480786"/>
              <a:gd name="connsiteY3" fmla="*/ 438377 h 471247"/>
              <a:gd name="connsiteX4" fmla="*/ 109538 w 480786"/>
              <a:gd name="connsiteY4" fmla="*/ 423475 h 471247"/>
              <a:gd name="connsiteX5" fmla="*/ 87630 w 480786"/>
              <a:gd name="connsiteY5" fmla="*/ 401562 h 471247"/>
              <a:gd name="connsiteX6" fmla="*/ 102528 w 480786"/>
              <a:gd name="connsiteY6" fmla="*/ 387099 h 471247"/>
              <a:gd name="connsiteX7" fmla="*/ 124435 w 480786"/>
              <a:gd name="connsiteY7" fmla="*/ 412519 h 471247"/>
              <a:gd name="connsiteX8" fmla="*/ 135389 w 480786"/>
              <a:gd name="connsiteY8" fmla="*/ 398056 h 471247"/>
              <a:gd name="connsiteX9" fmla="*/ 102528 w 480786"/>
              <a:gd name="connsiteY9" fmla="*/ 365186 h 471247"/>
              <a:gd name="connsiteX10" fmla="*/ 116987 w 480786"/>
              <a:gd name="connsiteY10" fmla="*/ 354229 h 471247"/>
              <a:gd name="connsiteX11" fmla="*/ 149848 w 480786"/>
              <a:gd name="connsiteY11" fmla="*/ 387099 h 471247"/>
              <a:gd name="connsiteX12" fmla="*/ 168250 w 480786"/>
              <a:gd name="connsiteY12" fmla="*/ 368692 h 471247"/>
              <a:gd name="connsiteX13" fmla="*/ 146343 w 480786"/>
              <a:gd name="connsiteY13" fmla="*/ 346778 h 471247"/>
              <a:gd name="connsiteX14" fmla="*/ 157297 w 480786"/>
              <a:gd name="connsiteY14" fmla="*/ 332316 h 471247"/>
              <a:gd name="connsiteX15" fmla="*/ 179204 w 480786"/>
              <a:gd name="connsiteY15" fmla="*/ 357735 h 471247"/>
              <a:gd name="connsiteX16" fmla="*/ 194101 w 480786"/>
              <a:gd name="connsiteY16" fmla="*/ 342834 h 471247"/>
              <a:gd name="connsiteX17" fmla="*/ 161240 w 480786"/>
              <a:gd name="connsiteY17" fmla="*/ 309964 h 471247"/>
              <a:gd name="connsiteX18" fmla="*/ 172194 w 480786"/>
              <a:gd name="connsiteY18" fmla="*/ 299007 h 471247"/>
              <a:gd name="connsiteX19" fmla="*/ 205055 w 480786"/>
              <a:gd name="connsiteY19" fmla="*/ 332316 h 471247"/>
              <a:gd name="connsiteX20" fmla="*/ 219514 w 480786"/>
              <a:gd name="connsiteY20" fmla="*/ 313908 h 471247"/>
              <a:gd name="connsiteX21" fmla="*/ 197607 w 480786"/>
              <a:gd name="connsiteY21" fmla="*/ 291557 h 471247"/>
              <a:gd name="connsiteX22" fmla="*/ 212066 w 480786"/>
              <a:gd name="connsiteY22" fmla="*/ 280600 h 471247"/>
              <a:gd name="connsiteX23" fmla="*/ 248871 w 480786"/>
              <a:gd name="connsiteY23" fmla="*/ 320921 h 471247"/>
              <a:gd name="connsiteX24" fmla="*/ 95079 w 480786"/>
              <a:gd name="connsiteY24" fmla="*/ 471247 h 471247"/>
              <a:gd name="connsiteX25" fmla="*/ 0 w 480786"/>
              <a:gd name="connsiteY25" fmla="*/ 376142 h 471247"/>
              <a:gd name="connsiteX26" fmla="*/ 129128 w 480786"/>
              <a:gd name="connsiteY26" fmla="*/ 28996 h 471247"/>
              <a:gd name="connsiteX27" fmla="*/ 195209 w 480786"/>
              <a:gd name="connsiteY27" fmla="*/ 91201 h 471247"/>
              <a:gd name="connsiteX28" fmla="*/ 392576 w 480786"/>
              <a:gd name="connsiteY28" fmla="*/ 292271 h 471247"/>
              <a:gd name="connsiteX29" fmla="*/ 436338 w 480786"/>
              <a:gd name="connsiteY29" fmla="*/ 417119 h 471247"/>
              <a:gd name="connsiteX30" fmla="*/ 315992 w 480786"/>
              <a:gd name="connsiteY30" fmla="*/ 361923 h 471247"/>
              <a:gd name="connsiteX31" fmla="*/ 118188 w 480786"/>
              <a:gd name="connsiteY31" fmla="*/ 167862 h 471247"/>
              <a:gd name="connsiteX32" fmla="*/ 56046 w 480786"/>
              <a:gd name="connsiteY32" fmla="*/ 102152 h 471247"/>
              <a:gd name="connsiteX33" fmla="*/ 385180 w 480786"/>
              <a:gd name="connsiteY33" fmla="*/ 0 h 471247"/>
              <a:gd name="connsiteX34" fmla="*/ 480786 w 480786"/>
              <a:gd name="connsiteY34" fmla="*/ 95227 h 471247"/>
              <a:gd name="connsiteX35" fmla="*/ 348780 w 480786"/>
              <a:gd name="connsiteY35" fmla="*/ 223805 h 471247"/>
              <a:gd name="connsiteX36" fmla="*/ 311941 w 480786"/>
              <a:gd name="connsiteY36" fmla="*/ 186943 h 471247"/>
              <a:gd name="connsiteX37" fmla="*/ 326852 w 480786"/>
              <a:gd name="connsiteY37" fmla="*/ 175972 h 471247"/>
              <a:gd name="connsiteX38" fmla="*/ 344833 w 480786"/>
              <a:gd name="connsiteY38" fmla="*/ 194403 h 471247"/>
              <a:gd name="connsiteX39" fmla="*/ 359744 w 480786"/>
              <a:gd name="connsiteY39" fmla="*/ 183433 h 471247"/>
              <a:gd name="connsiteX40" fmla="*/ 326852 w 480786"/>
              <a:gd name="connsiteY40" fmla="*/ 154031 h 471247"/>
              <a:gd name="connsiteX41" fmla="*/ 341324 w 480786"/>
              <a:gd name="connsiteY41" fmla="*/ 143060 h 471247"/>
              <a:gd name="connsiteX42" fmla="*/ 370708 w 480786"/>
              <a:gd name="connsiteY42" fmla="*/ 172462 h 471247"/>
              <a:gd name="connsiteX43" fmla="*/ 389127 w 480786"/>
              <a:gd name="connsiteY43" fmla="*/ 154031 h 471247"/>
              <a:gd name="connsiteX44" fmla="*/ 370708 w 480786"/>
              <a:gd name="connsiteY44" fmla="*/ 135600 h 471247"/>
              <a:gd name="connsiteX45" fmla="*/ 381672 w 480786"/>
              <a:gd name="connsiteY45" fmla="*/ 120679 h 471247"/>
              <a:gd name="connsiteX46" fmla="*/ 400091 w 480786"/>
              <a:gd name="connsiteY46" fmla="*/ 143060 h 471247"/>
              <a:gd name="connsiteX47" fmla="*/ 414563 w 480786"/>
              <a:gd name="connsiteY47" fmla="*/ 128139 h 471247"/>
              <a:gd name="connsiteX48" fmla="*/ 385180 w 480786"/>
              <a:gd name="connsiteY48" fmla="*/ 98738 h 471247"/>
              <a:gd name="connsiteX49" fmla="*/ 396583 w 480786"/>
              <a:gd name="connsiteY49" fmla="*/ 87767 h 471247"/>
              <a:gd name="connsiteX50" fmla="*/ 425966 w 480786"/>
              <a:gd name="connsiteY50" fmla="*/ 117169 h 471247"/>
              <a:gd name="connsiteX51" fmla="*/ 447894 w 480786"/>
              <a:gd name="connsiteY51" fmla="*/ 95227 h 471247"/>
              <a:gd name="connsiteX52" fmla="*/ 385180 w 480786"/>
              <a:gd name="connsiteY52" fmla="*/ 32913 h 471247"/>
              <a:gd name="connsiteX53" fmla="*/ 268085 w 480786"/>
              <a:gd name="connsiteY53" fmla="*/ 146570 h 471247"/>
              <a:gd name="connsiteX54" fmla="*/ 253174 w 480786"/>
              <a:gd name="connsiteY54" fmla="*/ 128139 h 471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80786" h="471247">
                <a:moveTo>
                  <a:pt x="153791" y="222310"/>
                </a:moveTo>
                <a:lnTo>
                  <a:pt x="172194" y="240279"/>
                </a:lnTo>
                <a:lnTo>
                  <a:pt x="32861" y="376142"/>
                </a:lnTo>
                <a:lnTo>
                  <a:pt x="95079" y="438377"/>
                </a:lnTo>
                <a:lnTo>
                  <a:pt x="109538" y="423475"/>
                </a:lnTo>
                <a:lnTo>
                  <a:pt x="87630" y="401562"/>
                </a:lnTo>
                <a:lnTo>
                  <a:pt x="102528" y="387099"/>
                </a:lnTo>
                <a:lnTo>
                  <a:pt x="124435" y="412519"/>
                </a:lnTo>
                <a:lnTo>
                  <a:pt x="135389" y="398056"/>
                </a:lnTo>
                <a:lnTo>
                  <a:pt x="102528" y="365186"/>
                </a:lnTo>
                <a:lnTo>
                  <a:pt x="116987" y="354229"/>
                </a:lnTo>
                <a:lnTo>
                  <a:pt x="149848" y="387099"/>
                </a:lnTo>
                <a:lnTo>
                  <a:pt x="168250" y="368692"/>
                </a:lnTo>
                <a:lnTo>
                  <a:pt x="146343" y="346778"/>
                </a:lnTo>
                <a:lnTo>
                  <a:pt x="157297" y="332316"/>
                </a:lnTo>
                <a:lnTo>
                  <a:pt x="179204" y="357735"/>
                </a:lnTo>
                <a:lnTo>
                  <a:pt x="194101" y="342834"/>
                </a:lnTo>
                <a:lnTo>
                  <a:pt x="161240" y="309964"/>
                </a:lnTo>
                <a:lnTo>
                  <a:pt x="172194" y="299007"/>
                </a:lnTo>
                <a:lnTo>
                  <a:pt x="205055" y="332316"/>
                </a:lnTo>
                <a:lnTo>
                  <a:pt x="219514" y="313908"/>
                </a:lnTo>
                <a:lnTo>
                  <a:pt x="197607" y="291557"/>
                </a:lnTo>
                <a:lnTo>
                  <a:pt x="212066" y="280600"/>
                </a:lnTo>
                <a:lnTo>
                  <a:pt x="248871" y="320921"/>
                </a:lnTo>
                <a:lnTo>
                  <a:pt x="95079" y="471247"/>
                </a:lnTo>
                <a:lnTo>
                  <a:pt x="0" y="376142"/>
                </a:lnTo>
                <a:close/>
                <a:moveTo>
                  <a:pt x="129128" y="28996"/>
                </a:moveTo>
                <a:lnTo>
                  <a:pt x="195209" y="91201"/>
                </a:lnTo>
                <a:lnTo>
                  <a:pt x="392576" y="292271"/>
                </a:lnTo>
                <a:lnTo>
                  <a:pt x="436338" y="417119"/>
                </a:lnTo>
                <a:lnTo>
                  <a:pt x="315992" y="361923"/>
                </a:lnTo>
                <a:lnTo>
                  <a:pt x="118188" y="167862"/>
                </a:lnTo>
                <a:lnTo>
                  <a:pt x="56046" y="102152"/>
                </a:lnTo>
                <a:close/>
                <a:moveTo>
                  <a:pt x="385180" y="0"/>
                </a:moveTo>
                <a:lnTo>
                  <a:pt x="480786" y="95227"/>
                </a:lnTo>
                <a:lnTo>
                  <a:pt x="348780" y="223805"/>
                </a:lnTo>
                <a:lnTo>
                  <a:pt x="311941" y="186943"/>
                </a:lnTo>
                <a:lnTo>
                  <a:pt x="326852" y="175972"/>
                </a:lnTo>
                <a:lnTo>
                  <a:pt x="344833" y="194403"/>
                </a:lnTo>
                <a:lnTo>
                  <a:pt x="359744" y="183433"/>
                </a:lnTo>
                <a:lnTo>
                  <a:pt x="326852" y="154031"/>
                </a:lnTo>
                <a:lnTo>
                  <a:pt x="341324" y="143060"/>
                </a:lnTo>
                <a:lnTo>
                  <a:pt x="370708" y="172462"/>
                </a:lnTo>
                <a:lnTo>
                  <a:pt x="389127" y="154031"/>
                </a:lnTo>
                <a:lnTo>
                  <a:pt x="370708" y="135600"/>
                </a:lnTo>
                <a:lnTo>
                  <a:pt x="381672" y="120679"/>
                </a:lnTo>
                <a:lnTo>
                  <a:pt x="400091" y="143060"/>
                </a:lnTo>
                <a:lnTo>
                  <a:pt x="414563" y="128139"/>
                </a:lnTo>
                <a:lnTo>
                  <a:pt x="385180" y="98738"/>
                </a:lnTo>
                <a:lnTo>
                  <a:pt x="396583" y="87767"/>
                </a:lnTo>
                <a:lnTo>
                  <a:pt x="425966" y="117169"/>
                </a:lnTo>
                <a:lnTo>
                  <a:pt x="447894" y="95227"/>
                </a:lnTo>
                <a:lnTo>
                  <a:pt x="385180" y="32913"/>
                </a:lnTo>
                <a:lnTo>
                  <a:pt x="268085" y="146570"/>
                </a:lnTo>
                <a:lnTo>
                  <a:pt x="253174" y="12813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lc="http://schemas.openxmlformats.org/drawingml/2006/lockedCanvas" xmlns:a14="http://schemas.microsoft.com/office/drawing/2010/main" xmlns:p14="http://schemas.microsoft.com/office/powerpoint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6" name="îŝ1ïde"/>
          <p:cNvSpPr>
            <a:spLocks noChangeAspect="1"/>
          </p:cNvSpPr>
          <p:nvPr/>
        </p:nvSpPr>
        <p:spPr bwMode="auto">
          <a:xfrm>
            <a:off x="8974565" y="4791601"/>
            <a:ext cx="449768" cy="538305"/>
          </a:xfrm>
          <a:custGeom>
            <a:avLst/>
            <a:gdLst>
              <a:gd name="connsiteX0" fmla="*/ 206367 w 449768"/>
              <a:gd name="connsiteY0" fmla="*/ 423375 h 538305"/>
              <a:gd name="connsiteX1" fmla="*/ 208536 w 449768"/>
              <a:gd name="connsiteY1" fmla="*/ 434347 h 538305"/>
              <a:gd name="connsiteX2" fmla="*/ 136133 w 449768"/>
              <a:gd name="connsiteY2" fmla="*/ 527584 h 538305"/>
              <a:gd name="connsiteX3" fmla="*/ 120760 w 449768"/>
              <a:gd name="connsiteY3" fmla="*/ 517169 h 538305"/>
              <a:gd name="connsiteX4" fmla="*/ 192667 w 449768"/>
              <a:gd name="connsiteY4" fmla="*/ 423933 h 538305"/>
              <a:gd name="connsiteX5" fmla="*/ 206367 w 449768"/>
              <a:gd name="connsiteY5" fmla="*/ 423375 h 538305"/>
              <a:gd name="connsiteX6" fmla="*/ 158371 w 449768"/>
              <a:gd name="connsiteY6" fmla="*/ 386315 h 538305"/>
              <a:gd name="connsiteX7" fmla="*/ 160292 w 449768"/>
              <a:gd name="connsiteY7" fmla="*/ 397002 h 538305"/>
              <a:gd name="connsiteX8" fmla="*/ 51725 w 449768"/>
              <a:gd name="connsiteY8" fmla="*/ 536376 h 538305"/>
              <a:gd name="connsiteX9" fmla="*/ 41315 w 449768"/>
              <a:gd name="connsiteY9" fmla="*/ 525997 h 538305"/>
              <a:gd name="connsiteX10" fmla="*/ 144924 w 449768"/>
              <a:gd name="connsiteY10" fmla="*/ 387118 h 538305"/>
              <a:gd name="connsiteX11" fmla="*/ 158371 w 449768"/>
              <a:gd name="connsiteY11" fmla="*/ 386315 h 538305"/>
              <a:gd name="connsiteX12" fmla="*/ 112005 w 449768"/>
              <a:gd name="connsiteY12" fmla="*/ 349971 h 538305"/>
              <a:gd name="connsiteX13" fmla="*/ 113740 w 449768"/>
              <a:gd name="connsiteY13" fmla="*/ 362927 h 538305"/>
              <a:gd name="connsiteX14" fmla="*/ 41338 w 449768"/>
              <a:gd name="connsiteY14" fmla="*/ 455221 h 538305"/>
              <a:gd name="connsiteX15" fmla="*/ 25965 w 449768"/>
              <a:gd name="connsiteY15" fmla="*/ 444857 h 538305"/>
              <a:gd name="connsiteX16" fmla="*/ 98367 w 449768"/>
              <a:gd name="connsiteY16" fmla="*/ 352562 h 538305"/>
              <a:gd name="connsiteX17" fmla="*/ 112005 w 449768"/>
              <a:gd name="connsiteY17" fmla="*/ 349971 h 538305"/>
              <a:gd name="connsiteX18" fmla="*/ 287508 w 449768"/>
              <a:gd name="connsiteY18" fmla="*/ 153269 h 538305"/>
              <a:gd name="connsiteX19" fmla="*/ 261020 w 449768"/>
              <a:gd name="connsiteY19" fmla="*/ 165441 h 538305"/>
              <a:gd name="connsiteX20" fmla="*/ 255548 w 449768"/>
              <a:gd name="connsiteY20" fmla="*/ 175874 h 538305"/>
              <a:gd name="connsiteX21" fmla="*/ 276441 w 449768"/>
              <a:gd name="connsiteY21" fmla="*/ 232511 h 538305"/>
              <a:gd name="connsiteX22" fmla="*/ 328174 w 449768"/>
              <a:gd name="connsiteY22" fmla="*/ 227543 h 538305"/>
              <a:gd name="connsiteX23" fmla="*/ 333645 w 449768"/>
              <a:gd name="connsiteY23" fmla="*/ 217110 h 538305"/>
              <a:gd name="connsiteX24" fmla="*/ 317727 w 449768"/>
              <a:gd name="connsiteY24" fmla="*/ 160472 h 538305"/>
              <a:gd name="connsiteX25" fmla="*/ 287508 w 449768"/>
              <a:gd name="connsiteY25" fmla="*/ 153269 h 538305"/>
              <a:gd name="connsiteX26" fmla="*/ 437111 w 449768"/>
              <a:gd name="connsiteY26" fmla="*/ 0 h 538305"/>
              <a:gd name="connsiteX27" fmla="*/ 442086 w 449768"/>
              <a:gd name="connsiteY27" fmla="*/ 0 h 538305"/>
              <a:gd name="connsiteX28" fmla="*/ 447557 w 449768"/>
              <a:gd name="connsiteY28" fmla="*/ 4968 h 538305"/>
              <a:gd name="connsiteX29" fmla="*/ 447557 w 449768"/>
              <a:gd name="connsiteY29" fmla="*/ 9937 h 538305"/>
              <a:gd name="connsiteX30" fmla="*/ 447557 w 449768"/>
              <a:gd name="connsiteY30" fmla="*/ 20370 h 538305"/>
              <a:gd name="connsiteX31" fmla="*/ 447557 w 449768"/>
              <a:gd name="connsiteY31" fmla="*/ 46204 h 538305"/>
              <a:gd name="connsiteX32" fmla="*/ 442086 w 449768"/>
              <a:gd name="connsiteY32" fmla="*/ 103338 h 538305"/>
              <a:gd name="connsiteX33" fmla="*/ 442086 w 449768"/>
              <a:gd name="connsiteY33" fmla="*/ 113771 h 538305"/>
              <a:gd name="connsiteX34" fmla="*/ 437111 w 449768"/>
              <a:gd name="connsiteY34" fmla="*/ 134141 h 538305"/>
              <a:gd name="connsiteX35" fmla="*/ 421194 w 449768"/>
              <a:gd name="connsiteY35" fmla="*/ 175874 h 538305"/>
              <a:gd name="connsiteX36" fmla="*/ 354040 w 449768"/>
              <a:gd name="connsiteY36" fmla="*/ 289645 h 538305"/>
              <a:gd name="connsiteX37" fmla="*/ 344091 w 449768"/>
              <a:gd name="connsiteY37" fmla="*/ 325913 h 538305"/>
              <a:gd name="connsiteX38" fmla="*/ 276441 w 449768"/>
              <a:gd name="connsiteY38" fmla="*/ 506754 h 538305"/>
              <a:gd name="connsiteX39" fmla="*/ 261020 w 449768"/>
              <a:gd name="connsiteY39" fmla="*/ 496321 h 538305"/>
              <a:gd name="connsiteX40" fmla="*/ 17278 w 449768"/>
              <a:gd name="connsiteY40" fmla="*/ 310511 h 538305"/>
              <a:gd name="connsiteX41" fmla="*/ 1858 w 449768"/>
              <a:gd name="connsiteY41" fmla="*/ 289645 h 538305"/>
              <a:gd name="connsiteX42" fmla="*/ 162528 w 449768"/>
              <a:gd name="connsiteY42" fmla="*/ 186307 h 538305"/>
              <a:gd name="connsiteX43" fmla="*/ 193369 w 449768"/>
              <a:gd name="connsiteY43" fmla="*/ 165441 h 538305"/>
              <a:gd name="connsiteX44" fmla="*/ 312753 w 449768"/>
              <a:gd name="connsiteY44" fmla="*/ 51669 h 538305"/>
              <a:gd name="connsiteX45" fmla="*/ 400799 w 449768"/>
              <a:gd name="connsiteY45" fmla="*/ 9937 h 538305"/>
              <a:gd name="connsiteX46" fmla="*/ 426665 w 449768"/>
              <a:gd name="connsiteY46" fmla="*/ 4968 h 538305"/>
              <a:gd name="connsiteX47" fmla="*/ 437111 w 449768"/>
              <a:gd name="connsiteY47" fmla="*/ 0 h 538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49768" h="538305">
                <a:moveTo>
                  <a:pt x="206367" y="423375"/>
                </a:moveTo>
                <a:cubicBezTo>
                  <a:pt x="209652" y="425297"/>
                  <a:pt x="211016" y="429140"/>
                  <a:pt x="208536" y="434347"/>
                </a:cubicBezTo>
                <a:cubicBezTo>
                  <a:pt x="198122" y="460136"/>
                  <a:pt x="172335" y="506754"/>
                  <a:pt x="136133" y="527584"/>
                </a:cubicBezTo>
                <a:cubicBezTo>
                  <a:pt x="125719" y="532543"/>
                  <a:pt x="115305" y="527584"/>
                  <a:pt x="120760" y="517169"/>
                </a:cubicBezTo>
                <a:cubicBezTo>
                  <a:pt x="130678" y="491380"/>
                  <a:pt x="151507" y="450217"/>
                  <a:pt x="192667" y="423933"/>
                </a:cubicBezTo>
                <a:cubicBezTo>
                  <a:pt x="197874" y="421453"/>
                  <a:pt x="203081" y="421453"/>
                  <a:pt x="206367" y="423375"/>
                </a:cubicBezTo>
                <a:close/>
                <a:moveTo>
                  <a:pt x="158371" y="386315"/>
                </a:moveTo>
                <a:cubicBezTo>
                  <a:pt x="161532" y="388230"/>
                  <a:pt x="162771" y="392060"/>
                  <a:pt x="160292" y="397002"/>
                </a:cubicBezTo>
                <a:cubicBezTo>
                  <a:pt x="144924" y="433081"/>
                  <a:pt x="113693" y="500297"/>
                  <a:pt x="51725" y="536376"/>
                </a:cubicBezTo>
                <a:cubicBezTo>
                  <a:pt x="41315" y="541318"/>
                  <a:pt x="36357" y="536376"/>
                  <a:pt x="41315" y="525997"/>
                </a:cubicBezTo>
                <a:cubicBezTo>
                  <a:pt x="51725" y="489918"/>
                  <a:pt x="82957" y="422702"/>
                  <a:pt x="144924" y="387118"/>
                </a:cubicBezTo>
                <a:cubicBezTo>
                  <a:pt x="150130" y="384399"/>
                  <a:pt x="155211" y="384399"/>
                  <a:pt x="158371" y="386315"/>
                </a:cubicBezTo>
                <a:close/>
                <a:moveTo>
                  <a:pt x="112005" y="349971"/>
                </a:moveTo>
                <a:cubicBezTo>
                  <a:pt x="115228" y="352562"/>
                  <a:pt x="116468" y="357744"/>
                  <a:pt x="113740" y="362927"/>
                </a:cubicBezTo>
                <a:cubicBezTo>
                  <a:pt x="103326" y="388591"/>
                  <a:pt x="77539" y="429556"/>
                  <a:pt x="41338" y="455221"/>
                </a:cubicBezTo>
                <a:cubicBezTo>
                  <a:pt x="25965" y="460157"/>
                  <a:pt x="21006" y="455221"/>
                  <a:pt x="25965" y="444857"/>
                </a:cubicBezTo>
                <a:cubicBezTo>
                  <a:pt x="36379" y="419192"/>
                  <a:pt x="57207" y="378227"/>
                  <a:pt x="98367" y="352562"/>
                </a:cubicBezTo>
                <a:cubicBezTo>
                  <a:pt x="103574" y="347380"/>
                  <a:pt x="108781" y="347380"/>
                  <a:pt x="112005" y="349971"/>
                </a:cubicBezTo>
                <a:close/>
                <a:moveTo>
                  <a:pt x="287508" y="153269"/>
                </a:moveTo>
                <a:cubicBezTo>
                  <a:pt x="277809" y="153890"/>
                  <a:pt x="268730" y="157740"/>
                  <a:pt x="261020" y="165441"/>
                </a:cubicBezTo>
                <a:cubicBezTo>
                  <a:pt x="261020" y="170409"/>
                  <a:pt x="261020" y="170409"/>
                  <a:pt x="255548" y="175874"/>
                </a:cubicBezTo>
                <a:cubicBezTo>
                  <a:pt x="245600" y="196243"/>
                  <a:pt x="250574" y="222575"/>
                  <a:pt x="276441" y="232511"/>
                </a:cubicBezTo>
                <a:cubicBezTo>
                  <a:pt x="291861" y="242944"/>
                  <a:pt x="317727" y="242944"/>
                  <a:pt x="328174" y="227543"/>
                </a:cubicBezTo>
                <a:cubicBezTo>
                  <a:pt x="333645" y="222575"/>
                  <a:pt x="333645" y="222575"/>
                  <a:pt x="333645" y="217110"/>
                </a:cubicBezTo>
                <a:cubicBezTo>
                  <a:pt x="349066" y="196243"/>
                  <a:pt x="338620" y="170409"/>
                  <a:pt x="317727" y="160472"/>
                </a:cubicBezTo>
                <a:cubicBezTo>
                  <a:pt x="307530" y="155256"/>
                  <a:pt x="297208" y="152648"/>
                  <a:pt x="287508" y="153269"/>
                </a:cubicBezTo>
                <a:close/>
                <a:moveTo>
                  <a:pt x="437111" y="0"/>
                </a:moveTo>
                <a:lnTo>
                  <a:pt x="442086" y="0"/>
                </a:lnTo>
                <a:cubicBezTo>
                  <a:pt x="447557" y="0"/>
                  <a:pt x="452532" y="0"/>
                  <a:pt x="447557" y="4968"/>
                </a:cubicBezTo>
                <a:lnTo>
                  <a:pt x="447557" y="9937"/>
                </a:lnTo>
                <a:cubicBezTo>
                  <a:pt x="452532" y="15402"/>
                  <a:pt x="447557" y="15402"/>
                  <a:pt x="447557" y="20370"/>
                </a:cubicBezTo>
                <a:cubicBezTo>
                  <a:pt x="447557" y="25835"/>
                  <a:pt x="447557" y="36268"/>
                  <a:pt x="447557" y="46204"/>
                </a:cubicBezTo>
                <a:cubicBezTo>
                  <a:pt x="447557" y="62102"/>
                  <a:pt x="447557" y="82472"/>
                  <a:pt x="442086" y="103338"/>
                </a:cubicBezTo>
                <a:cubicBezTo>
                  <a:pt x="442086" y="108306"/>
                  <a:pt x="442086" y="108306"/>
                  <a:pt x="442086" y="113771"/>
                </a:cubicBezTo>
                <a:cubicBezTo>
                  <a:pt x="437111" y="124205"/>
                  <a:pt x="437111" y="129173"/>
                  <a:pt x="437111" y="134141"/>
                </a:cubicBezTo>
                <a:cubicBezTo>
                  <a:pt x="431640" y="150039"/>
                  <a:pt x="426665" y="165441"/>
                  <a:pt x="421194" y="175874"/>
                </a:cubicBezTo>
                <a:cubicBezTo>
                  <a:pt x="406271" y="212141"/>
                  <a:pt x="385378" y="248409"/>
                  <a:pt x="354040" y="289645"/>
                </a:cubicBezTo>
                <a:cubicBezTo>
                  <a:pt x="349066" y="294613"/>
                  <a:pt x="344091" y="315479"/>
                  <a:pt x="344091" y="325913"/>
                </a:cubicBezTo>
                <a:cubicBezTo>
                  <a:pt x="354040" y="367148"/>
                  <a:pt x="359512" y="460053"/>
                  <a:pt x="276441" y="506754"/>
                </a:cubicBezTo>
                <a:cubicBezTo>
                  <a:pt x="265994" y="517187"/>
                  <a:pt x="255548" y="512219"/>
                  <a:pt x="261020" y="496321"/>
                </a:cubicBezTo>
                <a:cubicBezTo>
                  <a:pt x="261020" y="439684"/>
                  <a:pt x="240128" y="305046"/>
                  <a:pt x="17278" y="310511"/>
                </a:cubicBezTo>
                <a:cubicBezTo>
                  <a:pt x="1858" y="310511"/>
                  <a:pt x="-3117" y="300078"/>
                  <a:pt x="1858" y="289645"/>
                </a:cubicBezTo>
                <a:cubicBezTo>
                  <a:pt x="17278" y="253377"/>
                  <a:pt x="59062" y="180842"/>
                  <a:pt x="162528" y="186307"/>
                </a:cubicBezTo>
                <a:cubicBezTo>
                  <a:pt x="172975" y="186307"/>
                  <a:pt x="188395" y="175874"/>
                  <a:pt x="193369" y="165441"/>
                </a:cubicBezTo>
                <a:cubicBezTo>
                  <a:pt x="214261" y="139606"/>
                  <a:pt x="250574" y="87937"/>
                  <a:pt x="312753" y="51669"/>
                </a:cubicBezTo>
                <a:cubicBezTo>
                  <a:pt x="349066" y="25835"/>
                  <a:pt x="379907" y="15402"/>
                  <a:pt x="400799" y="9937"/>
                </a:cubicBezTo>
                <a:cubicBezTo>
                  <a:pt x="416219" y="9937"/>
                  <a:pt x="426665" y="9937"/>
                  <a:pt x="426665" y="4968"/>
                </a:cubicBezTo>
                <a:cubicBezTo>
                  <a:pt x="431640" y="4968"/>
                  <a:pt x="431640" y="0"/>
                  <a:pt x="4371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lc="http://schemas.openxmlformats.org/drawingml/2006/lockedCanvas" xmlns:a14="http://schemas.microsoft.com/office/drawing/2010/main" xmlns:p14="http://schemas.microsoft.com/office/powerpoint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7" name="îśḷïḋé"/>
          <p:cNvSpPr>
            <a:spLocks noChangeAspect="1"/>
          </p:cNvSpPr>
          <p:nvPr/>
        </p:nvSpPr>
        <p:spPr bwMode="auto">
          <a:xfrm>
            <a:off x="8448587" y="2145587"/>
            <a:ext cx="727085" cy="978905"/>
          </a:xfrm>
          <a:custGeom>
            <a:avLst/>
            <a:gdLst>
              <a:gd name="T0" fmla="*/ 694 w 1046"/>
              <a:gd name="T1" fmla="*/ 1053 h 1405"/>
              <a:gd name="T2" fmla="*/ 176 w 1046"/>
              <a:gd name="T3" fmla="*/ 526 h 1405"/>
              <a:gd name="T4" fmla="*/ 870 w 1046"/>
              <a:gd name="T5" fmla="*/ 526 h 1405"/>
              <a:gd name="T6" fmla="*/ 393 w 1046"/>
              <a:gd name="T7" fmla="*/ 1229 h 1405"/>
              <a:gd name="T8" fmla="*/ 393 w 1046"/>
              <a:gd name="T9" fmla="*/ 1321 h 1405"/>
              <a:gd name="T10" fmla="*/ 519 w 1046"/>
              <a:gd name="T11" fmla="*/ 1404 h 1405"/>
              <a:gd name="T12" fmla="*/ 652 w 1046"/>
              <a:gd name="T13" fmla="*/ 1321 h 1405"/>
              <a:gd name="T14" fmla="*/ 652 w 1046"/>
              <a:gd name="T15" fmla="*/ 1229 h 1405"/>
              <a:gd name="T16" fmla="*/ 393 w 1046"/>
              <a:gd name="T17" fmla="*/ 1095 h 1405"/>
              <a:gd name="T18" fmla="*/ 393 w 1046"/>
              <a:gd name="T19" fmla="*/ 1187 h 1405"/>
              <a:gd name="T20" fmla="*/ 694 w 1046"/>
              <a:gd name="T21" fmla="*/ 1145 h 1405"/>
              <a:gd name="T22" fmla="*/ 42 w 1046"/>
              <a:gd name="T23" fmla="*/ 301 h 1405"/>
              <a:gd name="T24" fmla="*/ 168 w 1046"/>
              <a:gd name="T25" fmla="*/ 275 h 1405"/>
              <a:gd name="T26" fmla="*/ 42 w 1046"/>
              <a:gd name="T27" fmla="*/ 301 h 1405"/>
              <a:gd name="T28" fmla="*/ 569 w 1046"/>
              <a:gd name="T29" fmla="*/ 0 h 1405"/>
              <a:gd name="T30" fmla="*/ 477 w 1046"/>
              <a:gd name="T31" fmla="*/ 92 h 1405"/>
              <a:gd name="T32" fmla="*/ 569 w 1046"/>
              <a:gd name="T33" fmla="*/ 92 h 1405"/>
              <a:gd name="T34" fmla="*/ 301 w 1046"/>
              <a:gd name="T35" fmla="*/ 50 h 1405"/>
              <a:gd name="T36" fmla="*/ 268 w 1046"/>
              <a:gd name="T37" fmla="*/ 175 h 1405"/>
              <a:gd name="T38" fmla="*/ 1004 w 1046"/>
              <a:gd name="T39" fmla="*/ 301 h 1405"/>
              <a:gd name="T40" fmla="*/ 878 w 1046"/>
              <a:gd name="T41" fmla="*/ 275 h 1405"/>
              <a:gd name="T42" fmla="*/ 1004 w 1046"/>
              <a:gd name="T43" fmla="*/ 301 h 1405"/>
              <a:gd name="T44" fmla="*/ 744 w 1046"/>
              <a:gd name="T45" fmla="*/ 50 h 1405"/>
              <a:gd name="T46" fmla="*/ 778 w 1046"/>
              <a:gd name="T47" fmla="*/ 175 h 1405"/>
              <a:gd name="T48" fmla="*/ 84 w 1046"/>
              <a:gd name="T49" fmla="*/ 526 h 1405"/>
              <a:gd name="T50" fmla="*/ 0 w 1046"/>
              <a:gd name="T51" fmla="*/ 485 h 1405"/>
              <a:gd name="T52" fmla="*/ 92 w 1046"/>
              <a:gd name="T53" fmla="*/ 568 h 1405"/>
              <a:gd name="T54" fmla="*/ 953 w 1046"/>
              <a:gd name="T55" fmla="*/ 485 h 1405"/>
              <a:gd name="T56" fmla="*/ 953 w 1046"/>
              <a:gd name="T57" fmla="*/ 568 h 1405"/>
              <a:gd name="T58" fmla="*/ 1045 w 1046"/>
              <a:gd name="T59" fmla="*/ 485 h 1405"/>
              <a:gd name="T60" fmla="*/ 886 w 1046"/>
              <a:gd name="T61" fmla="*/ 786 h 1405"/>
              <a:gd name="T62" fmla="*/ 1004 w 1046"/>
              <a:gd name="T63" fmla="*/ 752 h 1405"/>
              <a:gd name="T64" fmla="*/ 886 w 1046"/>
              <a:gd name="T65" fmla="*/ 786 h 1405"/>
              <a:gd name="T66" fmla="*/ 92 w 1046"/>
              <a:gd name="T67" fmla="*/ 827 h 1405"/>
              <a:gd name="T68" fmla="*/ 126 w 1046"/>
              <a:gd name="T69" fmla="*/ 710 h 1405"/>
              <a:gd name="T70" fmla="*/ 42 w 1046"/>
              <a:gd name="T71" fmla="*/ 752 h 1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46" h="1405">
                <a:moveTo>
                  <a:pt x="870" y="526"/>
                </a:moveTo>
                <a:cubicBezTo>
                  <a:pt x="870" y="702"/>
                  <a:pt x="694" y="877"/>
                  <a:pt x="694" y="1053"/>
                </a:cubicBezTo>
                <a:cubicBezTo>
                  <a:pt x="343" y="1053"/>
                  <a:pt x="343" y="1053"/>
                  <a:pt x="343" y="1053"/>
                </a:cubicBezTo>
                <a:cubicBezTo>
                  <a:pt x="343" y="877"/>
                  <a:pt x="176" y="702"/>
                  <a:pt x="176" y="526"/>
                </a:cubicBezTo>
                <a:cubicBezTo>
                  <a:pt x="176" y="334"/>
                  <a:pt x="326" y="175"/>
                  <a:pt x="519" y="175"/>
                </a:cubicBezTo>
                <a:cubicBezTo>
                  <a:pt x="719" y="175"/>
                  <a:pt x="870" y="334"/>
                  <a:pt x="870" y="526"/>
                </a:cubicBezTo>
                <a:close/>
                <a:moveTo>
                  <a:pt x="652" y="1229"/>
                </a:moveTo>
                <a:cubicBezTo>
                  <a:pt x="393" y="1229"/>
                  <a:pt x="393" y="1229"/>
                  <a:pt x="393" y="1229"/>
                </a:cubicBezTo>
                <a:cubicBezTo>
                  <a:pt x="368" y="1229"/>
                  <a:pt x="343" y="1245"/>
                  <a:pt x="343" y="1270"/>
                </a:cubicBezTo>
                <a:cubicBezTo>
                  <a:pt x="343" y="1296"/>
                  <a:pt x="368" y="1321"/>
                  <a:pt x="393" y="1321"/>
                </a:cubicBezTo>
                <a:cubicBezTo>
                  <a:pt x="402" y="1321"/>
                  <a:pt x="402" y="1321"/>
                  <a:pt x="402" y="1321"/>
                </a:cubicBezTo>
                <a:cubicBezTo>
                  <a:pt x="418" y="1371"/>
                  <a:pt x="469" y="1404"/>
                  <a:pt x="519" y="1404"/>
                </a:cubicBezTo>
                <a:cubicBezTo>
                  <a:pt x="577" y="1404"/>
                  <a:pt x="627" y="1371"/>
                  <a:pt x="644" y="1321"/>
                </a:cubicBezTo>
                <a:cubicBezTo>
                  <a:pt x="652" y="1321"/>
                  <a:pt x="652" y="1321"/>
                  <a:pt x="652" y="1321"/>
                </a:cubicBezTo>
                <a:cubicBezTo>
                  <a:pt x="677" y="1321"/>
                  <a:pt x="694" y="1296"/>
                  <a:pt x="694" y="1270"/>
                </a:cubicBezTo>
                <a:cubicBezTo>
                  <a:pt x="694" y="1245"/>
                  <a:pt x="677" y="1229"/>
                  <a:pt x="652" y="1229"/>
                </a:cubicBezTo>
                <a:close/>
                <a:moveTo>
                  <a:pt x="652" y="1095"/>
                </a:moveTo>
                <a:cubicBezTo>
                  <a:pt x="393" y="1095"/>
                  <a:pt x="393" y="1095"/>
                  <a:pt x="393" y="1095"/>
                </a:cubicBezTo>
                <a:cubicBezTo>
                  <a:pt x="368" y="1095"/>
                  <a:pt x="343" y="1120"/>
                  <a:pt x="343" y="1145"/>
                </a:cubicBezTo>
                <a:cubicBezTo>
                  <a:pt x="343" y="1162"/>
                  <a:pt x="368" y="1187"/>
                  <a:pt x="393" y="1187"/>
                </a:cubicBezTo>
                <a:cubicBezTo>
                  <a:pt x="652" y="1187"/>
                  <a:pt x="652" y="1187"/>
                  <a:pt x="652" y="1187"/>
                </a:cubicBezTo>
                <a:cubicBezTo>
                  <a:pt x="677" y="1187"/>
                  <a:pt x="694" y="1162"/>
                  <a:pt x="694" y="1145"/>
                </a:cubicBezTo>
                <a:cubicBezTo>
                  <a:pt x="694" y="1120"/>
                  <a:pt x="677" y="1095"/>
                  <a:pt x="652" y="1095"/>
                </a:cubicBezTo>
                <a:close/>
                <a:moveTo>
                  <a:pt x="42" y="301"/>
                </a:moveTo>
                <a:cubicBezTo>
                  <a:pt x="126" y="351"/>
                  <a:pt x="126" y="351"/>
                  <a:pt x="126" y="351"/>
                </a:cubicBezTo>
                <a:cubicBezTo>
                  <a:pt x="134" y="326"/>
                  <a:pt x="151" y="301"/>
                  <a:pt x="168" y="275"/>
                </a:cubicBezTo>
                <a:cubicBezTo>
                  <a:pt x="92" y="225"/>
                  <a:pt x="92" y="225"/>
                  <a:pt x="92" y="225"/>
                </a:cubicBezTo>
                <a:lnTo>
                  <a:pt x="42" y="301"/>
                </a:lnTo>
                <a:close/>
                <a:moveTo>
                  <a:pt x="569" y="92"/>
                </a:moveTo>
                <a:cubicBezTo>
                  <a:pt x="569" y="0"/>
                  <a:pt x="569" y="0"/>
                  <a:pt x="569" y="0"/>
                </a:cubicBezTo>
                <a:cubicBezTo>
                  <a:pt x="477" y="0"/>
                  <a:pt x="477" y="0"/>
                  <a:pt x="477" y="0"/>
                </a:cubicBezTo>
                <a:cubicBezTo>
                  <a:pt x="477" y="92"/>
                  <a:pt x="477" y="92"/>
                  <a:pt x="477" y="92"/>
                </a:cubicBezTo>
                <a:cubicBezTo>
                  <a:pt x="493" y="92"/>
                  <a:pt x="510" y="92"/>
                  <a:pt x="519" y="92"/>
                </a:cubicBezTo>
                <a:cubicBezTo>
                  <a:pt x="535" y="92"/>
                  <a:pt x="552" y="92"/>
                  <a:pt x="569" y="92"/>
                </a:cubicBezTo>
                <a:close/>
                <a:moveTo>
                  <a:pt x="343" y="133"/>
                </a:moveTo>
                <a:cubicBezTo>
                  <a:pt x="301" y="50"/>
                  <a:pt x="301" y="50"/>
                  <a:pt x="301" y="50"/>
                </a:cubicBezTo>
                <a:cubicBezTo>
                  <a:pt x="218" y="92"/>
                  <a:pt x="218" y="92"/>
                  <a:pt x="218" y="92"/>
                </a:cubicBezTo>
                <a:cubicBezTo>
                  <a:pt x="268" y="175"/>
                  <a:pt x="268" y="175"/>
                  <a:pt x="268" y="175"/>
                </a:cubicBezTo>
                <a:cubicBezTo>
                  <a:pt x="293" y="159"/>
                  <a:pt x="318" y="142"/>
                  <a:pt x="343" y="133"/>
                </a:cubicBezTo>
                <a:close/>
                <a:moveTo>
                  <a:pt x="1004" y="301"/>
                </a:moveTo>
                <a:cubicBezTo>
                  <a:pt x="953" y="225"/>
                  <a:pt x="953" y="225"/>
                  <a:pt x="953" y="225"/>
                </a:cubicBezTo>
                <a:cubicBezTo>
                  <a:pt x="878" y="275"/>
                  <a:pt x="878" y="275"/>
                  <a:pt x="878" y="275"/>
                </a:cubicBezTo>
                <a:cubicBezTo>
                  <a:pt x="895" y="301"/>
                  <a:pt x="912" y="326"/>
                  <a:pt x="920" y="351"/>
                </a:cubicBezTo>
                <a:lnTo>
                  <a:pt x="1004" y="301"/>
                </a:lnTo>
                <a:close/>
                <a:moveTo>
                  <a:pt x="820" y="92"/>
                </a:moveTo>
                <a:cubicBezTo>
                  <a:pt x="744" y="50"/>
                  <a:pt x="744" y="50"/>
                  <a:pt x="744" y="50"/>
                </a:cubicBezTo>
                <a:cubicBezTo>
                  <a:pt x="702" y="133"/>
                  <a:pt x="702" y="133"/>
                  <a:pt x="702" y="133"/>
                </a:cubicBezTo>
                <a:cubicBezTo>
                  <a:pt x="727" y="142"/>
                  <a:pt x="753" y="159"/>
                  <a:pt x="778" y="175"/>
                </a:cubicBezTo>
                <a:lnTo>
                  <a:pt x="820" y="92"/>
                </a:lnTo>
                <a:close/>
                <a:moveTo>
                  <a:pt x="84" y="526"/>
                </a:moveTo>
                <a:cubicBezTo>
                  <a:pt x="84" y="510"/>
                  <a:pt x="84" y="501"/>
                  <a:pt x="92" y="485"/>
                </a:cubicBezTo>
                <a:cubicBezTo>
                  <a:pt x="0" y="485"/>
                  <a:pt x="0" y="485"/>
                  <a:pt x="0" y="485"/>
                </a:cubicBezTo>
                <a:cubicBezTo>
                  <a:pt x="0" y="568"/>
                  <a:pt x="0" y="568"/>
                  <a:pt x="0" y="568"/>
                </a:cubicBezTo>
                <a:cubicBezTo>
                  <a:pt x="92" y="568"/>
                  <a:pt x="92" y="568"/>
                  <a:pt x="92" y="568"/>
                </a:cubicBezTo>
                <a:cubicBezTo>
                  <a:pt x="84" y="560"/>
                  <a:pt x="84" y="543"/>
                  <a:pt x="84" y="526"/>
                </a:cubicBezTo>
                <a:close/>
                <a:moveTo>
                  <a:pt x="953" y="485"/>
                </a:moveTo>
                <a:cubicBezTo>
                  <a:pt x="953" y="501"/>
                  <a:pt x="962" y="510"/>
                  <a:pt x="962" y="526"/>
                </a:cubicBezTo>
                <a:cubicBezTo>
                  <a:pt x="962" y="543"/>
                  <a:pt x="953" y="560"/>
                  <a:pt x="953" y="568"/>
                </a:cubicBezTo>
                <a:cubicBezTo>
                  <a:pt x="1045" y="568"/>
                  <a:pt x="1045" y="568"/>
                  <a:pt x="1045" y="568"/>
                </a:cubicBezTo>
                <a:cubicBezTo>
                  <a:pt x="1045" y="485"/>
                  <a:pt x="1045" y="485"/>
                  <a:pt x="1045" y="485"/>
                </a:cubicBezTo>
                <a:lnTo>
                  <a:pt x="953" y="485"/>
                </a:lnTo>
                <a:close/>
                <a:moveTo>
                  <a:pt x="886" y="786"/>
                </a:moveTo>
                <a:cubicBezTo>
                  <a:pt x="953" y="827"/>
                  <a:pt x="953" y="827"/>
                  <a:pt x="953" y="827"/>
                </a:cubicBezTo>
                <a:cubicBezTo>
                  <a:pt x="1004" y="752"/>
                  <a:pt x="1004" y="752"/>
                  <a:pt x="1004" y="752"/>
                </a:cubicBezTo>
                <a:cubicBezTo>
                  <a:pt x="920" y="710"/>
                  <a:pt x="920" y="710"/>
                  <a:pt x="920" y="710"/>
                </a:cubicBezTo>
                <a:cubicBezTo>
                  <a:pt x="912" y="735"/>
                  <a:pt x="895" y="761"/>
                  <a:pt x="886" y="786"/>
                </a:cubicBezTo>
                <a:close/>
                <a:moveTo>
                  <a:pt x="42" y="752"/>
                </a:moveTo>
                <a:cubicBezTo>
                  <a:pt x="92" y="827"/>
                  <a:pt x="92" y="827"/>
                  <a:pt x="92" y="827"/>
                </a:cubicBezTo>
                <a:cubicBezTo>
                  <a:pt x="159" y="786"/>
                  <a:pt x="159" y="786"/>
                  <a:pt x="159" y="786"/>
                </a:cubicBezTo>
                <a:cubicBezTo>
                  <a:pt x="151" y="761"/>
                  <a:pt x="134" y="735"/>
                  <a:pt x="126" y="710"/>
                </a:cubicBezTo>
                <a:lnTo>
                  <a:pt x="42" y="752"/>
                </a:lnTo>
                <a:close/>
                <a:moveTo>
                  <a:pt x="42" y="752"/>
                </a:moveTo>
                <a:lnTo>
                  <a:pt x="42" y="7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" name="ïŝḻïḋe"/>
          <p:cNvSpPr>
            <a:spLocks/>
          </p:cNvSpPr>
          <p:nvPr/>
        </p:nvSpPr>
        <p:spPr bwMode="auto">
          <a:xfrm>
            <a:off x="1232283" y="2377650"/>
            <a:ext cx="134408" cy="134683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" name="ïŝľíḋé"/>
          <p:cNvSpPr>
            <a:spLocks/>
          </p:cNvSpPr>
          <p:nvPr/>
        </p:nvSpPr>
        <p:spPr bwMode="auto">
          <a:xfrm>
            <a:off x="1160663" y="2306582"/>
            <a:ext cx="277647" cy="276818"/>
          </a:xfrm>
          <a:custGeom>
            <a:avLst/>
            <a:gdLst>
              <a:gd name="T0" fmla="*/ 212 w 423"/>
              <a:gd name="T1" fmla="*/ 0 h 424"/>
              <a:gd name="T2" fmla="*/ 0 w 423"/>
              <a:gd name="T3" fmla="*/ 212 h 424"/>
              <a:gd name="T4" fmla="*/ 212 w 423"/>
              <a:gd name="T5" fmla="*/ 424 h 424"/>
              <a:gd name="T6" fmla="*/ 423 w 423"/>
              <a:gd name="T7" fmla="*/ 212 h 424"/>
              <a:gd name="T8" fmla="*/ 212 w 423"/>
              <a:gd name="T9" fmla="*/ 0 h 424"/>
              <a:gd name="T10" fmla="*/ 212 w 423"/>
              <a:gd name="T11" fmla="*/ 386 h 424"/>
              <a:gd name="T12" fmla="*/ 38 w 423"/>
              <a:gd name="T13" fmla="*/ 212 h 424"/>
              <a:gd name="T14" fmla="*/ 212 w 423"/>
              <a:gd name="T15" fmla="*/ 38 h 424"/>
              <a:gd name="T16" fmla="*/ 386 w 423"/>
              <a:gd name="T17" fmla="*/ 212 h 424"/>
              <a:gd name="T18" fmla="*/ 212 w 423"/>
              <a:gd name="T19" fmla="*/ 386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23" h="424">
                <a:moveTo>
                  <a:pt x="212" y="0"/>
                </a:moveTo>
                <a:cubicBezTo>
                  <a:pt x="95" y="0"/>
                  <a:pt x="0" y="95"/>
                  <a:pt x="0" y="212"/>
                </a:cubicBezTo>
                <a:cubicBezTo>
                  <a:pt x="0" y="329"/>
                  <a:pt x="95" y="424"/>
                  <a:pt x="212" y="424"/>
                </a:cubicBezTo>
                <a:cubicBezTo>
                  <a:pt x="329" y="424"/>
                  <a:pt x="423" y="329"/>
                  <a:pt x="423" y="212"/>
                </a:cubicBezTo>
                <a:cubicBezTo>
                  <a:pt x="423" y="95"/>
                  <a:pt x="329" y="0"/>
                  <a:pt x="212" y="0"/>
                </a:cubicBezTo>
                <a:close/>
                <a:moveTo>
                  <a:pt x="212" y="386"/>
                </a:moveTo>
                <a:cubicBezTo>
                  <a:pt x="116" y="386"/>
                  <a:pt x="38" y="308"/>
                  <a:pt x="38" y="212"/>
                </a:cubicBezTo>
                <a:cubicBezTo>
                  <a:pt x="38" y="116"/>
                  <a:pt x="116" y="38"/>
                  <a:pt x="212" y="38"/>
                </a:cubicBezTo>
                <a:cubicBezTo>
                  <a:pt x="308" y="38"/>
                  <a:pt x="386" y="116"/>
                  <a:pt x="386" y="212"/>
                </a:cubicBezTo>
                <a:cubicBezTo>
                  <a:pt x="386" y="308"/>
                  <a:pt x="308" y="386"/>
                  <a:pt x="212" y="3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" name="îs1îde"/>
          <p:cNvSpPr>
            <a:spLocks/>
          </p:cNvSpPr>
          <p:nvPr/>
        </p:nvSpPr>
        <p:spPr bwMode="auto">
          <a:xfrm>
            <a:off x="1232283" y="3472155"/>
            <a:ext cx="134408" cy="134683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" name="ïš1iďê"/>
          <p:cNvSpPr>
            <a:spLocks/>
          </p:cNvSpPr>
          <p:nvPr/>
        </p:nvSpPr>
        <p:spPr bwMode="auto">
          <a:xfrm>
            <a:off x="1160663" y="3401087"/>
            <a:ext cx="277647" cy="276818"/>
          </a:xfrm>
          <a:custGeom>
            <a:avLst/>
            <a:gdLst>
              <a:gd name="T0" fmla="*/ 212 w 423"/>
              <a:gd name="T1" fmla="*/ 0 h 424"/>
              <a:gd name="T2" fmla="*/ 0 w 423"/>
              <a:gd name="T3" fmla="*/ 212 h 424"/>
              <a:gd name="T4" fmla="*/ 212 w 423"/>
              <a:gd name="T5" fmla="*/ 424 h 424"/>
              <a:gd name="T6" fmla="*/ 423 w 423"/>
              <a:gd name="T7" fmla="*/ 212 h 424"/>
              <a:gd name="T8" fmla="*/ 212 w 423"/>
              <a:gd name="T9" fmla="*/ 0 h 424"/>
              <a:gd name="T10" fmla="*/ 212 w 423"/>
              <a:gd name="T11" fmla="*/ 386 h 424"/>
              <a:gd name="T12" fmla="*/ 38 w 423"/>
              <a:gd name="T13" fmla="*/ 212 h 424"/>
              <a:gd name="T14" fmla="*/ 212 w 423"/>
              <a:gd name="T15" fmla="*/ 38 h 424"/>
              <a:gd name="T16" fmla="*/ 386 w 423"/>
              <a:gd name="T17" fmla="*/ 212 h 424"/>
              <a:gd name="T18" fmla="*/ 212 w 423"/>
              <a:gd name="T19" fmla="*/ 386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23" h="424">
                <a:moveTo>
                  <a:pt x="212" y="0"/>
                </a:moveTo>
                <a:cubicBezTo>
                  <a:pt x="95" y="0"/>
                  <a:pt x="0" y="95"/>
                  <a:pt x="0" y="212"/>
                </a:cubicBezTo>
                <a:cubicBezTo>
                  <a:pt x="0" y="329"/>
                  <a:pt x="95" y="424"/>
                  <a:pt x="212" y="424"/>
                </a:cubicBezTo>
                <a:cubicBezTo>
                  <a:pt x="329" y="424"/>
                  <a:pt x="423" y="329"/>
                  <a:pt x="423" y="212"/>
                </a:cubicBezTo>
                <a:cubicBezTo>
                  <a:pt x="423" y="95"/>
                  <a:pt x="329" y="0"/>
                  <a:pt x="212" y="0"/>
                </a:cubicBezTo>
                <a:close/>
                <a:moveTo>
                  <a:pt x="212" y="386"/>
                </a:moveTo>
                <a:cubicBezTo>
                  <a:pt x="116" y="386"/>
                  <a:pt x="38" y="308"/>
                  <a:pt x="38" y="212"/>
                </a:cubicBezTo>
                <a:cubicBezTo>
                  <a:pt x="38" y="116"/>
                  <a:pt x="116" y="38"/>
                  <a:pt x="212" y="38"/>
                </a:cubicBezTo>
                <a:cubicBezTo>
                  <a:pt x="308" y="38"/>
                  <a:pt x="386" y="116"/>
                  <a:pt x="386" y="212"/>
                </a:cubicBezTo>
                <a:cubicBezTo>
                  <a:pt x="386" y="308"/>
                  <a:pt x="308" y="386"/>
                  <a:pt x="212" y="38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" name="í$ļîḑè"/>
          <p:cNvSpPr>
            <a:spLocks/>
          </p:cNvSpPr>
          <p:nvPr/>
        </p:nvSpPr>
        <p:spPr bwMode="auto">
          <a:xfrm>
            <a:off x="1232283" y="4620407"/>
            <a:ext cx="134408" cy="134683"/>
          </a:xfrm>
          <a:prstGeom prst="ellipse">
            <a:avLst/>
          </a:prstGeom>
          <a:solidFill>
            <a:schemeClr val="accent5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" name="isḻíďé"/>
          <p:cNvSpPr>
            <a:spLocks/>
          </p:cNvSpPr>
          <p:nvPr/>
        </p:nvSpPr>
        <p:spPr bwMode="auto">
          <a:xfrm>
            <a:off x="1160663" y="4549339"/>
            <a:ext cx="277647" cy="276818"/>
          </a:xfrm>
          <a:custGeom>
            <a:avLst/>
            <a:gdLst>
              <a:gd name="T0" fmla="*/ 212 w 423"/>
              <a:gd name="T1" fmla="*/ 0 h 424"/>
              <a:gd name="T2" fmla="*/ 0 w 423"/>
              <a:gd name="T3" fmla="*/ 212 h 424"/>
              <a:gd name="T4" fmla="*/ 212 w 423"/>
              <a:gd name="T5" fmla="*/ 424 h 424"/>
              <a:gd name="T6" fmla="*/ 423 w 423"/>
              <a:gd name="T7" fmla="*/ 212 h 424"/>
              <a:gd name="T8" fmla="*/ 212 w 423"/>
              <a:gd name="T9" fmla="*/ 0 h 424"/>
              <a:gd name="T10" fmla="*/ 212 w 423"/>
              <a:gd name="T11" fmla="*/ 386 h 424"/>
              <a:gd name="T12" fmla="*/ 38 w 423"/>
              <a:gd name="T13" fmla="*/ 212 h 424"/>
              <a:gd name="T14" fmla="*/ 212 w 423"/>
              <a:gd name="T15" fmla="*/ 38 h 424"/>
              <a:gd name="T16" fmla="*/ 386 w 423"/>
              <a:gd name="T17" fmla="*/ 212 h 424"/>
              <a:gd name="T18" fmla="*/ 212 w 423"/>
              <a:gd name="T19" fmla="*/ 386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23" h="424">
                <a:moveTo>
                  <a:pt x="212" y="0"/>
                </a:moveTo>
                <a:cubicBezTo>
                  <a:pt x="95" y="0"/>
                  <a:pt x="0" y="95"/>
                  <a:pt x="0" y="212"/>
                </a:cubicBezTo>
                <a:cubicBezTo>
                  <a:pt x="0" y="329"/>
                  <a:pt x="95" y="424"/>
                  <a:pt x="212" y="424"/>
                </a:cubicBezTo>
                <a:cubicBezTo>
                  <a:pt x="329" y="424"/>
                  <a:pt x="423" y="329"/>
                  <a:pt x="423" y="212"/>
                </a:cubicBezTo>
                <a:cubicBezTo>
                  <a:pt x="423" y="95"/>
                  <a:pt x="329" y="0"/>
                  <a:pt x="212" y="0"/>
                </a:cubicBezTo>
                <a:close/>
                <a:moveTo>
                  <a:pt x="212" y="386"/>
                </a:moveTo>
                <a:cubicBezTo>
                  <a:pt x="116" y="386"/>
                  <a:pt x="38" y="308"/>
                  <a:pt x="38" y="212"/>
                </a:cubicBezTo>
                <a:cubicBezTo>
                  <a:pt x="38" y="116"/>
                  <a:pt x="116" y="38"/>
                  <a:pt x="212" y="38"/>
                </a:cubicBezTo>
                <a:cubicBezTo>
                  <a:pt x="308" y="38"/>
                  <a:pt x="386" y="116"/>
                  <a:pt x="386" y="212"/>
                </a:cubicBezTo>
                <a:cubicBezTo>
                  <a:pt x="386" y="308"/>
                  <a:pt x="308" y="386"/>
                  <a:pt x="212" y="38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íṥ1iḍè"/>
          <p:cNvSpPr>
            <a:spLocks/>
          </p:cNvSpPr>
          <p:nvPr/>
        </p:nvSpPr>
        <p:spPr bwMode="auto">
          <a:xfrm>
            <a:off x="4302245" y="3472155"/>
            <a:ext cx="134408" cy="134683"/>
          </a:xfrm>
          <a:prstGeom prst="ellipse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" name="ïsľîḋê"/>
          <p:cNvSpPr>
            <a:spLocks/>
          </p:cNvSpPr>
          <p:nvPr/>
        </p:nvSpPr>
        <p:spPr bwMode="auto">
          <a:xfrm>
            <a:off x="4230625" y="3401087"/>
            <a:ext cx="277647" cy="276818"/>
          </a:xfrm>
          <a:custGeom>
            <a:avLst/>
            <a:gdLst>
              <a:gd name="T0" fmla="*/ 212 w 423"/>
              <a:gd name="T1" fmla="*/ 0 h 424"/>
              <a:gd name="T2" fmla="*/ 0 w 423"/>
              <a:gd name="T3" fmla="*/ 212 h 424"/>
              <a:gd name="T4" fmla="*/ 212 w 423"/>
              <a:gd name="T5" fmla="*/ 424 h 424"/>
              <a:gd name="T6" fmla="*/ 423 w 423"/>
              <a:gd name="T7" fmla="*/ 212 h 424"/>
              <a:gd name="T8" fmla="*/ 212 w 423"/>
              <a:gd name="T9" fmla="*/ 0 h 424"/>
              <a:gd name="T10" fmla="*/ 212 w 423"/>
              <a:gd name="T11" fmla="*/ 386 h 424"/>
              <a:gd name="T12" fmla="*/ 38 w 423"/>
              <a:gd name="T13" fmla="*/ 212 h 424"/>
              <a:gd name="T14" fmla="*/ 212 w 423"/>
              <a:gd name="T15" fmla="*/ 38 h 424"/>
              <a:gd name="T16" fmla="*/ 386 w 423"/>
              <a:gd name="T17" fmla="*/ 212 h 424"/>
              <a:gd name="T18" fmla="*/ 212 w 423"/>
              <a:gd name="T19" fmla="*/ 386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23" h="424">
                <a:moveTo>
                  <a:pt x="212" y="0"/>
                </a:moveTo>
                <a:cubicBezTo>
                  <a:pt x="95" y="0"/>
                  <a:pt x="0" y="95"/>
                  <a:pt x="0" y="212"/>
                </a:cubicBezTo>
                <a:cubicBezTo>
                  <a:pt x="0" y="329"/>
                  <a:pt x="95" y="424"/>
                  <a:pt x="212" y="424"/>
                </a:cubicBezTo>
                <a:cubicBezTo>
                  <a:pt x="329" y="424"/>
                  <a:pt x="423" y="329"/>
                  <a:pt x="423" y="212"/>
                </a:cubicBezTo>
                <a:cubicBezTo>
                  <a:pt x="423" y="95"/>
                  <a:pt x="329" y="0"/>
                  <a:pt x="212" y="0"/>
                </a:cubicBezTo>
                <a:close/>
                <a:moveTo>
                  <a:pt x="212" y="386"/>
                </a:moveTo>
                <a:cubicBezTo>
                  <a:pt x="116" y="386"/>
                  <a:pt x="38" y="308"/>
                  <a:pt x="38" y="212"/>
                </a:cubicBezTo>
                <a:cubicBezTo>
                  <a:pt x="38" y="116"/>
                  <a:pt x="116" y="38"/>
                  <a:pt x="212" y="38"/>
                </a:cubicBezTo>
                <a:cubicBezTo>
                  <a:pt x="308" y="38"/>
                  <a:pt x="386" y="116"/>
                  <a:pt x="386" y="212"/>
                </a:cubicBezTo>
                <a:cubicBezTo>
                  <a:pt x="386" y="308"/>
                  <a:pt x="308" y="386"/>
                  <a:pt x="212" y="38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" name="ïşlîdè"/>
          <p:cNvSpPr>
            <a:spLocks/>
          </p:cNvSpPr>
          <p:nvPr/>
        </p:nvSpPr>
        <p:spPr bwMode="auto">
          <a:xfrm>
            <a:off x="4302245" y="4620407"/>
            <a:ext cx="134408" cy="134683"/>
          </a:xfrm>
          <a:prstGeom prst="ellipse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îŝḷïḑe"/>
          <p:cNvSpPr>
            <a:spLocks/>
          </p:cNvSpPr>
          <p:nvPr/>
        </p:nvSpPr>
        <p:spPr bwMode="auto">
          <a:xfrm>
            <a:off x="4230625" y="4549339"/>
            <a:ext cx="277647" cy="276818"/>
          </a:xfrm>
          <a:custGeom>
            <a:avLst/>
            <a:gdLst>
              <a:gd name="T0" fmla="*/ 212 w 423"/>
              <a:gd name="T1" fmla="*/ 0 h 424"/>
              <a:gd name="T2" fmla="*/ 0 w 423"/>
              <a:gd name="T3" fmla="*/ 212 h 424"/>
              <a:gd name="T4" fmla="*/ 212 w 423"/>
              <a:gd name="T5" fmla="*/ 424 h 424"/>
              <a:gd name="T6" fmla="*/ 423 w 423"/>
              <a:gd name="T7" fmla="*/ 212 h 424"/>
              <a:gd name="T8" fmla="*/ 212 w 423"/>
              <a:gd name="T9" fmla="*/ 0 h 424"/>
              <a:gd name="T10" fmla="*/ 212 w 423"/>
              <a:gd name="T11" fmla="*/ 386 h 424"/>
              <a:gd name="T12" fmla="*/ 38 w 423"/>
              <a:gd name="T13" fmla="*/ 212 h 424"/>
              <a:gd name="T14" fmla="*/ 212 w 423"/>
              <a:gd name="T15" fmla="*/ 38 h 424"/>
              <a:gd name="T16" fmla="*/ 386 w 423"/>
              <a:gd name="T17" fmla="*/ 212 h 424"/>
              <a:gd name="T18" fmla="*/ 212 w 423"/>
              <a:gd name="T19" fmla="*/ 386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23" h="424">
                <a:moveTo>
                  <a:pt x="212" y="0"/>
                </a:moveTo>
                <a:cubicBezTo>
                  <a:pt x="95" y="0"/>
                  <a:pt x="0" y="95"/>
                  <a:pt x="0" y="212"/>
                </a:cubicBezTo>
                <a:cubicBezTo>
                  <a:pt x="0" y="329"/>
                  <a:pt x="95" y="424"/>
                  <a:pt x="212" y="424"/>
                </a:cubicBezTo>
                <a:cubicBezTo>
                  <a:pt x="329" y="424"/>
                  <a:pt x="423" y="329"/>
                  <a:pt x="423" y="212"/>
                </a:cubicBezTo>
                <a:cubicBezTo>
                  <a:pt x="423" y="95"/>
                  <a:pt x="329" y="0"/>
                  <a:pt x="212" y="0"/>
                </a:cubicBezTo>
                <a:close/>
                <a:moveTo>
                  <a:pt x="212" y="386"/>
                </a:moveTo>
                <a:cubicBezTo>
                  <a:pt x="116" y="386"/>
                  <a:pt x="38" y="308"/>
                  <a:pt x="38" y="212"/>
                </a:cubicBezTo>
                <a:cubicBezTo>
                  <a:pt x="38" y="116"/>
                  <a:pt x="116" y="38"/>
                  <a:pt x="212" y="38"/>
                </a:cubicBezTo>
                <a:cubicBezTo>
                  <a:pt x="308" y="38"/>
                  <a:pt x="386" y="116"/>
                  <a:pt x="386" y="212"/>
                </a:cubicBezTo>
                <a:cubicBezTo>
                  <a:pt x="386" y="308"/>
                  <a:pt x="308" y="386"/>
                  <a:pt x="212" y="38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" name="îs1iḋe"/>
          <p:cNvSpPr>
            <a:spLocks/>
          </p:cNvSpPr>
          <p:nvPr/>
        </p:nvSpPr>
        <p:spPr bwMode="auto">
          <a:xfrm>
            <a:off x="4302245" y="2365977"/>
            <a:ext cx="134408" cy="13468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" name="î$líḋé"/>
          <p:cNvSpPr>
            <a:spLocks/>
          </p:cNvSpPr>
          <p:nvPr/>
        </p:nvSpPr>
        <p:spPr bwMode="auto">
          <a:xfrm>
            <a:off x="4230625" y="2294909"/>
            <a:ext cx="277647" cy="276818"/>
          </a:xfrm>
          <a:custGeom>
            <a:avLst/>
            <a:gdLst>
              <a:gd name="T0" fmla="*/ 212 w 423"/>
              <a:gd name="T1" fmla="*/ 0 h 424"/>
              <a:gd name="T2" fmla="*/ 0 w 423"/>
              <a:gd name="T3" fmla="*/ 212 h 424"/>
              <a:gd name="T4" fmla="*/ 212 w 423"/>
              <a:gd name="T5" fmla="*/ 424 h 424"/>
              <a:gd name="T6" fmla="*/ 423 w 423"/>
              <a:gd name="T7" fmla="*/ 212 h 424"/>
              <a:gd name="T8" fmla="*/ 212 w 423"/>
              <a:gd name="T9" fmla="*/ 0 h 424"/>
              <a:gd name="T10" fmla="*/ 212 w 423"/>
              <a:gd name="T11" fmla="*/ 386 h 424"/>
              <a:gd name="T12" fmla="*/ 38 w 423"/>
              <a:gd name="T13" fmla="*/ 212 h 424"/>
              <a:gd name="T14" fmla="*/ 212 w 423"/>
              <a:gd name="T15" fmla="*/ 38 h 424"/>
              <a:gd name="T16" fmla="*/ 386 w 423"/>
              <a:gd name="T17" fmla="*/ 212 h 424"/>
              <a:gd name="T18" fmla="*/ 212 w 423"/>
              <a:gd name="T19" fmla="*/ 386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23" h="424">
                <a:moveTo>
                  <a:pt x="212" y="0"/>
                </a:moveTo>
                <a:cubicBezTo>
                  <a:pt x="95" y="0"/>
                  <a:pt x="0" y="95"/>
                  <a:pt x="0" y="212"/>
                </a:cubicBezTo>
                <a:cubicBezTo>
                  <a:pt x="0" y="329"/>
                  <a:pt x="95" y="424"/>
                  <a:pt x="212" y="424"/>
                </a:cubicBezTo>
                <a:cubicBezTo>
                  <a:pt x="329" y="424"/>
                  <a:pt x="423" y="329"/>
                  <a:pt x="423" y="212"/>
                </a:cubicBezTo>
                <a:cubicBezTo>
                  <a:pt x="423" y="95"/>
                  <a:pt x="329" y="0"/>
                  <a:pt x="212" y="0"/>
                </a:cubicBezTo>
                <a:close/>
                <a:moveTo>
                  <a:pt x="212" y="386"/>
                </a:moveTo>
                <a:cubicBezTo>
                  <a:pt x="116" y="386"/>
                  <a:pt x="38" y="308"/>
                  <a:pt x="38" y="212"/>
                </a:cubicBezTo>
                <a:cubicBezTo>
                  <a:pt x="38" y="116"/>
                  <a:pt x="116" y="38"/>
                  <a:pt x="212" y="38"/>
                </a:cubicBezTo>
                <a:cubicBezTo>
                  <a:pt x="308" y="38"/>
                  <a:pt x="386" y="116"/>
                  <a:pt x="386" y="212"/>
                </a:cubicBezTo>
                <a:cubicBezTo>
                  <a:pt x="386" y="308"/>
                  <a:pt x="308" y="386"/>
                  <a:pt x="212" y="38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" name="iŝľïdê"/>
          <p:cNvSpPr txBox="1"/>
          <p:nvPr/>
        </p:nvSpPr>
        <p:spPr>
          <a:xfrm>
            <a:off x="4508272" y="3356992"/>
            <a:ext cx="2418444" cy="247223"/>
          </a:xfrm>
          <a:prstGeom prst="rect">
            <a:avLst/>
          </a:prstGeom>
          <a:noFill/>
        </p:spPr>
        <p:txBody>
          <a:bodyPr wrap="none" lIns="216000" tIns="0" rIns="216000" bIns="0" anchor="b" anchorCtr="0">
            <a:normAutofit/>
          </a:bodyPr>
          <a:lstStyle/>
          <a:p>
            <a:r>
              <a:rPr lang="zh-CN" altLang="en-US" sz="1400" b="1">
                <a:solidFill>
                  <a:schemeClr val="accent4">
                    <a:lumMod val="100000"/>
                  </a:schemeClr>
                </a:solidFill>
              </a:rPr>
              <a:t>标题文本预设</a:t>
            </a:r>
          </a:p>
        </p:txBody>
      </p:sp>
      <p:sp>
        <p:nvSpPr>
          <p:cNvPr id="31" name="íṧḻîḓé"/>
          <p:cNvSpPr txBox="1">
            <a:spLocks/>
          </p:cNvSpPr>
          <p:nvPr/>
        </p:nvSpPr>
        <p:spPr>
          <a:xfrm>
            <a:off x="4508273" y="3604215"/>
            <a:ext cx="2418443" cy="512284"/>
          </a:xfrm>
          <a:prstGeom prst="rect">
            <a:avLst/>
          </a:prstGeom>
        </p:spPr>
        <p:txBody>
          <a:bodyPr vert="horz" wrap="square" lIns="216000" tIns="0" rIns="216000" bIns="0" anchor="t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1000">
                <a:solidFill>
                  <a:schemeClr val="dk1">
                    <a:lumMod val="100000"/>
                  </a:schemeClr>
                </a:solidFill>
              </a:rPr>
              <a:t>此部分内容作为文字排版占位显示 </a:t>
            </a:r>
            <a:br>
              <a:rPr lang="zh-CN" altLang="en-US" sz="100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000">
                <a:solidFill>
                  <a:schemeClr val="dk1">
                    <a:lumMod val="100000"/>
                  </a:schemeClr>
                </a:solidFill>
              </a:rPr>
              <a:t>（建议使用主题字体）</a:t>
            </a:r>
          </a:p>
        </p:txBody>
      </p:sp>
      <p:sp>
        <p:nvSpPr>
          <p:cNvPr id="28" name="íṣ1íḓe"/>
          <p:cNvSpPr txBox="1"/>
          <p:nvPr/>
        </p:nvSpPr>
        <p:spPr>
          <a:xfrm>
            <a:off x="4508272" y="2276872"/>
            <a:ext cx="2418444" cy="247223"/>
          </a:xfrm>
          <a:prstGeom prst="rect">
            <a:avLst/>
          </a:prstGeom>
          <a:noFill/>
        </p:spPr>
        <p:txBody>
          <a:bodyPr wrap="none" lIns="216000" tIns="0" rIns="216000" bIns="0" anchor="b" anchorCtr="0">
            <a:normAutofit/>
          </a:bodyPr>
          <a:lstStyle/>
          <a:p>
            <a:r>
              <a:rPr lang="zh-CN" altLang="en-US" sz="1400" b="1">
                <a:solidFill>
                  <a:schemeClr val="accent2">
                    <a:lumMod val="100000"/>
                  </a:schemeClr>
                </a:solidFill>
              </a:rPr>
              <a:t>标题文本预设</a:t>
            </a:r>
          </a:p>
        </p:txBody>
      </p:sp>
      <p:sp>
        <p:nvSpPr>
          <p:cNvPr id="29" name="ïṥḻiḍè"/>
          <p:cNvSpPr txBox="1">
            <a:spLocks/>
          </p:cNvSpPr>
          <p:nvPr/>
        </p:nvSpPr>
        <p:spPr>
          <a:xfrm>
            <a:off x="4508273" y="2524095"/>
            <a:ext cx="2418443" cy="512284"/>
          </a:xfrm>
          <a:prstGeom prst="rect">
            <a:avLst/>
          </a:prstGeom>
        </p:spPr>
        <p:txBody>
          <a:bodyPr vert="horz" wrap="square" lIns="216000" tIns="0" rIns="216000" bIns="0" anchor="t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1000">
                <a:solidFill>
                  <a:schemeClr val="dk1">
                    <a:lumMod val="100000"/>
                  </a:schemeClr>
                </a:solidFill>
              </a:rPr>
              <a:t>此部分内容作为文字排版占位显示 </a:t>
            </a:r>
            <a:br>
              <a:rPr lang="zh-CN" altLang="en-US" sz="100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000">
                <a:solidFill>
                  <a:schemeClr val="dk1">
                    <a:lumMod val="100000"/>
                  </a:schemeClr>
                </a:solidFill>
              </a:rPr>
              <a:t>（建议使用主题字体）</a:t>
            </a:r>
          </a:p>
        </p:txBody>
      </p:sp>
      <p:sp>
        <p:nvSpPr>
          <p:cNvPr id="26" name="işḷíďê"/>
          <p:cNvSpPr txBox="1"/>
          <p:nvPr/>
        </p:nvSpPr>
        <p:spPr>
          <a:xfrm>
            <a:off x="4508272" y="4505697"/>
            <a:ext cx="2418444" cy="247223"/>
          </a:xfrm>
          <a:prstGeom prst="rect">
            <a:avLst/>
          </a:prstGeom>
          <a:noFill/>
        </p:spPr>
        <p:txBody>
          <a:bodyPr wrap="none" lIns="216000" tIns="0" rIns="216000" bIns="0" anchor="b" anchorCtr="0">
            <a:normAutofit/>
          </a:bodyPr>
          <a:lstStyle/>
          <a:p>
            <a:r>
              <a:rPr lang="zh-CN" altLang="en-US" sz="1400" b="1">
                <a:solidFill>
                  <a:schemeClr val="accent6">
                    <a:lumMod val="100000"/>
                  </a:schemeClr>
                </a:solidFill>
              </a:rPr>
              <a:t>标题文本预设</a:t>
            </a:r>
          </a:p>
        </p:txBody>
      </p:sp>
      <p:sp>
        <p:nvSpPr>
          <p:cNvPr id="27" name="îṩḷîḍè"/>
          <p:cNvSpPr txBox="1">
            <a:spLocks/>
          </p:cNvSpPr>
          <p:nvPr/>
        </p:nvSpPr>
        <p:spPr>
          <a:xfrm>
            <a:off x="4508273" y="4752920"/>
            <a:ext cx="2418443" cy="512284"/>
          </a:xfrm>
          <a:prstGeom prst="rect">
            <a:avLst/>
          </a:prstGeom>
        </p:spPr>
        <p:txBody>
          <a:bodyPr vert="horz" wrap="square" lIns="216000" tIns="0" rIns="216000" bIns="0" anchor="t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1000">
                <a:solidFill>
                  <a:schemeClr val="dk1">
                    <a:lumMod val="100000"/>
                  </a:schemeClr>
                </a:solidFill>
              </a:rPr>
              <a:t>此部分内容作为文字排版占位显示 </a:t>
            </a:r>
            <a:br>
              <a:rPr lang="zh-CN" altLang="en-US" sz="100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000">
                <a:solidFill>
                  <a:schemeClr val="dk1">
                    <a:lumMod val="100000"/>
                  </a:schemeClr>
                </a:solidFill>
              </a:rPr>
              <a:t>（建议使用主题字体）</a:t>
            </a:r>
          </a:p>
        </p:txBody>
      </p:sp>
      <p:sp>
        <p:nvSpPr>
          <p:cNvPr id="24" name="iṧļiḍê"/>
          <p:cNvSpPr txBox="1"/>
          <p:nvPr/>
        </p:nvSpPr>
        <p:spPr>
          <a:xfrm>
            <a:off x="1438310" y="3356992"/>
            <a:ext cx="2418444" cy="247223"/>
          </a:xfrm>
          <a:prstGeom prst="rect">
            <a:avLst/>
          </a:prstGeom>
          <a:noFill/>
        </p:spPr>
        <p:txBody>
          <a:bodyPr wrap="none" lIns="216000" tIns="0" rIns="216000" bIns="0" anchor="b" anchorCtr="0">
            <a:normAutofit/>
          </a:bodyPr>
          <a:lstStyle/>
          <a:p>
            <a:r>
              <a:rPr lang="zh-CN" altLang="en-US" sz="1400" b="1">
                <a:solidFill>
                  <a:schemeClr val="accent3">
                    <a:lumMod val="100000"/>
                  </a:schemeClr>
                </a:solidFill>
              </a:rPr>
              <a:t>标题文本预设</a:t>
            </a:r>
          </a:p>
        </p:txBody>
      </p:sp>
      <p:sp>
        <p:nvSpPr>
          <p:cNvPr id="25" name="işľíḓé"/>
          <p:cNvSpPr txBox="1">
            <a:spLocks/>
          </p:cNvSpPr>
          <p:nvPr/>
        </p:nvSpPr>
        <p:spPr>
          <a:xfrm>
            <a:off x="1438311" y="3604215"/>
            <a:ext cx="2418443" cy="512284"/>
          </a:xfrm>
          <a:prstGeom prst="rect">
            <a:avLst/>
          </a:prstGeom>
        </p:spPr>
        <p:txBody>
          <a:bodyPr vert="horz" wrap="square" lIns="216000" tIns="0" rIns="216000" bIns="0" anchor="t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1000">
                <a:solidFill>
                  <a:schemeClr val="dk1">
                    <a:lumMod val="100000"/>
                  </a:schemeClr>
                </a:solidFill>
              </a:rPr>
              <a:t>此部分内容作为文字排版占位显示 </a:t>
            </a:r>
            <a:br>
              <a:rPr lang="zh-CN" altLang="en-US" sz="100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000">
                <a:solidFill>
                  <a:schemeClr val="dk1">
                    <a:lumMod val="100000"/>
                  </a:schemeClr>
                </a:solidFill>
              </a:rPr>
              <a:t>（建议使用主题字体）</a:t>
            </a:r>
          </a:p>
        </p:txBody>
      </p:sp>
      <p:sp>
        <p:nvSpPr>
          <p:cNvPr id="22" name="i$ľiḑé"/>
          <p:cNvSpPr txBox="1"/>
          <p:nvPr/>
        </p:nvSpPr>
        <p:spPr>
          <a:xfrm>
            <a:off x="1438310" y="2276872"/>
            <a:ext cx="2418444" cy="247223"/>
          </a:xfrm>
          <a:prstGeom prst="rect">
            <a:avLst/>
          </a:prstGeom>
          <a:noFill/>
        </p:spPr>
        <p:txBody>
          <a:bodyPr wrap="none" lIns="216000" tIns="0" rIns="216000" bIns="0" anchor="b" anchorCtr="0">
            <a:normAutofit/>
          </a:bodyPr>
          <a:lstStyle/>
          <a:p>
            <a:r>
              <a:rPr lang="zh-CN" altLang="en-US" sz="1400" b="1">
                <a:solidFill>
                  <a:schemeClr val="accent1">
                    <a:lumMod val="100000"/>
                  </a:schemeClr>
                </a:solidFill>
              </a:rPr>
              <a:t>标题文本预设</a:t>
            </a:r>
          </a:p>
        </p:txBody>
      </p:sp>
      <p:sp>
        <p:nvSpPr>
          <p:cNvPr id="23" name="î$liḑe"/>
          <p:cNvSpPr txBox="1">
            <a:spLocks/>
          </p:cNvSpPr>
          <p:nvPr/>
        </p:nvSpPr>
        <p:spPr>
          <a:xfrm>
            <a:off x="1438311" y="2524095"/>
            <a:ext cx="2418443" cy="512284"/>
          </a:xfrm>
          <a:prstGeom prst="rect">
            <a:avLst/>
          </a:prstGeom>
        </p:spPr>
        <p:txBody>
          <a:bodyPr vert="horz" wrap="square" lIns="216000" tIns="0" rIns="216000" bIns="0" anchor="t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1000">
                <a:solidFill>
                  <a:schemeClr val="dk1">
                    <a:lumMod val="100000"/>
                  </a:schemeClr>
                </a:solidFill>
              </a:rPr>
              <a:t>此部分内容作为文字排版占位显示 </a:t>
            </a:r>
            <a:br>
              <a:rPr lang="zh-CN" altLang="en-US" sz="100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000">
                <a:solidFill>
                  <a:schemeClr val="dk1">
                    <a:lumMod val="100000"/>
                  </a:schemeClr>
                </a:solidFill>
              </a:rPr>
              <a:t>（建议使用主题字体）</a:t>
            </a:r>
          </a:p>
        </p:txBody>
      </p:sp>
      <p:sp>
        <p:nvSpPr>
          <p:cNvPr id="20" name="ïsḷiďè"/>
          <p:cNvSpPr txBox="1"/>
          <p:nvPr/>
        </p:nvSpPr>
        <p:spPr>
          <a:xfrm>
            <a:off x="1438310" y="4505697"/>
            <a:ext cx="2418444" cy="247223"/>
          </a:xfrm>
          <a:prstGeom prst="rect">
            <a:avLst/>
          </a:prstGeom>
          <a:noFill/>
        </p:spPr>
        <p:txBody>
          <a:bodyPr wrap="none" lIns="216000" tIns="0" rIns="216000" bIns="0" anchor="b" anchorCtr="0">
            <a:normAutofit/>
          </a:bodyPr>
          <a:lstStyle/>
          <a:p>
            <a:r>
              <a:rPr lang="zh-CN" altLang="en-US" sz="1400" b="1">
                <a:solidFill>
                  <a:schemeClr val="accent5">
                    <a:lumMod val="100000"/>
                  </a:schemeClr>
                </a:solidFill>
              </a:rPr>
              <a:t>标题文本预设</a:t>
            </a:r>
          </a:p>
        </p:txBody>
      </p:sp>
      <p:sp>
        <p:nvSpPr>
          <p:cNvPr id="21" name="ïṧlïḍe"/>
          <p:cNvSpPr txBox="1">
            <a:spLocks/>
          </p:cNvSpPr>
          <p:nvPr/>
        </p:nvSpPr>
        <p:spPr>
          <a:xfrm>
            <a:off x="1438311" y="4752920"/>
            <a:ext cx="2418443" cy="512284"/>
          </a:xfrm>
          <a:prstGeom prst="rect">
            <a:avLst/>
          </a:prstGeom>
        </p:spPr>
        <p:txBody>
          <a:bodyPr vert="horz" wrap="square" lIns="216000" tIns="0" rIns="216000" bIns="0" anchor="t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1000">
                <a:solidFill>
                  <a:schemeClr val="dk1">
                    <a:lumMod val="100000"/>
                  </a:schemeClr>
                </a:solidFill>
              </a:rPr>
              <a:t>此部分内容作为文字排版占位显示 </a:t>
            </a:r>
            <a:br>
              <a:rPr lang="zh-CN" altLang="en-US" sz="100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000">
                <a:solidFill>
                  <a:schemeClr val="dk1">
                    <a:lumMod val="100000"/>
                  </a:schemeClr>
                </a:solidFill>
              </a:rPr>
              <a:t>（建议使用主题字体）</a:t>
            </a:r>
          </a:p>
        </p:txBody>
      </p:sp>
    </p:spTree>
    <p:extLst>
      <p:ext uri="{BB962C8B-B14F-4D97-AF65-F5344CB8AC3E}">
        <p14:creationId xmlns:p14="http://schemas.microsoft.com/office/powerpoint/2010/main" val="315410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6238784" y="3154124"/>
            <a:ext cx="5280763" cy="895350"/>
          </a:xfrm>
        </p:spPr>
        <p:txBody>
          <a:bodyPr/>
          <a:lstStyle/>
          <a:p>
            <a:r>
              <a:rPr lang="zh-CN" altLang="en-US" dirty="0"/>
              <a:t>研究成果与应用前景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6233010" y="4049474"/>
            <a:ext cx="5287477" cy="1015623"/>
          </a:xfrm>
        </p:spPr>
        <p:txBody>
          <a:bodyPr/>
          <a:lstStyle/>
          <a:p>
            <a:pPr lvl="0"/>
            <a:r>
              <a:rPr lang="en-US" altLang="zh-CN"/>
              <a:t>Supporting text here.</a:t>
            </a:r>
          </a:p>
          <a:p>
            <a:pPr lvl="0"/>
            <a:r>
              <a:rPr lang="en-US" altLang="zh-CN"/>
              <a:t>When you copy &amp; paste, choose "keep text only" option.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6316980" y="2615291"/>
            <a:ext cx="1023516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/04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C447A721-85CD-4B19-A20D-E0000B9A7ACB}"/>
              </a:ext>
            </a:extLst>
          </p:cNvPr>
          <p:cNvCxnSpPr/>
          <p:nvPr/>
        </p:nvCxnSpPr>
        <p:spPr>
          <a:xfrm>
            <a:off x="6316980" y="3543300"/>
            <a:ext cx="3627120" cy="0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8789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15</a:t>
            </a:fld>
            <a:endParaRPr lang="zh-CN" altLang="en-US"/>
          </a:p>
        </p:txBody>
      </p:sp>
      <p:sp>
        <p:nvSpPr>
          <p:cNvPr id="48" name="iṥļiḋé">
            <a:extLst>
              <a:ext uri="{FF2B5EF4-FFF2-40B4-BE49-F238E27FC236}">
                <a16:creationId xmlns:a16="http://schemas.microsoft.com/office/drawing/2014/main" id="{C48665A6-D557-4A3E-A690-AF86267163C3}"/>
              </a:ext>
            </a:extLst>
          </p:cNvPr>
          <p:cNvSpPr/>
          <p:nvPr/>
        </p:nvSpPr>
        <p:spPr bwMode="auto">
          <a:xfrm>
            <a:off x="7367107" y="1178874"/>
            <a:ext cx="77584" cy="41381"/>
          </a:xfrm>
          <a:custGeom>
            <a:avLst/>
            <a:gdLst>
              <a:gd name="T0" fmla="*/ 10 w 20"/>
              <a:gd name="T1" fmla="*/ 0 h 11"/>
              <a:gd name="T2" fmla="*/ 12 w 20"/>
              <a:gd name="T3" fmla="*/ 2 h 11"/>
              <a:gd name="T4" fmla="*/ 16 w 20"/>
              <a:gd name="T5" fmla="*/ 9 h 11"/>
              <a:gd name="T6" fmla="*/ 6 w 20"/>
              <a:gd name="T7" fmla="*/ 6 h 11"/>
              <a:gd name="T8" fmla="*/ 10 w 20"/>
              <a:gd name="T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11">
                <a:moveTo>
                  <a:pt x="10" y="0"/>
                </a:moveTo>
                <a:cubicBezTo>
                  <a:pt x="12" y="0"/>
                  <a:pt x="12" y="1"/>
                  <a:pt x="12" y="2"/>
                </a:cubicBezTo>
                <a:cubicBezTo>
                  <a:pt x="14" y="5"/>
                  <a:pt x="20" y="5"/>
                  <a:pt x="16" y="9"/>
                </a:cubicBezTo>
                <a:cubicBezTo>
                  <a:pt x="10" y="11"/>
                  <a:pt x="13" y="3"/>
                  <a:pt x="6" y="6"/>
                </a:cubicBezTo>
                <a:cubicBezTo>
                  <a:pt x="0" y="3"/>
                  <a:pt x="14" y="6"/>
                  <a:pt x="10" y="0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49" name="iṣļiḋe">
            <a:extLst>
              <a:ext uri="{FF2B5EF4-FFF2-40B4-BE49-F238E27FC236}">
                <a16:creationId xmlns:a16="http://schemas.microsoft.com/office/drawing/2014/main" id="{92A3C08F-75A7-4C58-9055-DDB7989EFBCB}"/>
              </a:ext>
            </a:extLst>
          </p:cNvPr>
          <p:cNvSpPr/>
          <p:nvPr/>
        </p:nvSpPr>
        <p:spPr bwMode="auto">
          <a:xfrm>
            <a:off x="8458462" y="1178874"/>
            <a:ext cx="149996" cy="77586"/>
          </a:xfrm>
          <a:custGeom>
            <a:avLst/>
            <a:gdLst>
              <a:gd name="T0" fmla="*/ 37 w 39"/>
              <a:gd name="T1" fmla="*/ 15 h 20"/>
              <a:gd name="T2" fmla="*/ 23 w 39"/>
              <a:gd name="T3" fmla="*/ 19 h 20"/>
              <a:gd name="T4" fmla="*/ 4 w 39"/>
              <a:gd name="T5" fmla="*/ 19 h 20"/>
              <a:gd name="T6" fmla="*/ 0 w 39"/>
              <a:gd name="T7" fmla="*/ 15 h 20"/>
              <a:gd name="T8" fmla="*/ 30 w 39"/>
              <a:gd name="T9" fmla="*/ 0 h 20"/>
              <a:gd name="T10" fmla="*/ 36 w 39"/>
              <a:gd name="T11" fmla="*/ 4 h 20"/>
              <a:gd name="T12" fmla="*/ 32 w 39"/>
              <a:gd name="T13" fmla="*/ 6 h 20"/>
              <a:gd name="T14" fmla="*/ 37 w 39"/>
              <a:gd name="T15" fmla="*/ 15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0">
                <a:moveTo>
                  <a:pt x="37" y="15"/>
                </a:moveTo>
                <a:cubicBezTo>
                  <a:pt x="32" y="16"/>
                  <a:pt x="23" y="13"/>
                  <a:pt x="23" y="19"/>
                </a:cubicBezTo>
                <a:cubicBezTo>
                  <a:pt x="19" y="16"/>
                  <a:pt x="12" y="20"/>
                  <a:pt x="4" y="19"/>
                </a:cubicBezTo>
                <a:cubicBezTo>
                  <a:pt x="5" y="16"/>
                  <a:pt x="2" y="15"/>
                  <a:pt x="0" y="15"/>
                </a:cubicBezTo>
                <a:cubicBezTo>
                  <a:pt x="4" y="4"/>
                  <a:pt x="15" y="0"/>
                  <a:pt x="30" y="0"/>
                </a:cubicBezTo>
                <a:cubicBezTo>
                  <a:pt x="28" y="5"/>
                  <a:pt x="34" y="2"/>
                  <a:pt x="36" y="4"/>
                </a:cubicBezTo>
                <a:cubicBezTo>
                  <a:pt x="37" y="5"/>
                  <a:pt x="32" y="5"/>
                  <a:pt x="32" y="6"/>
                </a:cubicBezTo>
                <a:cubicBezTo>
                  <a:pt x="31" y="8"/>
                  <a:pt x="39" y="7"/>
                  <a:pt x="37" y="15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50" name="îṥľïďê">
            <a:extLst>
              <a:ext uri="{FF2B5EF4-FFF2-40B4-BE49-F238E27FC236}">
                <a16:creationId xmlns:a16="http://schemas.microsoft.com/office/drawing/2014/main" id="{7CB297CA-3D0D-4A74-8980-30E0F4E9B16C}"/>
              </a:ext>
            </a:extLst>
          </p:cNvPr>
          <p:cNvSpPr/>
          <p:nvPr/>
        </p:nvSpPr>
        <p:spPr bwMode="auto">
          <a:xfrm>
            <a:off x="7605033" y="1186633"/>
            <a:ext cx="72413" cy="41381"/>
          </a:xfrm>
          <a:custGeom>
            <a:avLst/>
            <a:gdLst>
              <a:gd name="T0" fmla="*/ 19 w 19"/>
              <a:gd name="T1" fmla="*/ 2 h 11"/>
              <a:gd name="T2" fmla="*/ 17 w 19"/>
              <a:gd name="T3" fmla="*/ 9 h 11"/>
              <a:gd name="T4" fmla="*/ 10 w 19"/>
              <a:gd name="T5" fmla="*/ 11 h 11"/>
              <a:gd name="T6" fmla="*/ 0 w 19"/>
              <a:gd name="T7" fmla="*/ 6 h 11"/>
              <a:gd name="T8" fmla="*/ 12 w 19"/>
              <a:gd name="T9" fmla="*/ 6 h 11"/>
              <a:gd name="T10" fmla="*/ 19 w 19"/>
              <a:gd name="T11" fmla="*/ 2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" h="11">
                <a:moveTo>
                  <a:pt x="19" y="2"/>
                </a:moveTo>
                <a:cubicBezTo>
                  <a:pt x="18" y="3"/>
                  <a:pt x="17" y="6"/>
                  <a:pt x="17" y="9"/>
                </a:cubicBezTo>
                <a:cubicBezTo>
                  <a:pt x="13" y="8"/>
                  <a:pt x="12" y="11"/>
                  <a:pt x="10" y="11"/>
                </a:cubicBezTo>
                <a:cubicBezTo>
                  <a:pt x="6" y="9"/>
                  <a:pt x="0" y="11"/>
                  <a:pt x="0" y="6"/>
                </a:cubicBezTo>
                <a:cubicBezTo>
                  <a:pt x="6" y="6"/>
                  <a:pt x="8" y="1"/>
                  <a:pt x="12" y="6"/>
                </a:cubicBezTo>
                <a:cubicBezTo>
                  <a:pt x="14" y="5"/>
                  <a:pt x="13" y="0"/>
                  <a:pt x="19" y="2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51" name="ïş1îďe">
            <a:extLst>
              <a:ext uri="{FF2B5EF4-FFF2-40B4-BE49-F238E27FC236}">
                <a16:creationId xmlns:a16="http://schemas.microsoft.com/office/drawing/2014/main" id="{C2941D7D-3BD7-4531-B0DA-53040BC0B841}"/>
              </a:ext>
            </a:extLst>
          </p:cNvPr>
          <p:cNvSpPr/>
          <p:nvPr/>
        </p:nvSpPr>
        <p:spPr bwMode="auto">
          <a:xfrm>
            <a:off x="7144698" y="1209910"/>
            <a:ext cx="93101" cy="49139"/>
          </a:xfrm>
          <a:custGeom>
            <a:avLst/>
            <a:gdLst>
              <a:gd name="T0" fmla="*/ 23 w 24"/>
              <a:gd name="T1" fmla="*/ 0 h 13"/>
              <a:gd name="T2" fmla="*/ 20 w 24"/>
              <a:gd name="T3" fmla="*/ 5 h 13"/>
              <a:gd name="T4" fmla="*/ 14 w 24"/>
              <a:gd name="T5" fmla="*/ 11 h 13"/>
              <a:gd name="T6" fmla="*/ 10 w 24"/>
              <a:gd name="T7" fmla="*/ 7 h 13"/>
              <a:gd name="T8" fmla="*/ 5 w 24"/>
              <a:gd name="T9" fmla="*/ 9 h 13"/>
              <a:gd name="T10" fmla="*/ 1 w 24"/>
              <a:gd name="T11" fmla="*/ 5 h 13"/>
              <a:gd name="T12" fmla="*/ 10 w 24"/>
              <a:gd name="T13" fmla="*/ 3 h 13"/>
              <a:gd name="T14" fmla="*/ 10 w 24"/>
              <a:gd name="T15" fmla="*/ 1 h 13"/>
              <a:gd name="T16" fmla="*/ 23 w 24"/>
              <a:gd name="T17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" h="13">
                <a:moveTo>
                  <a:pt x="23" y="0"/>
                </a:moveTo>
                <a:cubicBezTo>
                  <a:pt x="24" y="4"/>
                  <a:pt x="20" y="2"/>
                  <a:pt x="20" y="5"/>
                </a:cubicBezTo>
                <a:cubicBezTo>
                  <a:pt x="20" y="6"/>
                  <a:pt x="17" y="10"/>
                  <a:pt x="14" y="11"/>
                </a:cubicBezTo>
                <a:cubicBezTo>
                  <a:pt x="10" y="13"/>
                  <a:pt x="11" y="7"/>
                  <a:pt x="10" y="7"/>
                </a:cubicBezTo>
                <a:cubicBezTo>
                  <a:pt x="10" y="7"/>
                  <a:pt x="7" y="9"/>
                  <a:pt x="5" y="9"/>
                </a:cubicBezTo>
                <a:cubicBezTo>
                  <a:pt x="4" y="9"/>
                  <a:pt x="3" y="5"/>
                  <a:pt x="1" y="5"/>
                </a:cubicBezTo>
                <a:cubicBezTo>
                  <a:pt x="0" y="0"/>
                  <a:pt x="8" y="5"/>
                  <a:pt x="10" y="3"/>
                </a:cubicBezTo>
                <a:cubicBezTo>
                  <a:pt x="11" y="3"/>
                  <a:pt x="10" y="1"/>
                  <a:pt x="10" y="1"/>
                </a:cubicBezTo>
                <a:cubicBezTo>
                  <a:pt x="15" y="0"/>
                  <a:pt x="17" y="1"/>
                  <a:pt x="23" y="0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52" name="îš1ïḍé">
            <a:extLst>
              <a:ext uri="{FF2B5EF4-FFF2-40B4-BE49-F238E27FC236}">
                <a16:creationId xmlns:a16="http://schemas.microsoft.com/office/drawing/2014/main" id="{EF10243E-AE8B-4524-9784-20C776F99850}"/>
              </a:ext>
            </a:extLst>
          </p:cNvPr>
          <p:cNvSpPr/>
          <p:nvPr/>
        </p:nvSpPr>
        <p:spPr bwMode="auto">
          <a:xfrm>
            <a:off x="7517103" y="1202151"/>
            <a:ext cx="77584" cy="25863"/>
          </a:xfrm>
          <a:custGeom>
            <a:avLst/>
            <a:gdLst>
              <a:gd name="T0" fmla="*/ 18 w 20"/>
              <a:gd name="T1" fmla="*/ 7 h 7"/>
              <a:gd name="T2" fmla="*/ 3 w 20"/>
              <a:gd name="T3" fmla="*/ 7 h 7"/>
              <a:gd name="T4" fmla="*/ 8 w 20"/>
              <a:gd name="T5" fmla="*/ 2 h 7"/>
              <a:gd name="T6" fmla="*/ 18 w 20"/>
              <a:gd name="T7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" h="7">
                <a:moveTo>
                  <a:pt x="18" y="7"/>
                </a:moveTo>
                <a:cubicBezTo>
                  <a:pt x="13" y="7"/>
                  <a:pt x="8" y="7"/>
                  <a:pt x="3" y="7"/>
                </a:cubicBezTo>
                <a:cubicBezTo>
                  <a:pt x="0" y="1"/>
                  <a:pt x="9" y="6"/>
                  <a:pt x="8" y="2"/>
                </a:cubicBezTo>
                <a:cubicBezTo>
                  <a:pt x="10" y="5"/>
                  <a:pt x="20" y="0"/>
                  <a:pt x="18" y="7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53" name="isḷíḍê">
            <a:extLst>
              <a:ext uri="{FF2B5EF4-FFF2-40B4-BE49-F238E27FC236}">
                <a16:creationId xmlns:a16="http://schemas.microsoft.com/office/drawing/2014/main" id="{5603F394-2B32-4C02-B141-3249FDF32051}"/>
              </a:ext>
            </a:extLst>
          </p:cNvPr>
          <p:cNvSpPr/>
          <p:nvPr/>
        </p:nvSpPr>
        <p:spPr bwMode="auto">
          <a:xfrm>
            <a:off x="7405899" y="1235770"/>
            <a:ext cx="93101" cy="33623"/>
          </a:xfrm>
          <a:custGeom>
            <a:avLst/>
            <a:gdLst>
              <a:gd name="T0" fmla="*/ 17 w 24"/>
              <a:gd name="T1" fmla="*/ 0 h 9"/>
              <a:gd name="T2" fmla="*/ 17 w 24"/>
              <a:gd name="T3" fmla="*/ 7 h 9"/>
              <a:gd name="T4" fmla="*/ 0 w 24"/>
              <a:gd name="T5" fmla="*/ 6 h 9"/>
              <a:gd name="T6" fmla="*/ 17 w 24"/>
              <a:gd name="T7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" h="9">
                <a:moveTo>
                  <a:pt x="17" y="0"/>
                </a:moveTo>
                <a:cubicBezTo>
                  <a:pt x="24" y="3"/>
                  <a:pt x="17" y="2"/>
                  <a:pt x="17" y="7"/>
                </a:cubicBezTo>
                <a:cubicBezTo>
                  <a:pt x="11" y="7"/>
                  <a:pt x="3" y="9"/>
                  <a:pt x="0" y="6"/>
                </a:cubicBezTo>
                <a:cubicBezTo>
                  <a:pt x="3" y="1"/>
                  <a:pt x="13" y="4"/>
                  <a:pt x="17" y="0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54" name="îṥ1idè">
            <a:extLst>
              <a:ext uri="{FF2B5EF4-FFF2-40B4-BE49-F238E27FC236}">
                <a16:creationId xmlns:a16="http://schemas.microsoft.com/office/drawing/2014/main" id="{2E66AF37-000C-46DD-8739-1EE8A72CE83B}"/>
              </a:ext>
            </a:extLst>
          </p:cNvPr>
          <p:cNvSpPr/>
          <p:nvPr/>
        </p:nvSpPr>
        <p:spPr bwMode="auto">
          <a:xfrm>
            <a:off x="2851679" y="1264221"/>
            <a:ext cx="41379" cy="28449"/>
          </a:xfrm>
          <a:custGeom>
            <a:avLst/>
            <a:gdLst>
              <a:gd name="T0" fmla="*/ 1 w 11"/>
              <a:gd name="T1" fmla="*/ 0 h 8"/>
              <a:gd name="T2" fmla="*/ 10 w 11"/>
              <a:gd name="T3" fmla="*/ 8 h 8"/>
              <a:gd name="T4" fmla="*/ 1 w 11"/>
              <a:gd name="T5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" h="8">
                <a:moveTo>
                  <a:pt x="1" y="0"/>
                </a:moveTo>
                <a:cubicBezTo>
                  <a:pt x="6" y="1"/>
                  <a:pt x="11" y="1"/>
                  <a:pt x="10" y="8"/>
                </a:cubicBezTo>
                <a:cubicBezTo>
                  <a:pt x="7" y="5"/>
                  <a:pt x="0" y="6"/>
                  <a:pt x="1" y="0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55" name="ïšlîḑè">
            <a:extLst>
              <a:ext uri="{FF2B5EF4-FFF2-40B4-BE49-F238E27FC236}">
                <a16:creationId xmlns:a16="http://schemas.microsoft.com/office/drawing/2014/main" id="{709B83AF-C786-443F-9B18-F473A7098B29}"/>
              </a:ext>
            </a:extLst>
          </p:cNvPr>
          <p:cNvSpPr/>
          <p:nvPr/>
        </p:nvSpPr>
        <p:spPr bwMode="auto">
          <a:xfrm>
            <a:off x="8512774" y="1259048"/>
            <a:ext cx="165514" cy="85346"/>
          </a:xfrm>
          <a:custGeom>
            <a:avLst/>
            <a:gdLst>
              <a:gd name="T0" fmla="*/ 38 w 43"/>
              <a:gd name="T1" fmla="*/ 5 h 22"/>
              <a:gd name="T2" fmla="*/ 42 w 43"/>
              <a:gd name="T3" fmla="*/ 15 h 22"/>
              <a:gd name="T4" fmla="*/ 23 w 43"/>
              <a:gd name="T5" fmla="*/ 20 h 22"/>
              <a:gd name="T6" fmla="*/ 20 w 43"/>
              <a:gd name="T7" fmla="*/ 18 h 22"/>
              <a:gd name="T8" fmla="*/ 12 w 43"/>
              <a:gd name="T9" fmla="*/ 18 h 22"/>
              <a:gd name="T10" fmla="*/ 12 w 43"/>
              <a:gd name="T11" fmla="*/ 15 h 22"/>
              <a:gd name="T12" fmla="*/ 7 w 43"/>
              <a:gd name="T13" fmla="*/ 16 h 22"/>
              <a:gd name="T14" fmla="*/ 9 w 43"/>
              <a:gd name="T15" fmla="*/ 13 h 22"/>
              <a:gd name="T16" fmla="*/ 1 w 43"/>
              <a:gd name="T17" fmla="*/ 11 h 22"/>
              <a:gd name="T18" fmla="*/ 5 w 43"/>
              <a:gd name="T19" fmla="*/ 7 h 22"/>
              <a:gd name="T20" fmla="*/ 10 w 43"/>
              <a:gd name="T21" fmla="*/ 3 h 22"/>
              <a:gd name="T22" fmla="*/ 27 w 43"/>
              <a:gd name="T23" fmla="*/ 1 h 22"/>
              <a:gd name="T24" fmla="*/ 27 w 43"/>
              <a:gd name="T25" fmla="*/ 5 h 22"/>
              <a:gd name="T26" fmla="*/ 38 w 43"/>
              <a:gd name="T27" fmla="*/ 5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3" h="22">
                <a:moveTo>
                  <a:pt x="38" y="5"/>
                </a:moveTo>
                <a:cubicBezTo>
                  <a:pt x="37" y="11"/>
                  <a:pt x="31" y="15"/>
                  <a:pt x="42" y="15"/>
                </a:cubicBezTo>
                <a:cubicBezTo>
                  <a:pt x="43" y="22"/>
                  <a:pt x="31" y="21"/>
                  <a:pt x="23" y="20"/>
                </a:cubicBezTo>
                <a:cubicBezTo>
                  <a:pt x="20" y="20"/>
                  <a:pt x="21" y="20"/>
                  <a:pt x="20" y="18"/>
                </a:cubicBezTo>
                <a:cubicBezTo>
                  <a:pt x="16" y="15"/>
                  <a:pt x="17" y="21"/>
                  <a:pt x="12" y="18"/>
                </a:cubicBezTo>
                <a:cubicBezTo>
                  <a:pt x="12" y="18"/>
                  <a:pt x="13" y="15"/>
                  <a:pt x="12" y="15"/>
                </a:cubicBezTo>
                <a:cubicBezTo>
                  <a:pt x="11" y="14"/>
                  <a:pt x="9" y="17"/>
                  <a:pt x="7" y="16"/>
                </a:cubicBezTo>
                <a:cubicBezTo>
                  <a:pt x="6" y="16"/>
                  <a:pt x="9" y="13"/>
                  <a:pt x="9" y="13"/>
                </a:cubicBezTo>
                <a:cubicBezTo>
                  <a:pt x="7" y="11"/>
                  <a:pt x="0" y="15"/>
                  <a:pt x="1" y="11"/>
                </a:cubicBezTo>
                <a:cubicBezTo>
                  <a:pt x="0" y="7"/>
                  <a:pt x="3" y="8"/>
                  <a:pt x="5" y="7"/>
                </a:cubicBezTo>
                <a:cubicBezTo>
                  <a:pt x="7" y="5"/>
                  <a:pt x="6" y="4"/>
                  <a:pt x="10" y="3"/>
                </a:cubicBezTo>
                <a:cubicBezTo>
                  <a:pt x="12" y="3"/>
                  <a:pt x="20" y="0"/>
                  <a:pt x="27" y="1"/>
                </a:cubicBezTo>
                <a:cubicBezTo>
                  <a:pt x="27" y="2"/>
                  <a:pt x="27" y="5"/>
                  <a:pt x="27" y="5"/>
                </a:cubicBezTo>
                <a:cubicBezTo>
                  <a:pt x="30" y="7"/>
                  <a:pt x="37" y="3"/>
                  <a:pt x="38" y="5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56" name="iṥḷiďé">
            <a:extLst>
              <a:ext uri="{FF2B5EF4-FFF2-40B4-BE49-F238E27FC236}">
                <a16:creationId xmlns:a16="http://schemas.microsoft.com/office/drawing/2014/main" id="{CFA29EEC-E579-4E9F-B2EA-6AF17AF7A2CA}"/>
              </a:ext>
            </a:extLst>
          </p:cNvPr>
          <p:cNvSpPr/>
          <p:nvPr/>
        </p:nvSpPr>
        <p:spPr bwMode="auto">
          <a:xfrm>
            <a:off x="8442948" y="1264221"/>
            <a:ext cx="64655" cy="41381"/>
          </a:xfrm>
          <a:custGeom>
            <a:avLst/>
            <a:gdLst>
              <a:gd name="T0" fmla="*/ 17 w 17"/>
              <a:gd name="T1" fmla="*/ 6 h 11"/>
              <a:gd name="T2" fmla="*/ 12 w 17"/>
              <a:gd name="T3" fmla="*/ 6 h 11"/>
              <a:gd name="T4" fmla="*/ 10 w 17"/>
              <a:gd name="T5" fmla="*/ 10 h 11"/>
              <a:gd name="T6" fmla="*/ 0 w 17"/>
              <a:gd name="T7" fmla="*/ 6 h 11"/>
              <a:gd name="T8" fmla="*/ 17 w 17"/>
              <a:gd name="T9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11">
                <a:moveTo>
                  <a:pt x="17" y="6"/>
                </a:moveTo>
                <a:cubicBezTo>
                  <a:pt x="16" y="9"/>
                  <a:pt x="14" y="6"/>
                  <a:pt x="12" y="6"/>
                </a:cubicBezTo>
                <a:cubicBezTo>
                  <a:pt x="10" y="6"/>
                  <a:pt x="10" y="8"/>
                  <a:pt x="10" y="10"/>
                </a:cubicBezTo>
                <a:cubicBezTo>
                  <a:pt x="4" y="11"/>
                  <a:pt x="6" y="5"/>
                  <a:pt x="0" y="6"/>
                </a:cubicBezTo>
                <a:cubicBezTo>
                  <a:pt x="4" y="0"/>
                  <a:pt x="12" y="4"/>
                  <a:pt x="17" y="6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57" name="îṥļíḍè">
            <a:extLst>
              <a:ext uri="{FF2B5EF4-FFF2-40B4-BE49-F238E27FC236}">
                <a16:creationId xmlns:a16="http://schemas.microsoft.com/office/drawing/2014/main" id="{8FE8BF2C-BDAA-4781-97DC-5D0E5C1BB226}"/>
              </a:ext>
            </a:extLst>
          </p:cNvPr>
          <p:cNvSpPr/>
          <p:nvPr/>
        </p:nvSpPr>
        <p:spPr bwMode="auto">
          <a:xfrm>
            <a:off x="2704269" y="1313358"/>
            <a:ext cx="168100" cy="90519"/>
          </a:xfrm>
          <a:custGeom>
            <a:avLst/>
            <a:gdLst>
              <a:gd name="T0" fmla="*/ 31 w 44"/>
              <a:gd name="T1" fmla="*/ 6 h 24"/>
              <a:gd name="T2" fmla="*/ 37 w 44"/>
              <a:gd name="T3" fmla="*/ 14 h 24"/>
              <a:gd name="T4" fmla="*/ 42 w 44"/>
              <a:gd name="T5" fmla="*/ 23 h 24"/>
              <a:gd name="T6" fmla="*/ 37 w 44"/>
              <a:gd name="T7" fmla="*/ 23 h 24"/>
              <a:gd name="T8" fmla="*/ 37 w 44"/>
              <a:gd name="T9" fmla="*/ 19 h 24"/>
              <a:gd name="T10" fmla="*/ 33 w 44"/>
              <a:gd name="T11" fmla="*/ 17 h 24"/>
              <a:gd name="T12" fmla="*/ 9 w 44"/>
              <a:gd name="T13" fmla="*/ 15 h 24"/>
              <a:gd name="T14" fmla="*/ 15 w 44"/>
              <a:gd name="T15" fmla="*/ 12 h 24"/>
              <a:gd name="T16" fmla="*/ 11 w 44"/>
              <a:gd name="T17" fmla="*/ 8 h 24"/>
              <a:gd name="T18" fmla="*/ 0 w 44"/>
              <a:gd name="T19" fmla="*/ 2 h 24"/>
              <a:gd name="T20" fmla="*/ 15 w 44"/>
              <a:gd name="T21" fmla="*/ 2 h 24"/>
              <a:gd name="T22" fmla="*/ 18 w 44"/>
              <a:gd name="T23" fmla="*/ 6 h 24"/>
              <a:gd name="T24" fmla="*/ 26 w 44"/>
              <a:gd name="T25" fmla="*/ 6 h 24"/>
              <a:gd name="T26" fmla="*/ 31 w 44"/>
              <a:gd name="T27" fmla="*/ 6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4" h="24">
                <a:moveTo>
                  <a:pt x="31" y="6"/>
                </a:moveTo>
                <a:cubicBezTo>
                  <a:pt x="34" y="8"/>
                  <a:pt x="35" y="11"/>
                  <a:pt x="37" y="14"/>
                </a:cubicBezTo>
                <a:cubicBezTo>
                  <a:pt x="39" y="16"/>
                  <a:pt x="44" y="18"/>
                  <a:pt x="42" y="23"/>
                </a:cubicBezTo>
                <a:cubicBezTo>
                  <a:pt x="41" y="22"/>
                  <a:pt x="38" y="24"/>
                  <a:pt x="37" y="23"/>
                </a:cubicBezTo>
                <a:cubicBezTo>
                  <a:pt x="36" y="22"/>
                  <a:pt x="37" y="20"/>
                  <a:pt x="37" y="19"/>
                </a:cubicBezTo>
                <a:cubicBezTo>
                  <a:pt x="36" y="19"/>
                  <a:pt x="32" y="23"/>
                  <a:pt x="33" y="17"/>
                </a:cubicBezTo>
                <a:cubicBezTo>
                  <a:pt x="22" y="17"/>
                  <a:pt x="15" y="17"/>
                  <a:pt x="9" y="15"/>
                </a:cubicBezTo>
                <a:cubicBezTo>
                  <a:pt x="8" y="11"/>
                  <a:pt x="12" y="12"/>
                  <a:pt x="15" y="12"/>
                </a:cubicBezTo>
                <a:cubicBezTo>
                  <a:pt x="14" y="10"/>
                  <a:pt x="11" y="10"/>
                  <a:pt x="11" y="8"/>
                </a:cubicBezTo>
                <a:cubicBezTo>
                  <a:pt x="4" y="6"/>
                  <a:pt x="1" y="11"/>
                  <a:pt x="0" y="2"/>
                </a:cubicBezTo>
                <a:cubicBezTo>
                  <a:pt x="4" y="0"/>
                  <a:pt x="10" y="1"/>
                  <a:pt x="15" y="2"/>
                </a:cubicBezTo>
                <a:cubicBezTo>
                  <a:pt x="17" y="3"/>
                  <a:pt x="18" y="3"/>
                  <a:pt x="18" y="6"/>
                </a:cubicBezTo>
                <a:cubicBezTo>
                  <a:pt x="20" y="8"/>
                  <a:pt x="26" y="0"/>
                  <a:pt x="26" y="6"/>
                </a:cubicBezTo>
                <a:cubicBezTo>
                  <a:pt x="26" y="8"/>
                  <a:pt x="32" y="9"/>
                  <a:pt x="31" y="6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58" name="îslïďe">
            <a:extLst>
              <a:ext uri="{FF2B5EF4-FFF2-40B4-BE49-F238E27FC236}">
                <a16:creationId xmlns:a16="http://schemas.microsoft.com/office/drawing/2014/main" id="{9B6C5327-1985-45DE-B10D-64F4995D6D3F}"/>
              </a:ext>
            </a:extLst>
          </p:cNvPr>
          <p:cNvSpPr/>
          <p:nvPr/>
        </p:nvSpPr>
        <p:spPr bwMode="auto">
          <a:xfrm>
            <a:off x="8686044" y="1313358"/>
            <a:ext cx="162929" cy="82759"/>
          </a:xfrm>
          <a:custGeom>
            <a:avLst/>
            <a:gdLst>
              <a:gd name="T0" fmla="*/ 18 w 43"/>
              <a:gd name="T1" fmla="*/ 1 h 22"/>
              <a:gd name="T2" fmla="*/ 25 w 43"/>
              <a:gd name="T3" fmla="*/ 6 h 22"/>
              <a:gd name="T4" fmla="*/ 27 w 43"/>
              <a:gd name="T5" fmla="*/ 2 h 22"/>
              <a:gd name="T6" fmla="*/ 31 w 43"/>
              <a:gd name="T7" fmla="*/ 6 h 22"/>
              <a:gd name="T8" fmla="*/ 34 w 43"/>
              <a:gd name="T9" fmla="*/ 6 h 22"/>
              <a:gd name="T10" fmla="*/ 34 w 43"/>
              <a:gd name="T11" fmla="*/ 8 h 22"/>
              <a:gd name="T12" fmla="*/ 42 w 43"/>
              <a:gd name="T13" fmla="*/ 10 h 22"/>
              <a:gd name="T14" fmla="*/ 29 w 43"/>
              <a:gd name="T15" fmla="*/ 14 h 22"/>
              <a:gd name="T16" fmla="*/ 27 w 43"/>
              <a:gd name="T17" fmla="*/ 17 h 22"/>
              <a:gd name="T18" fmla="*/ 10 w 43"/>
              <a:gd name="T19" fmla="*/ 17 h 22"/>
              <a:gd name="T20" fmla="*/ 8 w 43"/>
              <a:gd name="T21" fmla="*/ 21 h 22"/>
              <a:gd name="T22" fmla="*/ 1 w 43"/>
              <a:gd name="T23" fmla="*/ 19 h 22"/>
              <a:gd name="T24" fmla="*/ 1 w 43"/>
              <a:gd name="T25" fmla="*/ 14 h 22"/>
              <a:gd name="T26" fmla="*/ 5 w 43"/>
              <a:gd name="T27" fmla="*/ 14 h 22"/>
              <a:gd name="T28" fmla="*/ 6 w 43"/>
              <a:gd name="T29" fmla="*/ 8 h 22"/>
              <a:gd name="T30" fmla="*/ 10 w 43"/>
              <a:gd name="T31" fmla="*/ 8 h 22"/>
              <a:gd name="T32" fmla="*/ 18 w 43"/>
              <a:gd name="T33" fmla="*/ 1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3" h="22">
                <a:moveTo>
                  <a:pt x="18" y="1"/>
                </a:moveTo>
                <a:cubicBezTo>
                  <a:pt x="19" y="4"/>
                  <a:pt x="27" y="0"/>
                  <a:pt x="25" y="6"/>
                </a:cubicBezTo>
                <a:cubicBezTo>
                  <a:pt x="27" y="7"/>
                  <a:pt x="27" y="2"/>
                  <a:pt x="27" y="2"/>
                </a:cubicBezTo>
                <a:cubicBezTo>
                  <a:pt x="29" y="2"/>
                  <a:pt x="29" y="5"/>
                  <a:pt x="31" y="6"/>
                </a:cubicBezTo>
                <a:cubicBezTo>
                  <a:pt x="31" y="7"/>
                  <a:pt x="34" y="5"/>
                  <a:pt x="34" y="6"/>
                </a:cubicBezTo>
                <a:cubicBezTo>
                  <a:pt x="35" y="6"/>
                  <a:pt x="34" y="8"/>
                  <a:pt x="34" y="8"/>
                </a:cubicBezTo>
                <a:cubicBezTo>
                  <a:pt x="37" y="9"/>
                  <a:pt x="42" y="6"/>
                  <a:pt x="42" y="10"/>
                </a:cubicBezTo>
                <a:cubicBezTo>
                  <a:pt x="43" y="17"/>
                  <a:pt x="33" y="12"/>
                  <a:pt x="29" y="14"/>
                </a:cubicBezTo>
                <a:cubicBezTo>
                  <a:pt x="27" y="13"/>
                  <a:pt x="28" y="17"/>
                  <a:pt x="27" y="17"/>
                </a:cubicBezTo>
                <a:cubicBezTo>
                  <a:pt x="23" y="19"/>
                  <a:pt x="12" y="18"/>
                  <a:pt x="10" y="17"/>
                </a:cubicBezTo>
                <a:cubicBezTo>
                  <a:pt x="8" y="17"/>
                  <a:pt x="9" y="20"/>
                  <a:pt x="8" y="21"/>
                </a:cubicBezTo>
                <a:cubicBezTo>
                  <a:pt x="4" y="18"/>
                  <a:pt x="5" y="22"/>
                  <a:pt x="1" y="19"/>
                </a:cubicBezTo>
                <a:cubicBezTo>
                  <a:pt x="2" y="18"/>
                  <a:pt x="0" y="14"/>
                  <a:pt x="1" y="14"/>
                </a:cubicBezTo>
                <a:cubicBezTo>
                  <a:pt x="1" y="13"/>
                  <a:pt x="4" y="14"/>
                  <a:pt x="5" y="14"/>
                </a:cubicBezTo>
                <a:cubicBezTo>
                  <a:pt x="6" y="12"/>
                  <a:pt x="5" y="9"/>
                  <a:pt x="6" y="8"/>
                </a:cubicBezTo>
                <a:cubicBezTo>
                  <a:pt x="7" y="7"/>
                  <a:pt x="10" y="9"/>
                  <a:pt x="10" y="8"/>
                </a:cubicBezTo>
                <a:cubicBezTo>
                  <a:pt x="12" y="5"/>
                  <a:pt x="15" y="4"/>
                  <a:pt x="18" y="1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59" name="íṡ1îḋè">
            <a:extLst>
              <a:ext uri="{FF2B5EF4-FFF2-40B4-BE49-F238E27FC236}">
                <a16:creationId xmlns:a16="http://schemas.microsoft.com/office/drawing/2014/main" id="{9DF07ECA-C53A-454A-98BE-2731F70027D9}"/>
              </a:ext>
            </a:extLst>
          </p:cNvPr>
          <p:cNvSpPr/>
          <p:nvPr/>
        </p:nvSpPr>
        <p:spPr bwMode="auto">
          <a:xfrm>
            <a:off x="2409448" y="1375428"/>
            <a:ext cx="31033" cy="49139"/>
          </a:xfrm>
          <a:custGeom>
            <a:avLst/>
            <a:gdLst>
              <a:gd name="T0" fmla="*/ 8 w 8"/>
              <a:gd name="T1" fmla="*/ 7 h 13"/>
              <a:gd name="T2" fmla="*/ 8 w 8"/>
              <a:gd name="T3" fmla="*/ 7 h 1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" h="13">
                <a:moveTo>
                  <a:pt x="8" y="7"/>
                </a:moveTo>
                <a:cubicBezTo>
                  <a:pt x="3" y="13"/>
                  <a:pt x="0" y="0"/>
                  <a:pt x="8" y="7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60" name="ïṧḷîḑe">
            <a:extLst>
              <a:ext uri="{FF2B5EF4-FFF2-40B4-BE49-F238E27FC236}">
                <a16:creationId xmlns:a16="http://schemas.microsoft.com/office/drawing/2014/main" id="{DE7DA8F1-BAAA-405D-968A-EAFA231E6007}"/>
              </a:ext>
            </a:extLst>
          </p:cNvPr>
          <p:cNvSpPr/>
          <p:nvPr/>
        </p:nvSpPr>
        <p:spPr bwMode="auto">
          <a:xfrm>
            <a:off x="2474101" y="1385773"/>
            <a:ext cx="93101" cy="54312"/>
          </a:xfrm>
          <a:custGeom>
            <a:avLst/>
            <a:gdLst>
              <a:gd name="T0" fmla="*/ 22 w 24"/>
              <a:gd name="T1" fmla="*/ 4 h 14"/>
              <a:gd name="T2" fmla="*/ 6 w 24"/>
              <a:gd name="T3" fmla="*/ 13 h 14"/>
              <a:gd name="T4" fmla="*/ 0 w 24"/>
              <a:gd name="T5" fmla="*/ 8 h 14"/>
              <a:gd name="T6" fmla="*/ 11 w 24"/>
              <a:gd name="T7" fmla="*/ 4 h 14"/>
              <a:gd name="T8" fmla="*/ 22 w 24"/>
              <a:gd name="T9" fmla="*/ 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14">
                <a:moveTo>
                  <a:pt x="22" y="4"/>
                </a:moveTo>
                <a:cubicBezTo>
                  <a:pt x="24" y="14"/>
                  <a:pt x="10" y="9"/>
                  <a:pt x="6" y="13"/>
                </a:cubicBezTo>
                <a:cubicBezTo>
                  <a:pt x="2" y="13"/>
                  <a:pt x="4" y="7"/>
                  <a:pt x="0" y="8"/>
                </a:cubicBezTo>
                <a:cubicBezTo>
                  <a:pt x="1" y="2"/>
                  <a:pt x="11" y="9"/>
                  <a:pt x="11" y="4"/>
                </a:cubicBezTo>
                <a:cubicBezTo>
                  <a:pt x="11" y="0"/>
                  <a:pt x="16" y="6"/>
                  <a:pt x="22" y="4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61" name="iSlïḓê">
            <a:extLst>
              <a:ext uri="{FF2B5EF4-FFF2-40B4-BE49-F238E27FC236}">
                <a16:creationId xmlns:a16="http://schemas.microsoft.com/office/drawing/2014/main" id="{6CA2FD40-A1B9-47F3-9751-9354BC949180}"/>
              </a:ext>
            </a:extLst>
          </p:cNvPr>
          <p:cNvSpPr/>
          <p:nvPr/>
        </p:nvSpPr>
        <p:spPr bwMode="auto">
          <a:xfrm>
            <a:off x="2983573" y="1393533"/>
            <a:ext cx="82757" cy="41381"/>
          </a:xfrm>
          <a:custGeom>
            <a:avLst/>
            <a:gdLst>
              <a:gd name="T0" fmla="*/ 18 w 21"/>
              <a:gd name="T1" fmla="*/ 4 h 11"/>
              <a:gd name="T2" fmla="*/ 18 w 21"/>
              <a:gd name="T3" fmla="*/ 7 h 11"/>
              <a:gd name="T4" fmla="*/ 12 w 21"/>
              <a:gd name="T5" fmla="*/ 9 h 11"/>
              <a:gd name="T6" fmla="*/ 10 w 21"/>
              <a:gd name="T7" fmla="*/ 11 h 11"/>
              <a:gd name="T8" fmla="*/ 5 w 21"/>
              <a:gd name="T9" fmla="*/ 9 h 11"/>
              <a:gd name="T10" fmla="*/ 3 w 21"/>
              <a:gd name="T11" fmla="*/ 11 h 11"/>
              <a:gd name="T12" fmla="*/ 1 w 21"/>
              <a:gd name="T13" fmla="*/ 9 h 11"/>
              <a:gd name="T14" fmla="*/ 18 w 21"/>
              <a:gd name="T15" fmla="*/ 4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" h="11">
                <a:moveTo>
                  <a:pt x="18" y="4"/>
                </a:moveTo>
                <a:cubicBezTo>
                  <a:pt x="21" y="5"/>
                  <a:pt x="19" y="7"/>
                  <a:pt x="18" y="7"/>
                </a:cubicBezTo>
                <a:cubicBezTo>
                  <a:pt x="16" y="9"/>
                  <a:pt x="15" y="9"/>
                  <a:pt x="12" y="9"/>
                </a:cubicBezTo>
                <a:cubicBezTo>
                  <a:pt x="11" y="10"/>
                  <a:pt x="10" y="11"/>
                  <a:pt x="10" y="11"/>
                </a:cubicBezTo>
                <a:cubicBezTo>
                  <a:pt x="9" y="11"/>
                  <a:pt x="7" y="9"/>
                  <a:pt x="5" y="9"/>
                </a:cubicBezTo>
                <a:cubicBezTo>
                  <a:pt x="5" y="9"/>
                  <a:pt x="4" y="11"/>
                  <a:pt x="3" y="11"/>
                </a:cubicBezTo>
                <a:cubicBezTo>
                  <a:pt x="1" y="11"/>
                  <a:pt x="1" y="11"/>
                  <a:pt x="1" y="9"/>
                </a:cubicBezTo>
                <a:cubicBezTo>
                  <a:pt x="0" y="0"/>
                  <a:pt x="17" y="10"/>
                  <a:pt x="18" y="4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62" name="iSliḓê">
            <a:extLst>
              <a:ext uri="{FF2B5EF4-FFF2-40B4-BE49-F238E27FC236}">
                <a16:creationId xmlns:a16="http://schemas.microsoft.com/office/drawing/2014/main" id="{F1F3CEBE-4E78-4B4A-BCC0-4ADED3F7FD92}"/>
              </a:ext>
            </a:extLst>
          </p:cNvPr>
          <p:cNvSpPr/>
          <p:nvPr/>
        </p:nvSpPr>
        <p:spPr bwMode="auto">
          <a:xfrm>
            <a:off x="2680992" y="1416807"/>
            <a:ext cx="46551" cy="18105"/>
          </a:xfrm>
          <a:custGeom>
            <a:avLst/>
            <a:gdLst>
              <a:gd name="T0" fmla="*/ 0 w 12"/>
              <a:gd name="T1" fmla="*/ 3 h 5"/>
              <a:gd name="T2" fmla="*/ 9 w 12"/>
              <a:gd name="T3" fmla="*/ 5 h 5"/>
              <a:gd name="T4" fmla="*/ 0 w 12"/>
              <a:gd name="T5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" h="5">
                <a:moveTo>
                  <a:pt x="0" y="3"/>
                </a:moveTo>
                <a:cubicBezTo>
                  <a:pt x="0" y="0"/>
                  <a:pt x="12" y="0"/>
                  <a:pt x="9" y="5"/>
                </a:cubicBezTo>
                <a:cubicBezTo>
                  <a:pt x="5" y="3"/>
                  <a:pt x="6" y="5"/>
                  <a:pt x="0" y="3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63" name="i$1îḍê">
            <a:extLst>
              <a:ext uri="{FF2B5EF4-FFF2-40B4-BE49-F238E27FC236}">
                <a16:creationId xmlns:a16="http://schemas.microsoft.com/office/drawing/2014/main" id="{00465447-7B4D-4CB8-8C29-A46101382349}"/>
              </a:ext>
            </a:extLst>
          </p:cNvPr>
          <p:cNvSpPr/>
          <p:nvPr/>
        </p:nvSpPr>
        <p:spPr bwMode="auto">
          <a:xfrm>
            <a:off x="3130983" y="1419394"/>
            <a:ext cx="23275" cy="23276"/>
          </a:xfrm>
          <a:custGeom>
            <a:avLst/>
            <a:gdLst>
              <a:gd name="T0" fmla="*/ 0 w 6"/>
              <a:gd name="T1" fmla="*/ 0 h 6"/>
              <a:gd name="T2" fmla="*/ 6 w 6"/>
              <a:gd name="T3" fmla="*/ 6 h 6"/>
              <a:gd name="T4" fmla="*/ 0 w 6"/>
              <a:gd name="T5" fmla="*/ 6 h 6"/>
              <a:gd name="T6" fmla="*/ 0 w 6"/>
              <a:gd name="T7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" h="6">
                <a:moveTo>
                  <a:pt x="0" y="0"/>
                </a:moveTo>
                <a:cubicBezTo>
                  <a:pt x="4" y="0"/>
                  <a:pt x="6" y="2"/>
                  <a:pt x="6" y="6"/>
                </a:cubicBezTo>
                <a:cubicBezTo>
                  <a:pt x="4" y="6"/>
                  <a:pt x="2" y="6"/>
                  <a:pt x="0" y="6"/>
                </a:cubicBezTo>
                <a:cubicBezTo>
                  <a:pt x="0" y="4"/>
                  <a:pt x="0" y="2"/>
                  <a:pt x="0" y="0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64" name="isḻidè">
            <a:extLst>
              <a:ext uri="{FF2B5EF4-FFF2-40B4-BE49-F238E27FC236}">
                <a16:creationId xmlns:a16="http://schemas.microsoft.com/office/drawing/2014/main" id="{F79EEE40-CE0C-4FD5-9B76-FA7A638BCE49}"/>
              </a:ext>
            </a:extLst>
          </p:cNvPr>
          <p:cNvSpPr/>
          <p:nvPr/>
        </p:nvSpPr>
        <p:spPr bwMode="auto">
          <a:xfrm>
            <a:off x="2939609" y="1458188"/>
            <a:ext cx="506886" cy="155174"/>
          </a:xfrm>
          <a:custGeom>
            <a:avLst/>
            <a:gdLst>
              <a:gd name="T0" fmla="*/ 132 w 132"/>
              <a:gd name="T1" fmla="*/ 22 h 40"/>
              <a:gd name="T2" fmla="*/ 132 w 132"/>
              <a:gd name="T3" fmla="*/ 31 h 40"/>
              <a:gd name="T4" fmla="*/ 127 w 132"/>
              <a:gd name="T5" fmla="*/ 35 h 40"/>
              <a:gd name="T6" fmla="*/ 104 w 132"/>
              <a:gd name="T7" fmla="*/ 35 h 40"/>
              <a:gd name="T8" fmla="*/ 97 w 132"/>
              <a:gd name="T9" fmla="*/ 39 h 40"/>
              <a:gd name="T10" fmla="*/ 91 w 132"/>
              <a:gd name="T11" fmla="*/ 37 h 40"/>
              <a:gd name="T12" fmla="*/ 90 w 132"/>
              <a:gd name="T13" fmla="*/ 39 h 40"/>
              <a:gd name="T14" fmla="*/ 82 w 132"/>
              <a:gd name="T15" fmla="*/ 39 h 40"/>
              <a:gd name="T16" fmla="*/ 82 w 132"/>
              <a:gd name="T17" fmla="*/ 37 h 40"/>
              <a:gd name="T18" fmla="*/ 78 w 132"/>
              <a:gd name="T19" fmla="*/ 39 h 40"/>
              <a:gd name="T20" fmla="*/ 71 w 132"/>
              <a:gd name="T21" fmla="*/ 35 h 40"/>
              <a:gd name="T22" fmla="*/ 43 w 132"/>
              <a:gd name="T23" fmla="*/ 35 h 40"/>
              <a:gd name="T24" fmla="*/ 45 w 132"/>
              <a:gd name="T25" fmla="*/ 31 h 40"/>
              <a:gd name="T26" fmla="*/ 41 w 132"/>
              <a:gd name="T27" fmla="*/ 30 h 40"/>
              <a:gd name="T28" fmla="*/ 37 w 132"/>
              <a:gd name="T29" fmla="*/ 22 h 40"/>
              <a:gd name="T30" fmla="*/ 41 w 132"/>
              <a:gd name="T31" fmla="*/ 18 h 40"/>
              <a:gd name="T32" fmla="*/ 37 w 132"/>
              <a:gd name="T33" fmla="*/ 11 h 40"/>
              <a:gd name="T34" fmla="*/ 21 w 132"/>
              <a:gd name="T35" fmla="*/ 13 h 40"/>
              <a:gd name="T36" fmla="*/ 17 w 132"/>
              <a:gd name="T37" fmla="*/ 9 h 40"/>
              <a:gd name="T38" fmla="*/ 13 w 132"/>
              <a:gd name="T39" fmla="*/ 7 h 40"/>
              <a:gd name="T40" fmla="*/ 6 w 132"/>
              <a:gd name="T41" fmla="*/ 9 h 40"/>
              <a:gd name="T42" fmla="*/ 2 w 132"/>
              <a:gd name="T43" fmla="*/ 2 h 40"/>
              <a:gd name="T44" fmla="*/ 22 w 132"/>
              <a:gd name="T45" fmla="*/ 0 h 40"/>
              <a:gd name="T46" fmla="*/ 26 w 132"/>
              <a:gd name="T47" fmla="*/ 2 h 40"/>
              <a:gd name="T48" fmla="*/ 26 w 132"/>
              <a:gd name="T49" fmla="*/ 5 h 40"/>
              <a:gd name="T50" fmla="*/ 32 w 132"/>
              <a:gd name="T51" fmla="*/ 9 h 40"/>
              <a:gd name="T52" fmla="*/ 49 w 132"/>
              <a:gd name="T53" fmla="*/ 9 h 40"/>
              <a:gd name="T54" fmla="*/ 49 w 132"/>
              <a:gd name="T55" fmla="*/ 18 h 40"/>
              <a:gd name="T56" fmla="*/ 62 w 132"/>
              <a:gd name="T57" fmla="*/ 20 h 40"/>
              <a:gd name="T58" fmla="*/ 62 w 132"/>
              <a:gd name="T59" fmla="*/ 24 h 40"/>
              <a:gd name="T60" fmla="*/ 65 w 132"/>
              <a:gd name="T61" fmla="*/ 22 h 40"/>
              <a:gd name="T62" fmla="*/ 88 w 132"/>
              <a:gd name="T63" fmla="*/ 22 h 40"/>
              <a:gd name="T64" fmla="*/ 91 w 132"/>
              <a:gd name="T65" fmla="*/ 24 h 40"/>
              <a:gd name="T66" fmla="*/ 97 w 132"/>
              <a:gd name="T67" fmla="*/ 20 h 40"/>
              <a:gd name="T68" fmla="*/ 103 w 132"/>
              <a:gd name="T69" fmla="*/ 20 h 40"/>
              <a:gd name="T70" fmla="*/ 132 w 132"/>
              <a:gd name="T71" fmla="*/ 2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2" h="40">
                <a:moveTo>
                  <a:pt x="132" y="22"/>
                </a:moveTo>
                <a:cubicBezTo>
                  <a:pt x="132" y="25"/>
                  <a:pt x="132" y="28"/>
                  <a:pt x="132" y="31"/>
                </a:cubicBezTo>
                <a:cubicBezTo>
                  <a:pt x="129" y="31"/>
                  <a:pt x="128" y="33"/>
                  <a:pt x="127" y="35"/>
                </a:cubicBezTo>
                <a:cubicBezTo>
                  <a:pt x="118" y="36"/>
                  <a:pt x="111" y="35"/>
                  <a:pt x="104" y="35"/>
                </a:cubicBezTo>
                <a:cubicBezTo>
                  <a:pt x="102" y="35"/>
                  <a:pt x="99" y="38"/>
                  <a:pt x="97" y="39"/>
                </a:cubicBezTo>
                <a:cubicBezTo>
                  <a:pt x="94" y="40"/>
                  <a:pt x="94" y="37"/>
                  <a:pt x="91" y="37"/>
                </a:cubicBezTo>
                <a:cubicBezTo>
                  <a:pt x="92" y="37"/>
                  <a:pt x="90" y="39"/>
                  <a:pt x="90" y="39"/>
                </a:cubicBezTo>
                <a:cubicBezTo>
                  <a:pt x="89" y="39"/>
                  <a:pt x="82" y="39"/>
                  <a:pt x="82" y="39"/>
                </a:cubicBezTo>
                <a:cubicBezTo>
                  <a:pt x="82" y="39"/>
                  <a:pt x="82" y="37"/>
                  <a:pt x="82" y="37"/>
                </a:cubicBezTo>
                <a:cubicBezTo>
                  <a:pt x="80" y="37"/>
                  <a:pt x="78" y="39"/>
                  <a:pt x="78" y="39"/>
                </a:cubicBezTo>
                <a:cubicBezTo>
                  <a:pt x="74" y="38"/>
                  <a:pt x="74" y="35"/>
                  <a:pt x="71" y="35"/>
                </a:cubicBezTo>
                <a:cubicBezTo>
                  <a:pt x="63" y="35"/>
                  <a:pt x="54" y="40"/>
                  <a:pt x="43" y="35"/>
                </a:cubicBezTo>
                <a:cubicBezTo>
                  <a:pt x="43" y="34"/>
                  <a:pt x="45" y="33"/>
                  <a:pt x="45" y="31"/>
                </a:cubicBezTo>
                <a:cubicBezTo>
                  <a:pt x="44" y="29"/>
                  <a:pt x="42" y="31"/>
                  <a:pt x="41" y="30"/>
                </a:cubicBezTo>
                <a:cubicBezTo>
                  <a:pt x="39" y="27"/>
                  <a:pt x="41" y="23"/>
                  <a:pt x="37" y="22"/>
                </a:cubicBezTo>
                <a:cubicBezTo>
                  <a:pt x="38" y="20"/>
                  <a:pt x="41" y="21"/>
                  <a:pt x="41" y="18"/>
                </a:cubicBezTo>
                <a:cubicBezTo>
                  <a:pt x="41" y="15"/>
                  <a:pt x="36" y="16"/>
                  <a:pt x="37" y="11"/>
                </a:cubicBezTo>
                <a:cubicBezTo>
                  <a:pt x="34" y="14"/>
                  <a:pt x="26" y="12"/>
                  <a:pt x="21" y="13"/>
                </a:cubicBezTo>
                <a:cubicBezTo>
                  <a:pt x="17" y="14"/>
                  <a:pt x="18" y="10"/>
                  <a:pt x="17" y="9"/>
                </a:cubicBezTo>
                <a:cubicBezTo>
                  <a:pt x="16" y="8"/>
                  <a:pt x="13" y="10"/>
                  <a:pt x="13" y="7"/>
                </a:cubicBezTo>
                <a:cubicBezTo>
                  <a:pt x="11" y="9"/>
                  <a:pt x="9" y="9"/>
                  <a:pt x="6" y="9"/>
                </a:cubicBezTo>
                <a:cubicBezTo>
                  <a:pt x="12" y="3"/>
                  <a:pt x="0" y="8"/>
                  <a:pt x="2" y="2"/>
                </a:cubicBezTo>
                <a:cubicBezTo>
                  <a:pt x="10" y="3"/>
                  <a:pt x="16" y="1"/>
                  <a:pt x="22" y="0"/>
                </a:cubicBezTo>
                <a:cubicBezTo>
                  <a:pt x="22" y="2"/>
                  <a:pt x="26" y="1"/>
                  <a:pt x="26" y="2"/>
                </a:cubicBezTo>
                <a:cubicBezTo>
                  <a:pt x="27" y="2"/>
                  <a:pt x="26" y="5"/>
                  <a:pt x="26" y="5"/>
                </a:cubicBezTo>
                <a:cubicBezTo>
                  <a:pt x="28" y="7"/>
                  <a:pt x="33" y="4"/>
                  <a:pt x="32" y="9"/>
                </a:cubicBezTo>
                <a:cubicBezTo>
                  <a:pt x="37" y="4"/>
                  <a:pt x="42" y="10"/>
                  <a:pt x="49" y="9"/>
                </a:cubicBezTo>
                <a:cubicBezTo>
                  <a:pt x="47" y="15"/>
                  <a:pt x="52" y="15"/>
                  <a:pt x="49" y="18"/>
                </a:cubicBezTo>
                <a:cubicBezTo>
                  <a:pt x="52" y="19"/>
                  <a:pt x="57" y="18"/>
                  <a:pt x="62" y="20"/>
                </a:cubicBezTo>
                <a:cubicBezTo>
                  <a:pt x="63" y="21"/>
                  <a:pt x="53" y="25"/>
                  <a:pt x="62" y="24"/>
                </a:cubicBezTo>
                <a:cubicBezTo>
                  <a:pt x="63" y="24"/>
                  <a:pt x="63" y="22"/>
                  <a:pt x="65" y="22"/>
                </a:cubicBezTo>
                <a:cubicBezTo>
                  <a:pt x="71" y="22"/>
                  <a:pt x="80" y="21"/>
                  <a:pt x="88" y="22"/>
                </a:cubicBezTo>
                <a:cubicBezTo>
                  <a:pt x="89" y="22"/>
                  <a:pt x="92" y="24"/>
                  <a:pt x="91" y="24"/>
                </a:cubicBezTo>
                <a:cubicBezTo>
                  <a:pt x="96" y="24"/>
                  <a:pt x="88" y="21"/>
                  <a:pt x="97" y="20"/>
                </a:cubicBezTo>
                <a:cubicBezTo>
                  <a:pt x="99" y="20"/>
                  <a:pt x="101" y="21"/>
                  <a:pt x="103" y="20"/>
                </a:cubicBezTo>
                <a:cubicBezTo>
                  <a:pt x="110" y="19"/>
                  <a:pt x="122" y="19"/>
                  <a:pt x="132" y="22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65" name="iślíḋe">
            <a:extLst>
              <a:ext uri="{FF2B5EF4-FFF2-40B4-BE49-F238E27FC236}">
                <a16:creationId xmlns:a16="http://schemas.microsoft.com/office/drawing/2014/main" id="{89DCA393-D46D-4C3C-999B-937C74CD1155}"/>
              </a:ext>
            </a:extLst>
          </p:cNvPr>
          <p:cNvSpPr/>
          <p:nvPr/>
        </p:nvSpPr>
        <p:spPr bwMode="auto">
          <a:xfrm>
            <a:off x="7279178" y="1455601"/>
            <a:ext cx="514646" cy="367245"/>
          </a:xfrm>
          <a:custGeom>
            <a:avLst/>
            <a:gdLst>
              <a:gd name="T0" fmla="*/ 110 w 134"/>
              <a:gd name="T1" fmla="*/ 3 h 96"/>
              <a:gd name="T2" fmla="*/ 132 w 134"/>
              <a:gd name="T3" fmla="*/ 1 h 96"/>
              <a:gd name="T4" fmla="*/ 130 w 134"/>
              <a:gd name="T5" fmla="*/ 10 h 96"/>
              <a:gd name="T6" fmla="*/ 106 w 134"/>
              <a:gd name="T7" fmla="*/ 14 h 96"/>
              <a:gd name="T8" fmla="*/ 102 w 134"/>
              <a:gd name="T9" fmla="*/ 18 h 96"/>
              <a:gd name="T10" fmla="*/ 98 w 134"/>
              <a:gd name="T11" fmla="*/ 18 h 96"/>
              <a:gd name="T12" fmla="*/ 95 w 134"/>
              <a:gd name="T13" fmla="*/ 21 h 96"/>
              <a:gd name="T14" fmla="*/ 91 w 134"/>
              <a:gd name="T15" fmla="*/ 19 h 96"/>
              <a:gd name="T16" fmla="*/ 83 w 134"/>
              <a:gd name="T17" fmla="*/ 21 h 96"/>
              <a:gd name="T18" fmla="*/ 76 w 134"/>
              <a:gd name="T19" fmla="*/ 23 h 96"/>
              <a:gd name="T20" fmla="*/ 74 w 134"/>
              <a:gd name="T21" fmla="*/ 27 h 96"/>
              <a:gd name="T22" fmla="*/ 65 w 134"/>
              <a:gd name="T23" fmla="*/ 32 h 96"/>
              <a:gd name="T24" fmla="*/ 59 w 134"/>
              <a:gd name="T25" fmla="*/ 36 h 96"/>
              <a:gd name="T26" fmla="*/ 56 w 134"/>
              <a:gd name="T27" fmla="*/ 40 h 96"/>
              <a:gd name="T28" fmla="*/ 54 w 134"/>
              <a:gd name="T29" fmla="*/ 44 h 96"/>
              <a:gd name="T30" fmla="*/ 44 w 134"/>
              <a:gd name="T31" fmla="*/ 47 h 96"/>
              <a:gd name="T32" fmla="*/ 43 w 134"/>
              <a:gd name="T33" fmla="*/ 49 h 96"/>
              <a:gd name="T34" fmla="*/ 35 w 134"/>
              <a:gd name="T35" fmla="*/ 53 h 96"/>
              <a:gd name="T36" fmla="*/ 31 w 134"/>
              <a:gd name="T37" fmla="*/ 60 h 96"/>
              <a:gd name="T38" fmla="*/ 33 w 134"/>
              <a:gd name="T39" fmla="*/ 72 h 96"/>
              <a:gd name="T40" fmla="*/ 28 w 134"/>
              <a:gd name="T41" fmla="*/ 75 h 96"/>
              <a:gd name="T42" fmla="*/ 31 w 134"/>
              <a:gd name="T43" fmla="*/ 83 h 96"/>
              <a:gd name="T44" fmla="*/ 29 w 134"/>
              <a:gd name="T45" fmla="*/ 85 h 96"/>
              <a:gd name="T46" fmla="*/ 31 w 134"/>
              <a:gd name="T47" fmla="*/ 87 h 96"/>
              <a:gd name="T48" fmla="*/ 33 w 134"/>
              <a:gd name="T49" fmla="*/ 85 h 96"/>
              <a:gd name="T50" fmla="*/ 39 w 134"/>
              <a:gd name="T51" fmla="*/ 88 h 96"/>
              <a:gd name="T52" fmla="*/ 37 w 134"/>
              <a:gd name="T53" fmla="*/ 96 h 96"/>
              <a:gd name="T54" fmla="*/ 20 w 134"/>
              <a:gd name="T55" fmla="*/ 96 h 96"/>
              <a:gd name="T56" fmla="*/ 22 w 134"/>
              <a:gd name="T57" fmla="*/ 92 h 96"/>
              <a:gd name="T58" fmla="*/ 16 w 134"/>
              <a:gd name="T59" fmla="*/ 90 h 96"/>
              <a:gd name="T60" fmla="*/ 13 w 134"/>
              <a:gd name="T61" fmla="*/ 87 h 96"/>
              <a:gd name="T62" fmla="*/ 9 w 134"/>
              <a:gd name="T63" fmla="*/ 87 h 96"/>
              <a:gd name="T64" fmla="*/ 3 w 134"/>
              <a:gd name="T65" fmla="*/ 87 h 96"/>
              <a:gd name="T66" fmla="*/ 2 w 134"/>
              <a:gd name="T67" fmla="*/ 73 h 96"/>
              <a:gd name="T68" fmla="*/ 11 w 134"/>
              <a:gd name="T69" fmla="*/ 70 h 96"/>
              <a:gd name="T70" fmla="*/ 9 w 134"/>
              <a:gd name="T71" fmla="*/ 68 h 96"/>
              <a:gd name="T72" fmla="*/ 11 w 134"/>
              <a:gd name="T73" fmla="*/ 64 h 96"/>
              <a:gd name="T74" fmla="*/ 20 w 134"/>
              <a:gd name="T75" fmla="*/ 60 h 96"/>
              <a:gd name="T76" fmla="*/ 20 w 134"/>
              <a:gd name="T77" fmla="*/ 53 h 96"/>
              <a:gd name="T78" fmla="*/ 26 w 134"/>
              <a:gd name="T79" fmla="*/ 51 h 96"/>
              <a:gd name="T80" fmla="*/ 29 w 134"/>
              <a:gd name="T81" fmla="*/ 46 h 96"/>
              <a:gd name="T82" fmla="*/ 29 w 134"/>
              <a:gd name="T83" fmla="*/ 36 h 96"/>
              <a:gd name="T84" fmla="*/ 44 w 134"/>
              <a:gd name="T85" fmla="*/ 31 h 96"/>
              <a:gd name="T86" fmla="*/ 46 w 134"/>
              <a:gd name="T87" fmla="*/ 27 h 96"/>
              <a:gd name="T88" fmla="*/ 48 w 134"/>
              <a:gd name="T89" fmla="*/ 29 h 96"/>
              <a:gd name="T90" fmla="*/ 52 w 134"/>
              <a:gd name="T91" fmla="*/ 25 h 96"/>
              <a:gd name="T92" fmla="*/ 54 w 134"/>
              <a:gd name="T93" fmla="*/ 21 h 96"/>
              <a:gd name="T94" fmla="*/ 63 w 134"/>
              <a:gd name="T95" fmla="*/ 19 h 96"/>
              <a:gd name="T96" fmla="*/ 74 w 134"/>
              <a:gd name="T97" fmla="*/ 18 h 96"/>
              <a:gd name="T98" fmla="*/ 76 w 134"/>
              <a:gd name="T99" fmla="*/ 16 h 96"/>
              <a:gd name="T100" fmla="*/ 80 w 134"/>
              <a:gd name="T101" fmla="*/ 18 h 96"/>
              <a:gd name="T102" fmla="*/ 82 w 134"/>
              <a:gd name="T103" fmla="*/ 14 h 96"/>
              <a:gd name="T104" fmla="*/ 83 w 134"/>
              <a:gd name="T105" fmla="*/ 14 h 96"/>
              <a:gd name="T106" fmla="*/ 97 w 134"/>
              <a:gd name="T107" fmla="*/ 12 h 96"/>
              <a:gd name="T108" fmla="*/ 100 w 134"/>
              <a:gd name="T109" fmla="*/ 10 h 96"/>
              <a:gd name="T110" fmla="*/ 102 w 134"/>
              <a:gd name="T111" fmla="*/ 8 h 96"/>
              <a:gd name="T112" fmla="*/ 110 w 134"/>
              <a:gd name="T113" fmla="*/ 3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34" h="96">
                <a:moveTo>
                  <a:pt x="110" y="3"/>
                </a:moveTo>
                <a:cubicBezTo>
                  <a:pt x="116" y="7"/>
                  <a:pt x="124" y="0"/>
                  <a:pt x="132" y="1"/>
                </a:cubicBezTo>
                <a:cubicBezTo>
                  <a:pt x="134" y="6"/>
                  <a:pt x="129" y="6"/>
                  <a:pt x="130" y="10"/>
                </a:cubicBezTo>
                <a:cubicBezTo>
                  <a:pt x="124" y="7"/>
                  <a:pt x="114" y="13"/>
                  <a:pt x="106" y="14"/>
                </a:cubicBezTo>
                <a:cubicBezTo>
                  <a:pt x="104" y="14"/>
                  <a:pt x="103" y="17"/>
                  <a:pt x="102" y="18"/>
                </a:cubicBezTo>
                <a:cubicBezTo>
                  <a:pt x="101" y="18"/>
                  <a:pt x="99" y="17"/>
                  <a:pt x="98" y="18"/>
                </a:cubicBezTo>
                <a:cubicBezTo>
                  <a:pt x="98" y="18"/>
                  <a:pt x="95" y="21"/>
                  <a:pt x="95" y="21"/>
                </a:cubicBezTo>
                <a:cubicBezTo>
                  <a:pt x="93" y="22"/>
                  <a:pt x="93" y="19"/>
                  <a:pt x="91" y="19"/>
                </a:cubicBezTo>
                <a:cubicBezTo>
                  <a:pt x="89" y="20"/>
                  <a:pt x="86" y="21"/>
                  <a:pt x="83" y="21"/>
                </a:cubicBezTo>
                <a:cubicBezTo>
                  <a:pt x="82" y="22"/>
                  <a:pt x="78" y="22"/>
                  <a:pt x="76" y="23"/>
                </a:cubicBezTo>
                <a:cubicBezTo>
                  <a:pt x="74" y="24"/>
                  <a:pt x="76" y="26"/>
                  <a:pt x="74" y="27"/>
                </a:cubicBezTo>
                <a:cubicBezTo>
                  <a:pt x="73" y="28"/>
                  <a:pt x="65" y="27"/>
                  <a:pt x="65" y="32"/>
                </a:cubicBezTo>
                <a:cubicBezTo>
                  <a:pt x="65" y="34"/>
                  <a:pt x="61" y="35"/>
                  <a:pt x="59" y="36"/>
                </a:cubicBezTo>
                <a:cubicBezTo>
                  <a:pt x="58" y="37"/>
                  <a:pt x="56" y="39"/>
                  <a:pt x="56" y="40"/>
                </a:cubicBezTo>
                <a:cubicBezTo>
                  <a:pt x="55" y="41"/>
                  <a:pt x="53" y="42"/>
                  <a:pt x="54" y="44"/>
                </a:cubicBezTo>
                <a:cubicBezTo>
                  <a:pt x="48" y="46"/>
                  <a:pt x="48" y="42"/>
                  <a:pt x="44" y="47"/>
                </a:cubicBezTo>
                <a:cubicBezTo>
                  <a:pt x="44" y="48"/>
                  <a:pt x="43" y="47"/>
                  <a:pt x="43" y="49"/>
                </a:cubicBezTo>
                <a:cubicBezTo>
                  <a:pt x="42" y="52"/>
                  <a:pt x="38" y="51"/>
                  <a:pt x="35" y="53"/>
                </a:cubicBezTo>
                <a:cubicBezTo>
                  <a:pt x="35" y="56"/>
                  <a:pt x="37" y="62"/>
                  <a:pt x="31" y="60"/>
                </a:cubicBezTo>
                <a:cubicBezTo>
                  <a:pt x="32" y="64"/>
                  <a:pt x="29" y="71"/>
                  <a:pt x="33" y="72"/>
                </a:cubicBezTo>
                <a:cubicBezTo>
                  <a:pt x="32" y="73"/>
                  <a:pt x="30" y="74"/>
                  <a:pt x="28" y="75"/>
                </a:cubicBezTo>
                <a:cubicBezTo>
                  <a:pt x="25" y="80"/>
                  <a:pt x="32" y="79"/>
                  <a:pt x="31" y="83"/>
                </a:cubicBezTo>
                <a:cubicBezTo>
                  <a:pt x="31" y="83"/>
                  <a:pt x="28" y="83"/>
                  <a:pt x="29" y="85"/>
                </a:cubicBezTo>
                <a:cubicBezTo>
                  <a:pt x="29" y="84"/>
                  <a:pt x="33" y="87"/>
                  <a:pt x="31" y="87"/>
                </a:cubicBezTo>
                <a:cubicBezTo>
                  <a:pt x="33" y="87"/>
                  <a:pt x="34" y="85"/>
                  <a:pt x="33" y="85"/>
                </a:cubicBezTo>
                <a:cubicBezTo>
                  <a:pt x="35" y="86"/>
                  <a:pt x="35" y="89"/>
                  <a:pt x="39" y="88"/>
                </a:cubicBezTo>
                <a:cubicBezTo>
                  <a:pt x="39" y="92"/>
                  <a:pt x="36" y="92"/>
                  <a:pt x="37" y="96"/>
                </a:cubicBezTo>
                <a:cubicBezTo>
                  <a:pt x="31" y="96"/>
                  <a:pt x="26" y="96"/>
                  <a:pt x="20" y="96"/>
                </a:cubicBezTo>
                <a:cubicBezTo>
                  <a:pt x="20" y="95"/>
                  <a:pt x="23" y="93"/>
                  <a:pt x="22" y="92"/>
                </a:cubicBezTo>
                <a:cubicBezTo>
                  <a:pt x="21" y="90"/>
                  <a:pt x="18" y="91"/>
                  <a:pt x="16" y="90"/>
                </a:cubicBezTo>
                <a:cubicBezTo>
                  <a:pt x="15" y="90"/>
                  <a:pt x="14" y="87"/>
                  <a:pt x="13" y="87"/>
                </a:cubicBezTo>
                <a:cubicBezTo>
                  <a:pt x="12" y="86"/>
                  <a:pt x="9" y="87"/>
                  <a:pt x="9" y="87"/>
                </a:cubicBezTo>
                <a:cubicBezTo>
                  <a:pt x="7" y="84"/>
                  <a:pt x="7" y="87"/>
                  <a:pt x="3" y="87"/>
                </a:cubicBezTo>
                <a:cubicBezTo>
                  <a:pt x="3" y="82"/>
                  <a:pt x="0" y="80"/>
                  <a:pt x="2" y="73"/>
                </a:cubicBezTo>
                <a:cubicBezTo>
                  <a:pt x="7" y="80"/>
                  <a:pt x="2" y="66"/>
                  <a:pt x="11" y="70"/>
                </a:cubicBezTo>
                <a:cubicBezTo>
                  <a:pt x="12" y="68"/>
                  <a:pt x="9" y="68"/>
                  <a:pt x="9" y="68"/>
                </a:cubicBezTo>
                <a:cubicBezTo>
                  <a:pt x="9" y="66"/>
                  <a:pt x="15" y="65"/>
                  <a:pt x="11" y="64"/>
                </a:cubicBezTo>
                <a:cubicBezTo>
                  <a:pt x="12" y="61"/>
                  <a:pt x="17" y="61"/>
                  <a:pt x="20" y="60"/>
                </a:cubicBezTo>
                <a:cubicBezTo>
                  <a:pt x="18" y="57"/>
                  <a:pt x="26" y="54"/>
                  <a:pt x="20" y="53"/>
                </a:cubicBezTo>
                <a:cubicBezTo>
                  <a:pt x="20" y="51"/>
                  <a:pt x="24" y="51"/>
                  <a:pt x="26" y="51"/>
                </a:cubicBezTo>
                <a:cubicBezTo>
                  <a:pt x="26" y="48"/>
                  <a:pt x="27" y="46"/>
                  <a:pt x="29" y="46"/>
                </a:cubicBezTo>
                <a:cubicBezTo>
                  <a:pt x="26" y="42"/>
                  <a:pt x="31" y="42"/>
                  <a:pt x="29" y="36"/>
                </a:cubicBezTo>
                <a:cubicBezTo>
                  <a:pt x="37" y="37"/>
                  <a:pt x="39" y="32"/>
                  <a:pt x="44" y="31"/>
                </a:cubicBezTo>
                <a:cubicBezTo>
                  <a:pt x="47" y="31"/>
                  <a:pt x="45" y="27"/>
                  <a:pt x="46" y="27"/>
                </a:cubicBezTo>
                <a:cubicBezTo>
                  <a:pt x="47" y="26"/>
                  <a:pt x="49" y="28"/>
                  <a:pt x="48" y="29"/>
                </a:cubicBezTo>
                <a:cubicBezTo>
                  <a:pt x="49" y="28"/>
                  <a:pt x="51" y="26"/>
                  <a:pt x="52" y="25"/>
                </a:cubicBezTo>
                <a:cubicBezTo>
                  <a:pt x="53" y="24"/>
                  <a:pt x="54" y="23"/>
                  <a:pt x="54" y="21"/>
                </a:cubicBezTo>
                <a:cubicBezTo>
                  <a:pt x="57" y="22"/>
                  <a:pt x="60" y="21"/>
                  <a:pt x="63" y="19"/>
                </a:cubicBezTo>
                <a:cubicBezTo>
                  <a:pt x="66" y="18"/>
                  <a:pt x="68" y="19"/>
                  <a:pt x="74" y="18"/>
                </a:cubicBezTo>
                <a:cubicBezTo>
                  <a:pt x="76" y="17"/>
                  <a:pt x="75" y="16"/>
                  <a:pt x="76" y="16"/>
                </a:cubicBezTo>
                <a:cubicBezTo>
                  <a:pt x="78" y="15"/>
                  <a:pt x="80" y="18"/>
                  <a:pt x="80" y="18"/>
                </a:cubicBezTo>
                <a:cubicBezTo>
                  <a:pt x="83" y="17"/>
                  <a:pt x="78" y="14"/>
                  <a:pt x="82" y="14"/>
                </a:cubicBezTo>
                <a:cubicBezTo>
                  <a:pt x="82" y="14"/>
                  <a:pt x="83" y="14"/>
                  <a:pt x="83" y="14"/>
                </a:cubicBezTo>
                <a:cubicBezTo>
                  <a:pt x="85" y="13"/>
                  <a:pt x="91" y="13"/>
                  <a:pt x="97" y="12"/>
                </a:cubicBezTo>
                <a:cubicBezTo>
                  <a:pt x="100" y="11"/>
                  <a:pt x="99" y="12"/>
                  <a:pt x="100" y="10"/>
                </a:cubicBezTo>
                <a:cubicBezTo>
                  <a:pt x="100" y="10"/>
                  <a:pt x="102" y="8"/>
                  <a:pt x="102" y="8"/>
                </a:cubicBezTo>
                <a:cubicBezTo>
                  <a:pt x="107" y="6"/>
                  <a:pt x="110" y="12"/>
                  <a:pt x="110" y="3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66" name="îšḻíḋè">
            <a:extLst>
              <a:ext uri="{FF2B5EF4-FFF2-40B4-BE49-F238E27FC236}">
                <a16:creationId xmlns:a16="http://schemas.microsoft.com/office/drawing/2014/main" id="{E6BE9663-109C-43D9-9B20-7767EF53EDF2}"/>
              </a:ext>
            </a:extLst>
          </p:cNvPr>
          <p:cNvSpPr/>
          <p:nvPr/>
        </p:nvSpPr>
        <p:spPr bwMode="auto">
          <a:xfrm>
            <a:off x="2807715" y="1478877"/>
            <a:ext cx="54310" cy="23276"/>
          </a:xfrm>
          <a:custGeom>
            <a:avLst/>
            <a:gdLst>
              <a:gd name="T0" fmla="*/ 10 w 14"/>
              <a:gd name="T1" fmla="*/ 0 h 6"/>
              <a:gd name="T2" fmla="*/ 14 w 14"/>
              <a:gd name="T3" fmla="*/ 0 h 6"/>
              <a:gd name="T4" fmla="*/ 10 w 14"/>
              <a:gd name="T5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" h="6">
                <a:moveTo>
                  <a:pt x="10" y="0"/>
                </a:moveTo>
                <a:cubicBezTo>
                  <a:pt x="11" y="0"/>
                  <a:pt x="12" y="0"/>
                  <a:pt x="14" y="0"/>
                </a:cubicBezTo>
                <a:cubicBezTo>
                  <a:pt x="14" y="6"/>
                  <a:pt x="0" y="0"/>
                  <a:pt x="10" y="0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67" name="išlíḓê">
            <a:extLst>
              <a:ext uri="{FF2B5EF4-FFF2-40B4-BE49-F238E27FC236}">
                <a16:creationId xmlns:a16="http://schemas.microsoft.com/office/drawing/2014/main" id="{A5833E89-220C-492A-AEC3-F2ED5A90C975}"/>
              </a:ext>
            </a:extLst>
          </p:cNvPr>
          <p:cNvSpPr/>
          <p:nvPr/>
        </p:nvSpPr>
        <p:spPr bwMode="auto">
          <a:xfrm>
            <a:off x="9774819" y="1504740"/>
            <a:ext cx="157756" cy="124140"/>
          </a:xfrm>
          <a:custGeom>
            <a:avLst/>
            <a:gdLst>
              <a:gd name="T0" fmla="*/ 11 w 41"/>
              <a:gd name="T1" fmla="*/ 1 h 32"/>
              <a:gd name="T2" fmla="*/ 13 w 41"/>
              <a:gd name="T3" fmla="*/ 3 h 32"/>
              <a:gd name="T4" fmla="*/ 24 w 41"/>
              <a:gd name="T5" fmla="*/ 8 h 32"/>
              <a:gd name="T6" fmla="*/ 30 w 41"/>
              <a:gd name="T7" fmla="*/ 5 h 32"/>
              <a:gd name="T8" fmla="*/ 41 w 41"/>
              <a:gd name="T9" fmla="*/ 6 h 32"/>
              <a:gd name="T10" fmla="*/ 37 w 41"/>
              <a:gd name="T11" fmla="*/ 16 h 32"/>
              <a:gd name="T12" fmla="*/ 23 w 41"/>
              <a:gd name="T13" fmla="*/ 19 h 32"/>
              <a:gd name="T14" fmla="*/ 23 w 41"/>
              <a:gd name="T15" fmla="*/ 21 h 32"/>
              <a:gd name="T16" fmla="*/ 19 w 41"/>
              <a:gd name="T17" fmla="*/ 25 h 32"/>
              <a:gd name="T18" fmla="*/ 13 w 41"/>
              <a:gd name="T19" fmla="*/ 27 h 32"/>
              <a:gd name="T20" fmla="*/ 6 w 41"/>
              <a:gd name="T21" fmla="*/ 23 h 32"/>
              <a:gd name="T22" fmla="*/ 0 w 41"/>
              <a:gd name="T23" fmla="*/ 8 h 32"/>
              <a:gd name="T24" fmla="*/ 11 w 41"/>
              <a:gd name="T25" fmla="*/ 1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1" h="32">
                <a:moveTo>
                  <a:pt x="11" y="1"/>
                </a:moveTo>
                <a:cubicBezTo>
                  <a:pt x="13" y="0"/>
                  <a:pt x="13" y="2"/>
                  <a:pt x="13" y="3"/>
                </a:cubicBezTo>
                <a:cubicBezTo>
                  <a:pt x="15" y="7"/>
                  <a:pt x="21" y="6"/>
                  <a:pt x="24" y="8"/>
                </a:cubicBezTo>
                <a:cubicBezTo>
                  <a:pt x="28" y="10"/>
                  <a:pt x="29" y="5"/>
                  <a:pt x="30" y="5"/>
                </a:cubicBezTo>
                <a:cubicBezTo>
                  <a:pt x="32" y="4"/>
                  <a:pt x="35" y="8"/>
                  <a:pt x="41" y="6"/>
                </a:cubicBezTo>
                <a:cubicBezTo>
                  <a:pt x="40" y="8"/>
                  <a:pt x="31" y="12"/>
                  <a:pt x="37" y="16"/>
                </a:cubicBezTo>
                <a:cubicBezTo>
                  <a:pt x="36" y="20"/>
                  <a:pt x="29" y="20"/>
                  <a:pt x="23" y="19"/>
                </a:cubicBezTo>
                <a:cubicBezTo>
                  <a:pt x="20" y="20"/>
                  <a:pt x="21" y="21"/>
                  <a:pt x="23" y="21"/>
                </a:cubicBezTo>
                <a:cubicBezTo>
                  <a:pt x="24" y="25"/>
                  <a:pt x="12" y="22"/>
                  <a:pt x="19" y="25"/>
                </a:cubicBezTo>
                <a:cubicBezTo>
                  <a:pt x="19" y="32"/>
                  <a:pt x="13" y="21"/>
                  <a:pt x="13" y="27"/>
                </a:cubicBezTo>
                <a:cubicBezTo>
                  <a:pt x="10" y="26"/>
                  <a:pt x="12" y="21"/>
                  <a:pt x="6" y="23"/>
                </a:cubicBezTo>
                <a:cubicBezTo>
                  <a:pt x="4" y="18"/>
                  <a:pt x="5" y="10"/>
                  <a:pt x="0" y="8"/>
                </a:cubicBezTo>
                <a:cubicBezTo>
                  <a:pt x="2" y="4"/>
                  <a:pt x="13" y="8"/>
                  <a:pt x="11" y="1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68" name="îsļiḑe">
            <a:extLst>
              <a:ext uri="{FF2B5EF4-FFF2-40B4-BE49-F238E27FC236}">
                <a16:creationId xmlns:a16="http://schemas.microsoft.com/office/drawing/2014/main" id="{B8C51457-8B35-4AE7-8842-3881E0ADDBF2}"/>
              </a:ext>
            </a:extLst>
          </p:cNvPr>
          <p:cNvSpPr/>
          <p:nvPr/>
        </p:nvSpPr>
        <p:spPr bwMode="auto">
          <a:xfrm>
            <a:off x="2285311" y="1522845"/>
            <a:ext cx="43966" cy="28449"/>
          </a:xfrm>
          <a:custGeom>
            <a:avLst/>
            <a:gdLst>
              <a:gd name="T0" fmla="*/ 6 w 11"/>
              <a:gd name="T1" fmla="*/ 0 h 7"/>
              <a:gd name="T2" fmla="*/ 8 w 11"/>
              <a:gd name="T3" fmla="*/ 7 h 7"/>
              <a:gd name="T4" fmla="*/ 0 w 11"/>
              <a:gd name="T5" fmla="*/ 5 h 7"/>
              <a:gd name="T6" fmla="*/ 6 w 11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" h="7">
                <a:moveTo>
                  <a:pt x="6" y="0"/>
                </a:moveTo>
                <a:cubicBezTo>
                  <a:pt x="11" y="1"/>
                  <a:pt x="8" y="2"/>
                  <a:pt x="8" y="7"/>
                </a:cubicBezTo>
                <a:cubicBezTo>
                  <a:pt x="6" y="6"/>
                  <a:pt x="4" y="5"/>
                  <a:pt x="0" y="5"/>
                </a:cubicBezTo>
                <a:cubicBezTo>
                  <a:pt x="1" y="2"/>
                  <a:pt x="7" y="4"/>
                  <a:pt x="6" y="0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69" name="íślïḍè">
            <a:extLst>
              <a:ext uri="{FF2B5EF4-FFF2-40B4-BE49-F238E27FC236}">
                <a16:creationId xmlns:a16="http://schemas.microsoft.com/office/drawing/2014/main" id="{F576559A-E40D-408F-9405-6881F6B1DF4B}"/>
              </a:ext>
            </a:extLst>
          </p:cNvPr>
          <p:cNvSpPr/>
          <p:nvPr/>
        </p:nvSpPr>
        <p:spPr bwMode="auto">
          <a:xfrm>
            <a:off x="9948090" y="1522845"/>
            <a:ext cx="72413" cy="67241"/>
          </a:xfrm>
          <a:custGeom>
            <a:avLst/>
            <a:gdLst>
              <a:gd name="T0" fmla="*/ 0 w 19"/>
              <a:gd name="T1" fmla="*/ 5 h 17"/>
              <a:gd name="T2" fmla="*/ 19 w 19"/>
              <a:gd name="T3" fmla="*/ 9 h 17"/>
              <a:gd name="T4" fmla="*/ 11 w 19"/>
              <a:gd name="T5" fmla="*/ 16 h 17"/>
              <a:gd name="T6" fmla="*/ 7 w 19"/>
              <a:gd name="T7" fmla="*/ 13 h 17"/>
              <a:gd name="T8" fmla="*/ 4 w 19"/>
              <a:gd name="T9" fmla="*/ 13 h 17"/>
              <a:gd name="T10" fmla="*/ 0 w 19"/>
              <a:gd name="T11" fmla="*/ 5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" h="17">
                <a:moveTo>
                  <a:pt x="0" y="5"/>
                </a:moveTo>
                <a:cubicBezTo>
                  <a:pt x="6" y="0"/>
                  <a:pt x="16" y="5"/>
                  <a:pt x="19" y="9"/>
                </a:cubicBezTo>
                <a:cubicBezTo>
                  <a:pt x="18" y="13"/>
                  <a:pt x="10" y="10"/>
                  <a:pt x="11" y="16"/>
                </a:cubicBezTo>
                <a:cubicBezTo>
                  <a:pt x="9" y="17"/>
                  <a:pt x="8" y="13"/>
                  <a:pt x="7" y="13"/>
                </a:cubicBezTo>
                <a:cubicBezTo>
                  <a:pt x="7" y="12"/>
                  <a:pt x="4" y="13"/>
                  <a:pt x="4" y="13"/>
                </a:cubicBezTo>
                <a:cubicBezTo>
                  <a:pt x="2" y="10"/>
                  <a:pt x="4" y="6"/>
                  <a:pt x="0" y="5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70" name="íşḻiḑé">
            <a:extLst>
              <a:ext uri="{FF2B5EF4-FFF2-40B4-BE49-F238E27FC236}">
                <a16:creationId xmlns:a16="http://schemas.microsoft.com/office/drawing/2014/main" id="{004B73C2-E93F-41E0-803C-3F450095C77B}"/>
              </a:ext>
            </a:extLst>
          </p:cNvPr>
          <p:cNvSpPr/>
          <p:nvPr/>
        </p:nvSpPr>
        <p:spPr bwMode="auto">
          <a:xfrm>
            <a:off x="10041192" y="1543534"/>
            <a:ext cx="111205" cy="56897"/>
          </a:xfrm>
          <a:custGeom>
            <a:avLst/>
            <a:gdLst>
              <a:gd name="T0" fmla="*/ 2 w 29"/>
              <a:gd name="T1" fmla="*/ 2 h 15"/>
              <a:gd name="T2" fmla="*/ 6 w 29"/>
              <a:gd name="T3" fmla="*/ 2 h 15"/>
              <a:gd name="T4" fmla="*/ 15 w 29"/>
              <a:gd name="T5" fmla="*/ 6 h 15"/>
              <a:gd name="T6" fmla="*/ 24 w 29"/>
              <a:gd name="T7" fmla="*/ 9 h 15"/>
              <a:gd name="T8" fmla="*/ 28 w 29"/>
              <a:gd name="T9" fmla="*/ 13 h 15"/>
              <a:gd name="T10" fmla="*/ 6 w 29"/>
              <a:gd name="T11" fmla="*/ 9 h 15"/>
              <a:gd name="T12" fmla="*/ 2 w 29"/>
              <a:gd name="T13" fmla="*/ 2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15">
                <a:moveTo>
                  <a:pt x="2" y="2"/>
                </a:moveTo>
                <a:cubicBezTo>
                  <a:pt x="3" y="2"/>
                  <a:pt x="4" y="2"/>
                  <a:pt x="6" y="2"/>
                </a:cubicBezTo>
                <a:cubicBezTo>
                  <a:pt x="11" y="0"/>
                  <a:pt x="11" y="5"/>
                  <a:pt x="15" y="6"/>
                </a:cubicBezTo>
                <a:cubicBezTo>
                  <a:pt x="19" y="7"/>
                  <a:pt x="21" y="8"/>
                  <a:pt x="24" y="9"/>
                </a:cubicBezTo>
                <a:cubicBezTo>
                  <a:pt x="26" y="11"/>
                  <a:pt x="29" y="9"/>
                  <a:pt x="28" y="13"/>
                </a:cubicBezTo>
                <a:cubicBezTo>
                  <a:pt x="17" y="15"/>
                  <a:pt x="14" y="10"/>
                  <a:pt x="6" y="9"/>
                </a:cubicBezTo>
                <a:cubicBezTo>
                  <a:pt x="8" y="3"/>
                  <a:pt x="0" y="8"/>
                  <a:pt x="2" y="2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71" name="îŝḷiḑê">
            <a:extLst>
              <a:ext uri="{FF2B5EF4-FFF2-40B4-BE49-F238E27FC236}">
                <a16:creationId xmlns:a16="http://schemas.microsoft.com/office/drawing/2014/main" id="{D0E22B44-C66F-43BC-B333-8DA38513F13E}"/>
              </a:ext>
            </a:extLst>
          </p:cNvPr>
          <p:cNvSpPr/>
          <p:nvPr/>
        </p:nvSpPr>
        <p:spPr bwMode="auto">
          <a:xfrm>
            <a:off x="2774095" y="1634051"/>
            <a:ext cx="181031" cy="150001"/>
          </a:xfrm>
          <a:custGeom>
            <a:avLst/>
            <a:gdLst>
              <a:gd name="T0" fmla="*/ 15 w 47"/>
              <a:gd name="T1" fmla="*/ 8 h 39"/>
              <a:gd name="T2" fmla="*/ 15 w 47"/>
              <a:gd name="T3" fmla="*/ 6 h 39"/>
              <a:gd name="T4" fmla="*/ 36 w 47"/>
              <a:gd name="T5" fmla="*/ 0 h 39"/>
              <a:gd name="T6" fmla="*/ 39 w 47"/>
              <a:gd name="T7" fmla="*/ 8 h 39"/>
              <a:gd name="T8" fmla="*/ 36 w 47"/>
              <a:gd name="T9" fmla="*/ 13 h 39"/>
              <a:gd name="T10" fmla="*/ 45 w 47"/>
              <a:gd name="T11" fmla="*/ 15 h 39"/>
              <a:gd name="T12" fmla="*/ 47 w 47"/>
              <a:gd name="T13" fmla="*/ 30 h 39"/>
              <a:gd name="T14" fmla="*/ 41 w 47"/>
              <a:gd name="T15" fmla="*/ 30 h 39"/>
              <a:gd name="T16" fmla="*/ 41 w 47"/>
              <a:gd name="T17" fmla="*/ 34 h 39"/>
              <a:gd name="T18" fmla="*/ 36 w 47"/>
              <a:gd name="T19" fmla="*/ 34 h 39"/>
              <a:gd name="T20" fmla="*/ 30 w 47"/>
              <a:gd name="T21" fmla="*/ 38 h 39"/>
              <a:gd name="T22" fmla="*/ 24 w 47"/>
              <a:gd name="T23" fmla="*/ 32 h 39"/>
              <a:gd name="T24" fmla="*/ 19 w 47"/>
              <a:gd name="T25" fmla="*/ 26 h 39"/>
              <a:gd name="T26" fmla="*/ 15 w 47"/>
              <a:gd name="T27" fmla="*/ 23 h 39"/>
              <a:gd name="T28" fmla="*/ 6 w 47"/>
              <a:gd name="T29" fmla="*/ 21 h 39"/>
              <a:gd name="T30" fmla="*/ 0 w 47"/>
              <a:gd name="T31" fmla="*/ 17 h 39"/>
              <a:gd name="T32" fmla="*/ 19 w 47"/>
              <a:gd name="T33" fmla="*/ 19 h 39"/>
              <a:gd name="T34" fmla="*/ 21 w 47"/>
              <a:gd name="T35" fmla="*/ 12 h 39"/>
              <a:gd name="T36" fmla="*/ 13 w 47"/>
              <a:gd name="T37" fmla="*/ 6 h 39"/>
              <a:gd name="T38" fmla="*/ 15 w 47"/>
              <a:gd name="T39" fmla="*/ 8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7" h="39">
                <a:moveTo>
                  <a:pt x="15" y="8"/>
                </a:moveTo>
                <a:cubicBezTo>
                  <a:pt x="17" y="7"/>
                  <a:pt x="16" y="6"/>
                  <a:pt x="15" y="6"/>
                </a:cubicBezTo>
                <a:cubicBezTo>
                  <a:pt x="19" y="2"/>
                  <a:pt x="33" y="6"/>
                  <a:pt x="36" y="0"/>
                </a:cubicBezTo>
                <a:cubicBezTo>
                  <a:pt x="38" y="2"/>
                  <a:pt x="39" y="4"/>
                  <a:pt x="39" y="8"/>
                </a:cubicBezTo>
                <a:cubicBezTo>
                  <a:pt x="40" y="12"/>
                  <a:pt x="36" y="11"/>
                  <a:pt x="36" y="13"/>
                </a:cubicBezTo>
                <a:cubicBezTo>
                  <a:pt x="37" y="19"/>
                  <a:pt x="41" y="16"/>
                  <a:pt x="45" y="15"/>
                </a:cubicBezTo>
                <a:cubicBezTo>
                  <a:pt x="47" y="23"/>
                  <a:pt x="45" y="22"/>
                  <a:pt x="47" y="30"/>
                </a:cubicBezTo>
                <a:cubicBezTo>
                  <a:pt x="46" y="31"/>
                  <a:pt x="42" y="29"/>
                  <a:pt x="41" y="30"/>
                </a:cubicBezTo>
                <a:cubicBezTo>
                  <a:pt x="41" y="31"/>
                  <a:pt x="42" y="34"/>
                  <a:pt x="41" y="34"/>
                </a:cubicBezTo>
                <a:cubicBezTo>
                  <a:pt x="40" y="35"/>
                  <a:pt x="37" y="34"/>
                  <a:pt x="36" y="34"/>
                </a:cubicBezTo>
                <a:cubicBezTo>
                  <a:pt x="33" y="34"/>
                  <a:pt x="33" y="37"/>
                  <a:pt x="30" y="38"/>
                </a:cubicBezTo>
                <a:cubicBezTo>
                  <a:pt x="26" y="39"/>
                  <a:pt x="26" y="34"/>
                  <a:pt x="24" y="32"/>
                </a:cubicBezTo>
                <a:cubicBezTo>
                  <a:pt x="23" y="31"/>
                  <a:pt x="17" y="31"/>
                  <a:pt x="19" y="26"/>
                </a:cubicBezTo>
                <a:cubicBezTo>
                  <a:pt x="16" y="27"/>
                  <a:pt x="15" y="25"/>
                  <a:pt x="15" y="23"/>
                </a:cubicBezTo>
                <a:cubicBezTo>
                  <a:pt x="12" y="24"/>
                  <a:pt x="9" y="22"/>
                  <a:pt x="6" y="21"/>
                </a:cubicBezTo>
                <a:cubicBezTo>
                  <a:pt x="3" y="20"/>
                  <a:pt x="0" y="22"/>
                  <a:pt x="0" y="17"/>
                </a:cubicBezTo>
                <a:cubicBezTo>
                  <a:pt x="8" y="16"/>
                  <a:pt x="11" y="20"/>
                  <a:pt x="19" y="19"/>
                </a:cubicBezTo>
                <a:cubicBezTo>
                  <a:pt x="21" y="18"/>
                  <a:pt x="20" y="14"/>
                  <a:pt x="21" y="12"/>
                </a:cubicBezTo>
                <a:cubicBezTo>
                  <a:pt x="21" y="7"/>
                  <a:pt x="10" y="13"/>
                  <a:pt x="13" y="6"/>
                </a:cubicBezTo>
                <a:cubicBezTo>
                  <a:pt x="15" y="6"/>
                  <a:pt x="15" y="7"/>
                  <a:pt x="15" y="8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72" name="ïŝḻîḑé">
            <a:extLst>
              <a:ext uri="{FF2B5EF4-FFF2-40B4-BE49-F238E27FC236}">
                <a16:creationId xmlns:a16="http://schemas.microsoft.com/office/drawing/2014/main" id="{943DDE2E-9CA2-4ABE-9A83-EAF261CEC8A1}"/>
              </a:ext>
            </a:extLst>
          </p:cNvPr>
          <p:cNvSpPr/>
          <p:nvPr/>
        </p:nvSpPr>
        <p:spPr bwMode="auto">
          <a:xfrm>
            <a:off x="3418046" y="1649569"/>
            <a:ext cx="108619" cy="51725"/>
          </a:xfrm>
          <a:custGeom>
            <a:avLst/>
            <a:gdLst>
              <a:gd name="T0" fmla="*/ 0 w 28"/>
              <a:gd name="T1" fmla="*/ 2 h 13"/>
              <a:gd name="T2" fmla="*/ 7 w 28"/>
              <a:gd name="T3" fmla="*/ 0 h 13"/>
              <a:gd name="T4" fmla="*/ 28 w 28"/>
              <a:gd name="T5" fmla="*/ 6 h 13"/>
              <a:gd name="T6" fmla="*/ 26 w 28"/>
              <a:gd name="T7" fmla="*/ 13 h 13"/>
              <a:gd name="T8" fmla="*/ 6 w 28"/>
              <a:gd name="T9" fmla="*/ 6 h 13"/>
              <a:gd name="T10" fmla="*/ 0 w 28"/>
              <a:gd name="T11" fmla="*/ 2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" h="13">
                <a:moveTo>
                  <a:pt x="0" y="2"/>
                </a:moveTo>
                <a:cubicBezTo>
                  <a:pt x="0" y="0"/>
                  <a:pt x="5" y="0"/>
                  <a:pt x="7" y="0"/>
                </a:cubicBezTo>
                <a:cubicBezTo>
                  <a:pt x="14" y="1"/>
                  <a:pt x="22" y="5"/>
                  <a:pt x="28" y="6"/>
                </a:cubicBezTo>
                <a:cubicBezTo>
                  <a:pt x="28" y="9"/>
                  <a:pt x="26" y="10"/>
                  <a:pt x="26" y="13"/>
                </a:cubicBezTo>
                <a:cubicBezTo>
                  <a:pt x="16" y="13"/>
                  <a:pt x="12" y="11"/>
                  <a:pt x="6" y="6"/>
                </a:cubicBezTo>
                <a:cubicBezTo>
                  <a:pt x="4" y="4"/>
                  <a:pt x="4" y="1"/>
                  <a:pt x="0" y="2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73" name="îšľïḍe">
            <a:extLst>
              <a:ext uri="{FF2B5EF4-FFF2-40B4-BE49-F238E27FC236}">
                <a16:creationId xmlns:a16="http://schemas.microsoft.com/office/drawing/2014/main" id="{1283AE07-1FA2-4F0D-A0EB-A0BF19E551A7}"/>
              </a:ext>
            </a:extLst>
          </p:cNvPr>
          <p:cNvSpPr/>
          <p:nvPr/>
        </p:nvSpPr>
        <p:spPr bwMode="auto">
          <a:xfrm>
            <a:off x="9875678" y="1649569"/>
            <a:ext cx="72413" cy="28449"/>
          </a:xfrm>
          <a:custGeom>
            <a:avLst/>
            <a:gdLst>
              <a:gd name="T0" fmla="*/ 19 w 19"/>
              <a:gd name="T1" fmla="*/ 6 h 7"/>
              <a:gd name="T2" fmla="*/ 0 w 19"/>
              <a:gd name="T3" fmla="*/ 4 h 7"/>
              <a:gd name="T4" fmla="*/ 6 w 19"/>
              <a:gd name="T5" fmla="*/ 0 h 7"/>
              <a:gd name="T6" fmla="*/ 19 w 19"/>
              <a:gd name="T7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" h="7">
                <a:moveTo>
                  <a:pt x="19" y="6"/>
                </a:moveTo>
                <a:cubicBezTo>
                  <a:pt x="16" y="7"/>
                  <a:pt x="5" y="6"/>
                  <a:pt x="0" y="4"/>
                </a:cubicBezTo>
                <a:cubicBezTo>
                  <a:pt x="1" y="1"/>
                  <a:pt x="6" y="3"/>
                  <a:pt x="6" y="0"/>
                </a:cubicBezTo>
                <a:cubicBezTo>
                  <a:pt x="10" y="2"/>
                  <a:pt x="19" y="0"/>
                  <a:pt x="19" y="6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74" name="îSḷiďê">
            <a:extLst>
              <a:ext uri="{FF2B5EF4-FFF2-40B4-BE49-F238E27FC236}">
                <a16:creationId xmlns:a16="http://schemas.microsoft.com/office/drawing/2014/main" id="{D69FA436-FB4D-4199-AEE9-8688D1251DE7}"/>
              </a:ext>
            </a:extLst>
          </p:cNvPr>
          <p:cNvSpPr/>
          <p:nvPr/>
        </p:nvSpPr>
        <p:spPr bwMode="auto">
          <a:xfrm>
            <a:off x="4206826" y="1807330"/>
            <a:ext cx="56895" cy="38794"/>
          </a:xfrm>
          <a:custGeom>
            <a:avLst/>
            <a:gdLst>
              <a:gd name="T0" fmla="*/ 15 w 15"/>
              <a:gd name="T1" fmla="*/ 8 h 10"/>
              <a:gd name="T2" fmla="*/ 0 w 15"/>
              <a:gd name="T3" fmla="*/ 4 h 10"/>
              <a:gd name="T4" fmla="*/ 15 w 15"/>
              <a:gd name="T5" fmla="*/ 8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" h="10">
                <a:moveTo>
                  <a:pt x="15" y="8"/>
                </a:moveTo>
                <a:cubicBezTo>
                  <a:pt x="6" y="10"/>
                  <a:pt x="8" y="2"/>
                  <a:pt x="0" y="4"/>
                </a:cubicBezTo>
                <a:cubicBezTo>
                  <a:pt x="3" y="0"/>
                  <a:pt x="15" y="2"/>
                  <a:pt x="15" y="8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75" name="ïšľíḋè">
            <a:extLst>
              <a:ext uri="{FF2B5EF4-FFF2-40B4-BE49-F238E27FC236}">
                <a16:creationId xmlns:a16="http://schemas.microsoft.com/office/drawing/2014/main" id="{0C6452CB-FCA1-4A56-AE14-1460650C6883}"/>
              </a:ext>
            </a:extLst>
          </p:cNvPr>
          <p:cNvSpPr/>
          <p:nvPr/>
        </p:nvSpPr>
        <p:spPr bwMode="auto">
          <a:xfrm>
            <a:off x="4168032" y="1846122"/>
            <a:ext cx="80172" cy="46552"/>
          </a:xfrm>
          <a:custGeom>
            <a:avLst/>
            <a:gdLst>
              <a:gd name="T0" fmla="*/ 21 w 21"/>
              <a:gd name="T1" fmla="*/ 7 h 12"/>
              <a:gd name="T2" fmla="*/ 3 w 21"/>
              <a:gd name="T3" fmla="*/ 7 h 12"/>
              <a:gd name="T4" fmla="*/ 8 w 21"/>
              <a:gd name="T5" fmla="*/ 1 h 12"/>
              <a:gd name="T6" fmla="*/ 21 w 21"/>
              <a:gd name="T7" fmla="*/ 7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" h="12">
                <a:moveTo>
                  <a:pt x="21" y="7"/>
                </a:moveTo>
                <a:cubicBezTo>
                  <a:pt x="19" y="12"/>
                  <a:pt x="5" y="12"/>
                  <a:pt x="3" y="7"/>
                </a:cubicBezTo>
                <a:cubicBezTo>
                  <a:pt x="0" y="0"/>
                  <a:pt x="9" y="6"/>
                  <a:pt x="8" y="1"/>
                </a:cubicBezTo>
                <a:cubicBezTo>
                  <a:pt x="12" y="4"/>
                  <a:pt x="16" y="6"/>
                  <a:pt x="21" y="7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76" name="îSlïḓe">
            <a:extLst>
              <a:ext uri="{FF2B5EF4-FFF2-40B4-BE49-F238E27FC236}">
                <a16:creationId xmlns:a16="http://schemas.microsoft.com/office/drawing/2014/main" id="{FB488403-B53F-4C05-A269-7B2710F0AAEF}"/>
              </a:ext>
            </a:extLst>
          </p:cNvPr>
          <p:cNvSpPr/>
          <p:nvPr/>
        </p:nvSpPr>
        <p:spPr bwMode="auto">
          <a:xfrm>
            <a:off x="7175729" y="1879745"/>
            <a:ext cx="54310" cy="43967"/>
          </a:xfrm>
          <a:custGeom>
            <a:avLst/>
            <a:gdLst>
              <a:gd name="T0" fmla="*/ 6 w 14"/>
              <a:gd name="T1" fmla="*/ 0 h 11"/>
              <a:gd name="T2" fmla="*/ 14 w 14"/>
              <a:gd name="T3" fmla="*/ 7 h 11"/>
              <a:gd name="T4" fmla="*/ 4 w 14"/>
              <a:gd name="T5" fmla="*/ 11 h 11"/>
              <a:gd name="T6" fmla="*/ 2 w 14"/>
              <a:gd name="T7" fmla="*/ 2 h 11"/>
              <a:gd name="T8" fmla="*/ 6 w 14"/>
              <a:gd name="T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11">
                <a:moveTo>
                  <a:pt x="6" y="0"/>
                </a:moveTo>
                <a:cubicBezTo>
                  <a:pt x="11" y="0"/>
                  <a:pt x="13" y="2"/>
                  <a:pt x="14" y="7"/>
                </a:cubicBezTo>
                <a:cubicBezTo>
                  <a:pt x="9" y="7"/>
                  <a:pt x="5" y="7"/>
                  <a:pt x="4" y="11"/>
                </a:cubicBezTo>
                <a:cubicBezTo>
                  <a:pt x="0" y="11"/>
                  <a:pt x="3" y="4"/>
                  <a:pt x="2" y="2"/>
                </a:cubicBezTo>
                <a:cubicBezTo>
                  <a:pt x="5" y="2"/>
                  <a:pt x="6" y="1"/>
                  <a:pt x="6" y="0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77" name="iṥļîdê">
            <a:extLst>
              <a:ext uri="{FF2B5EF4-FFF2-40B4-BE49-F238E27FC236}">
                <a16:creationId xmlns:a16="http://schemas.microsoft.com/office/drawing/2014/main" id="{DD02ECC0-6086-4D53-8AE2-8B99D3F30B72}"/>
              </a:ext>
            </a:extLst>
          </p:cNvPr>
          <p:cNvSpPr/>
          <p:nvPr/>
        </p:nvSpPr>
        <p:spPr bwMode="auto">
          <a:xfrm>
            <a:off x="2608581" y="1908193"/>
            <a:ext cx="54310" cy="38794"/>
          </a:xfrm>
          <a:custGeom>
            <a:avLst/>
            <a:gdLst>
              <a:gd name="T0" fmla="*/ 13 w 14"/>
              <a:gd name="T1" fmla="*/ 8 h 10"/>
              <a:gd name="T2" fmla="*/ 0 w 14"/>
              <a:gd name="T3" fmla="*/ 10 h 10"/>
              <a:gd name="T4" fmla="*/ 13 w 14"/>
              <a:gd name="T5" fmla="*/ 8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" h="10">
                <a:moveTo>
                  <a:pt x="13" y="8"/>
                </a:moveTo>
                <a:cubicBezTo>
                  <a:pt x="7" y="7"/>
                  <a:pt x="5" y="9"/>
                  <a:pt x="0" y="10"/>
                </a:cubicBezTo>
                <a:cubicBezTo>
                  <a:pt x="1" y="6"/>
                  <a:pt x="14" y="0"/>
                  <a:pt x="13" y="8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78" name="iṧḷîḋé">
            <a:extLst>
              <a:ext uri="{FF2B5EF4-FFF2-40B4-BE49-F238E27FC236}">
                <a16:creationId xmlns:a16="http://schemas.microsoft.com/office/drawing/2014/main" id="{CFBCE499-83B5-4962-97CD-F34DE500893D}"/>
              </a:ext>
            </a:extLst>
          </p:cNvPr>
          <p:cNvSpPr/>
          <p:nvPr/>
        </p:nvSpPr>
        <p:spPr bwMode="auto">
          <a:xfrm>
            <a:off x="3511151" y="1939227"/>
            <a:ext cx="87930" cy="54312"/>
          </a:xfrm>
          <a:custGeom>
            <a:avLst/>
            <a:gdLst>
              <a:gd name="T0" fmla="*/ 19 w 23"/>
              <a:gd name="T1" fmla="*/ 2 h 14"/>
              <a:gd name="T2" fmla="*/ 21 w 23"/>
              <a:gd name="T3" fmla="*/ 13 h 14"/>
              <a:gd name="T4" fmla="*/ 2 w 23"/>
              <a:gd name="T5" fmla="*/ 9 h 14"/>
              <a:gd name="T6" fmla="*/ 6 w 23"/>
              <a:gd name="T7" fmla="*/ 2 h 14"/>
              <a:gd name="T8" fmla="*/ 19 w 23"/>
              <a:gd name="T9" fmla="*/ 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14">
                <a:moveTo>
                  <a:pt x="19" y="2"/>
                </a:moveTo>
                <a:cubicBezTo>
                  <a:pt x="21" y="4"/>
                  <a:pt x="23" y="11"/>
                  <a:pt x="21" y="13"/>
                </a:cubicBezTo>
                <a:cubicBezTo>
                  <a:pt x="13" y="12"/>
                  <a:pt x="4" y="14"/>
                  <a:pt x="2" y="9"/>
                </a:cubicBezTo>
                <a:cubicBezTo>
                  <a:pt x="0" y="3"/>
                  <a:pt x="8" y="8"/>
                  <a:pt x="6" y="2"/>
                </a:cubicBezTo>
                <a:cubicBezTo>
                  <a:pt x="11" y="0"/>
                  <a:pt x="19" y="5"/>
                  <a:pt x="19" y="2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79" name="iṡľïḋé">
            <a:extLst>
              <a:ext uri="{FF2B5EF4-FFF2-40B4-BE49-F238E27FC236}">
                <a16:creationId xmlns:a16="http://schemas.microsoft.com/office/drawing/2014/main" id="{9BD5AFFE-5CB4-469D-98B4-48392B67DA04}"/>
              </a:ext>
            </a:extLst>
          </p:cNvPr>
          <p:cNvSpPr/>
          <p:nvPr/>
        </p:nvSpPr>
        <p:spPr bwMode="auto">
          <a:xfrm>
            <a:off x="3477528" y="2089229"/>
            <a:ext cx="106034" cy="49139"/>
          </a:xfrm>
          <a:custGeom>
            <a:avLst/>
            <a:gdLst>
              <a:gd name="T0" fmla="*/ 26 w 28"/>
              <a:gd name="T1" fmla="*/ 5 h 13"/>
              <a:gd name="T2" fmla="*/ 19 w 28"/>
              <a:gd name="T3" fmla="*/ 9 h 13"/>
              <a:gd name="T4" fmla="*/ 11 w 28"/>
              <a:gd name="T5" fmla="*/ 11 h 13"/>
              <a:gd name="T6" fmla="*/ 4 w 28"/>
              <a:gd name="T7" fmla="*/ 9 h 13"/>
              <a:gd name="T8" fmla="*/ 5 w 28"/>
              <a:gd name="T9" fmla="*/ 4 h 13"/>
              <a:gd name="T10" fmla="*/ 11 w 28"/>
              <a:gd name="T11" fmla="*/ 0 h 13"/>
              <a:gd name="T12" fmla="*/ 26 w 28"/>
              <a:gd name="T13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" h="13">
                <a:moveTo>
                  <a:pt x="26" y="5"/>
                </a:moveTo>
                <a:cubicBezTo>
                  <a:pt x="28" y="11"/>
                  <a:pt x="21" y="9"/>
                  <a:pt x="19" y="9"/>
                </a:cubicBezTo>
                <a:cubicBezTo>
                  <a:pt x="18" y="9"/>
                  <a:pt x="13" y="13"/>
                  <a:pt x="11" y="11"/>
                </a:cubicBezTo>
                <a:cubicBezTo>
                  <a:pt x="10" y="9"/>
                  <a:pt x="6" y="10"/>
                  <a:pt x="4" y="9"/>
                </a:cubicBezTo>
                <a:cubicBezTo>
                  <a:pt x="0" y="4"/>
                  <a:pt x="12" y="6"/>
                  <a:pt x="5" y="4"/>
                </a:cubicBezTo>
                <a:cubicBezTo>
                  <a:pt x="6" y="1"/>
                  <a:pt x="11" y="3"/>
                  <a:pt x="11" y="0"/>
                </a:cubicBezTo>
                <a:cubicBezTo>
                  <a:pt x="16" y="1"/>
                  <a:pt x="22" y="2"/>
                  <a:pt x="26" y="5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80" name="ïṩḷïḍé">
            <a:extLst>
              <a:ext uri="{FF2B5EF4-FFF2-40B4-BE49-F238E27FC236}">
                <a16:creationId xmlns:a16="http://schemas.microsoft.com/office/drawing/2014/main" id="{E1D86EAE-F7AE-492F-8EEB-73D866BDC0C1}"/>
              </a:ext>
            </a:extLst>
          </p:cNvPr>
          <p:cNvSpPr/>
          <p:nvPr/>
        </p:nvSpPr>
        <p:spPr bwMode="auto">
          <a:xfrm>
            <a:off x="3480114" y="2164231"/>
            <a:ext cx="49137" cy="23276"/>
          </a:xfrm>
          <a:custGeom>
            <a:avLst/>
            <a:gdLst>
              <a:gd name="T0" fmla="*/ 10 w 13"/>
              <a:gd name="T1" fmla="*/ 6 h 6"/>
              <a:gd name="T2" fmla="*/ 3 w 13"/>
              <a:gd name="T3" fmla="*/ 6 h 6"/>
              <a:gd name="T4" fmla="*/ 10 w 13"/>
              <a:gd name="T5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" h="6">
                <a:moveTo>
                  <a:pt x="10" y="6"/>
                </a:moveTo>
                <a:cubicBezTo>
                  <a:pt x="6" y="3"/>
                  <a:pt x="8" y="6"/>
                  <a:pt x="3" y="6"/>
                </a:cubicBezTo>
                <a:cubicBezTo>
                  <a:pt x="0" y="0"/>
                  <a:pt x="13" y="0"/>
                  <a:pt x="10" y="6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81" name="îṥľîdé">
            <a:extLst>
              <a:ext uri="{FF2B5EF4-FFF2-40B4-BE49-F238E27FC236}">
                <a16:creationId xmlns:a16="http://schemas.microsoft.com/office/drawing/2014/main" id="{E00A60CB-3AEE-4F69-89C3-0C2668CE0F66}"/>
              </a:ext>
            </a:extLst>
          </p:cNvPr>
          <p:cNvSpPr/>
          <p:nvPr/>
        </p:nvSpPr>
        <p:spPr bwMode="auto">
          <a:xfrm>
            <a:off x="3319774" y="2200438"/>
            <a:ext cx="56895" cy="33623"/>
          </a:xfrm>
          <a:custGeom>
            <a:avLst/>
            <a:gdLst>
              <a:gd name="T0" fmla="*/ 13 w 15"/>
              <a:gd name="T1" fmla="*/ 1 h 9"/>
              <a:gd name="T2" fmla="*/ 15 w 15"/>
              <a:gd name="T3" fmla="*/ 4 h 9"/>
              <a:gd name="T4" fmla="*/ 7 w 15"/>
              <a:gd name="T5" fmla="*/ 6 h 9"/>
              <a:gd name="T6" fmla="*/ 0 w 15"/>
              <a:gd name="T7" fmla="*/ 6 h 9"/>
              <a:gd name="T8" fmla="*/ 13 w 15"/>
              <a:gd name="T9" fmla="*/ 1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9">
                <a:moveTo>
                  <a:pt x="13" y="1"/>
                </a:moveTo>
                <a:cubicBezTo>
                  <a:pt x="13" y="3"/>
                  <a:pt x="13" y="4"/>
                  <a:pt x="15" y="4"/>
                </a:cubicBezTo>
                <a:cubicBezTo>
                  <a:pt x="15" y="8"/>
                  <a:pt x="9" y="5"/>
                  <a:pt x="7" y="6"/>
                </a:cubicBezTo>
                <a:cubicBezTo>
                  <a:pt x="5" y="9"/>
                  <a:pt x="7" y="6"/>
                  <a:pt x="0" y="6"/>
                </a:cubicBezTo>
                <a:cubicBezTo>
                  <a:pt x="3" y="3"/>
                  <a:pt x="6" y="0"/>
                  <a:pt x="13" y="1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82" name="íšlíḓê">
            <a:extLst>
              <a:ext uri="{FF2B5EF4-FFF2-40B4-BE49-F238E27FC236}">
                <a16:creationId xmlns:a16="http://schemas.microsoft.com/office/drawing/2014/main" id="{5D7AA828-5E1A-400F-8FF1-0C685C6B78CC}"/>
              </a:ext>
            </a:extLst>
          </p:cNvPr>
          <p:cNvSpPr/>
          <p:nvPr/>
        </p:nvSpPr>
        <p:spPr bwMode="auto">
          <a:xfrm>
            <a:off x="3425804" y="2231472"/>
            <a:ext cx="23275" cy="33623"/>
          </a:xfrm>
          <a:custGeom>
            <a:avLst/>
            <a:gdLst>
              <a:gd name="T0" fmla="*/ 2 w 6"/>
              <a:gd name="T1" fmla="*/ 0 h 9"/>
              <a:gd name="T2" fmla="*/ 5 w 6"/>
              <a:gd name="T3" fmla="*/ 8 h 9"/>
              <a:gd name="T4" fmla="*/ 2 w 6"/>
              <a:gd name="T5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" h="9">
                <a:moveTo>
                  <a:pt x="2" y="0"/>
                </a:moveTo>
                <a:cubicBezTo>
                  <a:pt x="5" y="1"/>
                  <a:pt x="6" y="3"/>
                  <a:pt x="5" y="8"/>
                </a:cubicBezTo>
                <a:cubicBezTo>
                  <a:pt x="0" y="9"/>
                  <a:pt x="2" y="3"/>
                  <a:pt x="2" y="0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83" name="í$ḻïde">
            <a:extLst>
              <a:ext uri="{FF2B5EF4-FFF2-40B4-BE49-F238E27FC236}">
                <a16:creationId xmlns:a16="http://schemas.microsoft.com/office/drawing/2014/main" id="{4C483CB5-A7CF-40D4-98CB-9F4E00FE52E4}"/>
              </a:ext>
            </a:extLst>
          </p:cNvPr>
          <p:cNvSpPr/>
          <p:nvPr/>
        </p:nvSpPr>
        <p:spPr bwMode="auto">
          <a:xfrm>
            <a:off x="5476627" y="2528889"/>
            <a:ext cx="126723" cy="155174"/>
          </a:xfrm>
          <a:custGeom>
            <a:avLst/>
            <a:gdLst>
              <a:gd name="T0" fmla="*/ 12 w 33"/>
              <a:gd name="T1" fmla="*/ 0 h 40"/>
              <a:gd name="T2" fmla="*/ 14 w 33"/>
              <a:gd name="T3" fmla="*/ 2 h 40"/>
              <a:gd name="T4" fmla="*/ 27 w 33"/>
              <a:gd name="T5" fmla="*/ 2 h 40"/>
              <a:gd name="T6" fmla="*/ 32 w 33"/>
              <a:gd name="T7" fmla="*/ 6 h 40"/>
              <a:gd name="T8" fmla="*/ 31 w 33"/>
              <a:gd name="T9" fmla="*/ 10 h 40"/>
              <a:gd name="T10" fmla="*/ 27 w 33"/>
              <a:gd name="T11" fmla="*/ 12 h 40"/>
              <a:gd name="T12" fmla="*/ 31 w 33"/>
              <a:gd name="T13" fmla="*/ 21 h 40"/>
              <a:gd name="T14" fmla="*/ 29 w 33"/>
              <a:gd name="T15" fmla="*/ 30 h 40"/>
              <a:gd name="T16" fmla="*/ 19 w 33"/>
              <a:gd name="T17" fmla="*/ 30 h 40"/>
              <a:gd name="T18" fmla="*/ 18 w 33"/>
              <a:gd name="T19" fmla="*/ 36 h 40"/>
              <a:gd name="T20" fmla="*/ 14 w 33"/>
              <a:gd name="T21" fmla="*/ 40 h 40"/>
              <a:gd name="T22" fmla="*/ 3 w 33"/>
              <a:gd name="T23" fmla="*/ 40 h 40"/>
              <a:gd name="T24" fmla="*/ 6 w 33"/>
              <a:gd name="T25" fmla="*/ 28 h 40"/>
              <a:gd name="T26" fmla="*/ 6 w 33"/>
              <a:gd name="T27" fmla="*/ 21 h 40"/>
              <a:gd name="T28" fmla="*/ 3 w 33"/>
              <a:gd name="T29" fmla="*/ 12 h 40"/>
              <a:gd name="T30" fmla="*/ 10 w 33"/>
              <a:gd name="T31" fmla="*/ 13 h 40"/>
              <a:gd name="T32" fmla="*/ 12 w 33"/>
              <a:gd name="T33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3" h="40">
                <a:moveTo>
                  <a:pt x="12" y="0"/>
                </a:moveTo>
                <a:cubicBezTo>
                  <a:pt x="14" y="0"/>
                  <a:pt x="14" y="1"/>
                  <a:pt x="14" y="2"/>
                </a:cubicBezTo>
                <a:cubicBezTo>
                  <a:pt x="14" y="5"/>
                  <a:pt x="22" y="0"/>
                  <a:pt x="27" y="2"/>
                </a:cubicBezTo>
                <a:cubicBezTo>
                  <a:pt x="28" y="5"/>
                  <a:pt x="29" y="6"/>
                  <a:pt x="32" y="6"/>
                </a:cubicBezTo>
                <a:cubicBezTo>
                  <a:pt x="33" y="8"/>
                  <a:pt x="32" y="9"/>
                  <a:pt x="31" y="10"/>
                </a:cubicBezTo>
                <a:cubicBezTo>
                  <a:pt x="31" y="11"/>
                  <a:pt x="28" y="11"/>
                  <a:pt x="27" y="12"/>
                </a:cubicBezTo>
                <a:cubicBezTo>
                  <a:pt x="27" y="16"/>
                  <a:pt x="30" y="17"/>
                  <a:pt x="31" y="21"/>
                </a:cubicBezTo>
                <a:cubicBezTo>
                  <a:pt x="31" y="24"/>
                  <a:pt x="28" y="26"/>
                  <a:pt x="29" y="30"/>
                </a:cubicBezTo>
                <a:cubicBezTo>
                  <a:pt x="26" y="30"/>
                  <a:pt x="23" y="30"/>
                  <a:pt x="19" y="30"/>
                </a:cubicBezTo>
                <a:cubicBezTo>
                  <a:pt x="17" y="30"/>
                  <a:pt x="19" y="34"/>
                  <a:pt x="18" y="36"/>
                </a:cubicBezTo>
                <a:cubicBezTo>
                  <a:pt x="17" y="37"/>
                  <a:pt x="12" y="36"/>
                  <a:pt x="14" y="40"/>
                </a:cubicBezTo>
                <a:cubicBezTo>
                  <a:pt x="10" y="40"/>
                  <a:pt x="6" y="40"/>
                  <a:pt x="3" y="40"/>
                </a:cubicBezTo>
                <a:cubicBezTo>
                  <a:pt x="4" y="36"/>
                  <a:pt x="0" y="27"/>
                  <a:pt x="6" y="28"/>
                </a:cubicBezTo>
                <a:cubicBezTo>
                  <a:pt x="7" y="23"/>
                  <a:pt x="3" y="25"/>
                  <a:pt x="6" y="21"/>
                </a:cubicBezTo>
                <a:cubicBezTo>
                  <a:pt x="8" y="15"/>
                  <a:pt x="1" y="17"/>
                  <a:pt x="3" y="12"/>
                </a:cubicBezTo>
                <a:cubicBezTo>
                  <a:pt x="7" y="11"/>
                  <a:pt x="8" y="13"/>
                  <a:pt x="10" y="13"/>
                </a:cubicBezTo>
                <a:cubicBezTo>
                  <a:pt x="14" y="13"/>
                  <a:pt x="11" y="4"/>
                  <a:pt x="12" y="0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84" name="í$ḷîḍê">
            <a:extLst>
              <a:ext uri="{FF2B5EF4-FFF2-40B4-BE49-F238E27FC236}">
                <a16:creationId xmlns:a16="http://schemas.microsoft.com/office/drawing/2014/main" id="{D4760369-278F-4F32-ADBB-D41EF1A0E2D9}"/>
              </a:ext>
            </a:extLst>
          </p:cNvPr>
          <p:cNvSpPr/>
          <p:nvPr/>
        </p:nvSpPr>
        <p:spPr bwMode="auto">
          <a:xfrm>
            <a:off x="963786" y="2536647"/>
            <a:ext cx="38793" cy="36207"/>
          </a:xfrm>
          <a:custGeom>
            <a:avLst/>
            <a:gdLst>
              <a:gd name="T0" fmla="*/ 9 w 10"/>
              <a:gd name="T1" fmla="*/ 0 h 9"/>
              <a:gd name="T2" fmla="*/ 7 w 10"/>
              <a:gd name="T3" fmla="*/ 4 h 9"/>
              <a:gd name="T4" fmla="*/ 0 w 10"/>
              <a:gd name="T5" fmla="*/ 6 h 9"/>
              <a:gd name="T6" fmla="*/ 9 w 10"/>
              <a:gd name="T7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9">
                <a:moveTo>
                  <a:pt x="9" y="0"/>
                </a:moveTo>
                <a:cubicBezTo>
                  <a:pt x="10" y="3"/>
                  <a:pt x="8" y="3"/>
                  <a:pt x="7" y="4"/>
                </a:cubicBezTo>
                <a:cubicBezTo>
                  <a:pt x="5" y="7"/>
                  <a:pt x="4" y="9"/>
                  <a:pt x="0" y="6"/>
                </a:cubicBezTo>
                <a:cubicBezTo>
                  <a:pt x="1" y="2"/>
                  <a:pt x="5" y="1"/>
                  <a:pt x="9" y="0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85" name="ïŝḷîde">
            <a:extLst>
              <a:ext uri="{FF2B5EF4-FFF2-40B4-BE49-F238E27FC236}">
                <a16:creationId xmlns:a16="http://schemas.microsoft.com/office/drawing/2014/main" id="{B82F96E4-6C2D-49E1-8DFA-B9F8C5BBD7C5}"/>
              </a:ext>
            </a:extLst>
          </p:cNvPr>
          <p:cNvSpPr/>
          <p:nvPr/>
        </p:nvSpPr>
        <p:spPr bwMode="auto">
          <a:xfrm>
            <a:off x="1897389" y="2567683"/>
            <a:ext cx="46551" cy="69830"/>
          </a:xfrm>
          <a:custGeom>
            <a:avLst/>
            <a:gdLst>
              <a:gd name="T0" fmla="*/ 3 w 12"/>
              <a:gd name="T1" fmla="*/ 0 h 18"/>
              <a:gd name="T2" fmla="*/ 12 w 12"/>
              <a:gd name="T3" fmla="*/ 13 h 18"/>
              <a:gd name="T4" fmla="*/ 5 w 12"/>
              <a:gd name="T5" fmla="*/ 9 h 18"/>
              <a:gd name="T6" fmla="*/ 3 w 12"/>
              <a:gd name="T7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" h="18">
                <a:moveTo>
                  <a:pt x="3" y="0"/>
                </a:moveTo>
                <a:cubicBezTo>
                  <a:pt x="6" y="4"/>
                  <a:pt x="7" y="11"/>
                  <a:pt x="12" y="13"/>
                </a:cubicBezTo>
                <a:cubicBezTo>
                  <a:pt x="10" y="18"/>
                  <a:pt x="5" y="12"/>
                  <a:pt x="5" y="9"/>
                </a:cubicBezTo>
                <a:cubicBezTo>
                  <a:pt x="0" y="9"/>
                  <a:pt x="0" y="2"/>
                  <a:pt x="3" y="0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86" name="iślïďé">
            <a:extLst>
              <a:ext uri="{FF2B5EF4-FFF2-40B4-BE49-F238E27FC236}">
                <a16:creationId xmlns:a16="http://schemas.microsoft.com/office/drawing/2014/main" id="{BCBCFFA2-D0EE-4BDD-8C32-F4F39A19F11E}"/>
              </a:ext>
            </a:extLst>
          </p:cNvPr>
          <p:cNvSpPr/>
          <p:nvPr/>
        </p:nvSpPr>
        <p:spPr bwMode="auto">
          <a:xfrm>
            <a:off x="9909299" y="2536647"/>
            <a:ext cx="74999" cy="333624"/>
          </a:xfrm>
          <a:custGeom>
            <a:avLst/>
            <a:gdLst>
              <a:gd name="T0" fmla="*/ 6 w 19"/>
              <a:gd name="T1" fmla="*/ 10 h 87"/>
              <a:gd name="T2" fmla="*/ 10 w 19"/>
              <a:gd name="T3" fmla="*/ 23 h 87"/>
              <a:gd name="T4" fmla="*/ 12 w 19"/>
              <a:gd name="T5" fmla="*/ 30 h 87"/>
              <a:gd name="T6" fmla="*/ 12 w 19"/>
              <a:gd name="T7" fmla="*/ 36 h 87"/>
              <a:gd name="T8" fmla="*/ 14 w 19"/>
              <a:gd name="T9" fmla="*/ 51 h 87"/>
              <a:gd name="T10" fmla="*/ 19 w 19"/>
              <a:gd name="T11" fmla="*/ 58 h 87"/>
              <a:gd name="T12" fmla="*/ 12 w 19"/>
              <a:gd name="T13" fmla="*/ 60 h 87"/>
              <a:gd name="T14" fmla="*/ 12 w 19"/>
              <a:gd name="T15" fmla="*/ 73 h 87"/>
              <a:gd name="T16" fmla="*/ 8 w 19"/>
              <a:gd name="T17" fmla="*/ 73 h 87"/>
              <a:gd name="T18" fmla="*/ 12 w 19"/>
              <a:gd name="T19" fmla="*/ 86 h 87"/>
              <a:gd name="T20" fmla="*/ 2 w 19"/>
              <a:gd name="T21" fmla="*/ 84 h 87"/>
              <a:gd name="T22" fmla="*/ 4 w 19"/>
              <a:gd name="T23" fmla="*/ 73 h 87"/>
              <a:gd name="T24" fmla="*/ 1 w 19"/>
              <a:gd name="T25" fmla="*/ 67 h 87"/>
              <a:gd name="T26" fmla="*/ 4 w 19"/>
              <a:gd name="T27" fmla="*/ 45 h 87"/>
              <a:gd name="T28" fmla="*/ 1 w 19"/>
              <a:gd name="T29" fmla="*/ 36 h 87"/>
              <a:gd name="T30" fmla="*/ 1 w 19"/>
              <a:gd name="T31" fmla="*/ 23 h 87"/>
              <a:gd name="T32" fmla="*/ 6 w 19"/>
              <a:gd name="T33" fmla="*/ 17 h 87"/>
              <a:gd name="T34" fmla="*/ 8 w 19"/>
              <a:gd name="T35" fmla="*/ 11 h 87"/>
              <a:gd name="T36" fmla="*/ 6 w 19"/>
              <a:gd name="T37" fmla="*/ 1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9" h="87">
                <a:moveTo>
                  <a:pt x="6" y="10"/>
                </a:moveTo>
                <a:cubicBezTo>
                  <a:pt x="14" y="0"/>
                  <a:pt x="7" y="20"/>
                  <a:pt x="10" y="23"/>
                </a:cubicBezTo>
                <a:cubicBezTo>
                  <a:pt x="13" y="25"/>
                  <a:pt x="8" y="26"/>
                  <a:pt x="12" y="30"/>
                </a:cubicBezTo>
                <a:cubicBezTo>
                  <a:pt x="14" y="33"/>
                  <a:pt x="12" y="33"/>
                  <a:pt x="12" y="36"/>
                </a:cubicBezTo>
                <a:cubicBezTo>
                  <a:pt x="12" y="38"/>
                  <a:pt x="15" y="43"/>
                  <a:pt x="14" y="51"/>
                </a:cubicBezTo>
                <a:cubicBezTo>
                  <a:pt x="13" y="55"/>
                  <a:pt x="16" y="56"/>
                  <a:pt x="19" y="58"/>
                </a:cubicBezTo>
                <a:cubicBezTo>
                  <a:pt x="19" y="62"/>
                  <a:pt x="14" y="62"/>
                  <a:pt x="12" y="60"/>
                </a:cubicBezTo>
                <a:cubicBezTo>
                  <a:pt x="11" y="65"/>
                  <a:pt x="11" y="73"/>
                  <a:pt x="12" y="73"/>
                </a:cubicBezTo>
                <a:cubicBezTo>
                  <a:pt x="12" y="73"/>
                  <a:pt x="8" y="73"/>
                  <a:pt x="8" y="73"/>
                </a:cubicBezTo>
                <a:cubicBezTo>
                  <a:pt x="8" y="77"/>
                  <a:pt x="13" y="78"/>
                  <a:pt x="12" y="86"/>
                </a:cubicBezTo>
                <a:cubicBezTo>
                  <a:pt x="6" y="84"/>
                  <a:pt x="7" y="87"/>
                  <a:pt x="2" y="84"/>
                </a:cubicBezTo>
                <a:cubicBezTo>
                  <a:pt x="6" y="79"/>
                  <a:pt x="2" y="78"/>
                  <a:pt x="4" y="73"/>
                </a:cubicBezTo>
                <a:cubicBezTo>
                  <a:pt x="4" y="70"/>
                  <a:pt x="3" y="68"/>
                  <a:pt x="1" y="67"/>
                </a:cubicBezTo>
                <a:cubicBezTo>
                  <a:pt x="2" y="63"/>
                  <a:pt x="6" y="55"/>
                  <a:pt x="4" y="45"/>
                </a:cubicBezTo>
                <a:cubicBezTo>
                  <a:pt x="4" y="41"/>
                  <a:pt x="1" y="39"/>
                  <a:pt x="1" y="36"/>
                </a:cubicBezTo>
                <a:cubicBezTo>
                  <a:pt x="0" y="30"/>
                  <a:pt x="5" y="26"/>
                  <a:pt x="1" y="23"/>
                </a:cubicBezTo>
                <a:cubicBezTo>
                  <a:pt x="2" y="20"/>
                  <a:pt x="3" y="18"/>
                  <a:pt x="6" y="17"/>
                </a:cubicBezTo>
                <a:cubicBezTo>
                  <a:pt x="6" y="14"/>
                  <a:pt x="6" y="12"/>
                  <a:pt x="8" y="11"/>
                </a:cubicBezTo>
                <a:cubicBezTo>
                  <a:pt x="8" y="10"/>
                  <a:pt x="7" y="10"/>
                  <a:pt x="6" y="10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87" name="íṥḷiḋè">
            <a:extLst>
              <a:ext uri="{FF2B5EF4-FFF2-40B4-BE49-F238E27FC236}">
                <a16:creationId xmlns:a16="http://schemas.microsoft.com/office/drawing/2014/main" id="{50037FC3-381A-431F-82D1-2FB9F84262BD}"/>
              </a:ext>
            </a:extLst>
          </p:cNvPr>
          <p:cNvSpPr/>
          <p:nvPr/>
        </p:nvSpPr>
        <p:spPr bwMode="auto">
          <a:xfrm>
            <a:off x="906890" y="2572855"/>
            <a:ext cx="18104" cy="33623"/>
          </a:xfrm>
          <a:custGeom>
            <a:avLst/>
            <a:gdLst>
              <a:gd name="T0" fmla="*/ 2 w 5"/>
              <a:gd name="T1" fmla="*/ 1 h 9"/>
              <a:gd name="T2" fmla="*/ 0 w 5"/>
              <a:gd name="T3" fmla="*/ 6 h 9"/>
              <a:gd name="T4" fmla="*/ 0 w 5"/>
              <a:gd name="T5" fmla="*/ 2 h 9"/>
              <a:gd name="T6" fmla="*/ 2 w 5"/>
              <a:gd name="T7" fmla="*/ 1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9">
                <a:moveTo>
                  <a:pt x="2" y="1"/>
                </a:moveTo>
                <a:cubicBezTo>
                  <a:pt x="5" y="0"/>
                  <a:pt x="4" y="9"/>
                  <a:pt x="0" y="6"/>
                </a:cubicBezTo>
                <a:cubicBezTo>
                  <a:pt x="0" y="5"/>
                  <a:pt x="0" y="4"/>
                  <a:pt x="0" y="2"/>
                </a:cubicBezTo>
                <a:cubicBezTo>
                  <a:pt x="1" y="3"/>
                  <a:pt x="1" y="2"/>
                  <a:pt x="2" y="1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88" name="íŝļîḍe">
            <a:extLst>
              <a:ext uri="{FF2B5EF4-FFF2-40B4-BE49-F238E27FC236}">
                <a16:creationId xmlns:a16="http://schemas.microsoft.com/office/drawing/2014/main" id="{A868F5D4-8AD2-4C38-A846-7F42113C07D3}"/>
              </a:ext>
            </a:extLst>
          </p:cNvPr>
          <p:cNvSpPr/>
          <p:nvPr/>
        </p:nvSpPr>
        <p:spPr bwMode="auto">
          <a:xfrm>
            <a:off x="4033553" y="2686650"/>
            <a:ext cx="214651" cy="181037"/>
          </a:xfrm>
          <a:custGeom>
            <a:avLst/>
            <a:gdLst>
              <a:gd name="T0" fmla="*/ 25 w 56"/>
              <a:gd name="T1" fmla="*/ 0 h 47"/>
              <a:gd name="T2" fmla="*/ 30 w 56"/>
              <a:gd name="T3" fmla="*/ 4 h 47"/>
              <a:gd name="T4" fmla="*/ 28 w 56"/>
              <a:gd name="T5" fmla="*/ 12 h 47"/>
              <a:gd name="T6" fmla="*/ 36 w 56"/>
              <a:gd name="T7" fmla="*/ 15 h 47"/>
              <a:gd name="T8" fmla="*/ 47 w 56"/>
              <a:gd name="T9" fmla="*/ 19 h 47"/>
              <a:gd name="T10" fmla="*/ 45 w 56"/>
              <a:gd name="T11" fmla="*/ 26 h 47"/>
              <a:gd name="T12" fmla="*/ 51 w 56"/>
              <a:gd name="T13" fmla="*/ 28 h 47"/>
              <a:gd name="T14" fmla="*/ 54 w 56"/>
              <a:gd name="T15" fmla="*/ 34 h 47"/>
              <a:gd name="T16" fmla="*/ 51 w 56"/>
              <a:gd name="T17" fmla="*/ 43 h 47"/>
              <a:gd name="T18" fmla="*/ 49 w 56"/>
              <a:gd name="T19" fmla="*/ 40 h 47"/>
              <a:gd name="T20" fmla="*/ 38 w 56"/>
              <a:gd name="T21" fmla="*/ 40 h 47"/>
              <a:gd name="T22" fmla="*/ 30 w 56"/>
              <a:gd name="T23" fmla="*/ 47 h 47"/>
              <a:gd name="T24" fmla="*/ 26 w 56"/>
              <a:gd name="T25" fmla="*/ 41 h 47"/>
              <a:gd name="T26" fmla="*/ 21 w 56"/>
              <a:gd name="T27" fmla="*/ 40 h 47"/>
              <a:gd name="T28" fmla="*/ 13 w 56"/>
              <a:gd name="T29" fmla="*/ 34 h 47"/>
              <a:gd name="T30" fmla="*/ 0 w 56"/>
              <a:gd name="T31" fmla="*/ 36 h 47"/>
              <a:gd name="T32" fmla="*/ 2 w 56"/>
              <a:gd name="T33" fmla="*/ 28 h 47"/>
              <a:gd name="T34" fmla="*/ 10 w 56"/>
              <a:gd name="T35" fmla="*/ 25 h 47"/>
              <a:gd name="T36" fmla="*/ 13 w 56"/>
              <a:gd name="T37" fmla="*/ 17 h 47"/>
              <a:gd name="T38" fmla="*/ 15 w 56"/>
              <a:gd name="T39" fmla="*/ 8 h 47"/>
              <a:gd name="T40" fmla="*/ 19 w 56"/>
              <a:gd name="T41" fmla="*/ 8 h 47"/>
              <a:gd name="T42" fmla="*/ 19 w 56"/>
              <a:gd name="T43" fmla="*/ 4 h 47"/>
              <a:gd name="T44" fmla="*/ 25 w 56"/>
              <a:gd name="T45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56" h="47">
                <a:moveTo>
                  <a:pt x="25" y="0"/>
                </a:moveTo>
                <a:cubicBezTo>
                  <a:pt x="27" y="1"/>
                  <a:pt x="27" y="4"/>
                  <a:pt x="30" y="4"/>
                </a:cubicBezTo>
                <a:cubicBezTo>
                  <a:pt x="29" y="8"/>
                  <a:pt x="24" y="8"/>
                  <a:pt x="28" y="12"/>
                </a:cubicBezTo>
                <a:cubicBezTo>
                  <a:pt x="27" y="16"/>
                  <a:pt x="33" y="14"/>
                  <a:pt x="36" y="15"/>
                </a:cubicBezTo>
                <a:cubicBezTo>
                  <a:pt x="37" y="16"/>
                  <a:pt x="40" y="22"/>
                  <a:pt x="47" y="19"/>
                </a:cubicBezTo>
                <a:cubicBezTo>
                  <a:pt x="47" y="24"/>
                  <a:pt x="50" y="25"/>
                  <a:pt x="45" y="26"/>
                </a:cubicBezTo>
                <a:cubicBezTo>
                  <a:pt x="45" y="29"/>
                  <a:pt x="49" y="27"/>
                  <a:pt x="51" y="28"/>
                </a:cubicBezTo>
                <a:cubicBezTo>
                  <a:pt x="52" y="30"/>
                  <a:pt x="49" y="36"/>
                  <a:pt x="54" y="34"/>
                </a:cubicBezTo>
                <a:cubicBezTo>
                  <a:pt x="56" y="40"/>
                  <a:pt x="49" y="38"/>
                  <a:pt x="51" y="43"/>
                </a:cubicBezTo>
                <a:cubicBezTo>
                  <a:pt x="49" y="43"/>
                  <a:pt x="49" y="41"/>
                  <a:pt x="49" y="40"/>
                </a:cubicBezTo>
                <a:cubicBezTo>
                  <a:pt x="42" y="40"/>
                  <a:pt x="43" y="42"/>
                  <a:pt x="38" y="40"/>
                </a:cubicBezTo>
                <a:cubicBezTo>
                  <a:pt x="35" y="42"/>
                  <a:pt x="30" y="42"/>
                  <a:pt x="30" y="47"/>
                </a:cubicBezTo>
                <a:cubicBezTo>
                  <a:pt x="27" y="47"/>
                  <a:pt x="28" y="43"/>
                  <a:pt x="26" y="41"/>
                </a:cubicBezTo>
                <a:cubicBezTo>
                  <a:pt x="25" y="40"/>
                  <a:pt x="22" y="41"/>
                  <a:pt x="21" y="40"/>
                </a:cubicBezTo>
                <a:cubicBezTo>
                  <a:pt x="19" y="38"/>
                  <a:pt x="18" y="35"/>
                  <a:pt x="13" y="34"/>
                </a:cubicBezTo>
                <a:cubicBezTo>
                  <a:pt x="7" y="33"/>
                  <a:pt x="7" y="37"/>
                  <a:pt x="0" y="36"/>
                </a:cubicBezTo>
                <a:cubicBezTo>
                  <a:pt x="2" y="34"/>
                  <a:pt x="2" y="32"/>
                  <a:pt x="2" y="28"/>
                </a:cubicBezTo>
                <a:cubicBezTo>
                  <a:pt x="8" y="31"/>
                  <a:pt x="4" y="22"/>
                  <a:pt x="10" y="25"/>
                </a:cubicBezTo>
                <a:cubicBezTo>
                  <a:pt x="7" y="20"/>
                  <a:pt x="12" y="19"/>
                  <a:pt x="13" y="17"/>
                </a:cubicBezTo>
                <a:cubicBezTo>
                  <a:pt x="14" y="15"/>
                  <a:pt x="13" y="11"/>
                  <a:pt x="15" y="8"/>
                </a:cubicBezTo>
                <a:cubicBezTo>
                  <a:pt x="16" y="7"/>
                  <a:pt x="18" y="8"/>
                  <a:pt x="19" y="8"/>
                </a:cubicBezTo>
                <a:cubicBezTo>
                  <a:pt x="20" y="7"/>
                  <a:pt x="18" y="5"/>
                  <a:pt x="19" y="4"/>
                </a:cubicBezTo>
                <a:cubicBezTo>
                  <a:pt x="21" y="3"/>
                  <a:pt x="25" y="4"/>
                  <a:pt x="25" y="0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89" name="îşľîḑe">
            <a:extLst>
              <a:ext uri="{FF2B5EF4-FFF2-40B4-BE49-F238E27FC236}">
                <a16:creationId xmlns:a16="http://schemas.microsoft.com/office/drawing/2014/main" id="{E31C42FF-436F-464F-9238-281B02533DBD}"/>
              </a:ext>
            </a:extLst>
          </p:cNvPr>
          <p:cNvSpPr/>
          <p:nvPr/>
        </p:nvSpPr>
        <p:spPr bwMode="auto">
          <a:xfrm>
            <a:off x="3917174" y="2743547"/>
            <a:ext cx="54310" cy="46552"/>
          </a:xfrm>
          <a:custGeom>
            <a:avLst/>
            <a:gdLst>
              <a:gd name="T0" fmla="*/ 0 w 14"/>
              <a:gd name="T1" fmla="*/ 0 h 12"/>
              <a:gd name="T2" fmla="*/ 14 w 14"/>
              <a:gd name="T3" fmla="*/ 6 h 12"/>
              <a:gd name="T4" fmla="*/ 0 w 14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" h="12">
                <a:moveTo>
                  <a:pt x="0" y="0"/>
                </a:moveTo>
                <a:cubicBezTo>
                  <a:pt x="7" y="0"/>
                  <a:pt x="7" y="6"/>
                  <a:pt x="14" y="6"/>
                </a:cubicBezTo>
                <a:cubicBezTo>
                  <a:pt x="12" y="12"/>
                  <a:pt x="1" y="6"/>
                  <a:pt x="0" y="0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90" name="ïš1îḓè">
            <a:extLst>
              <a:ext uri="{FF2B5EF4-FFF2-40B4-BE49-F238E27FC236}">
                <a16:creationId xmlns:a16="http://schemas.microsoft.com/office/drawing/2014/main" id="{47C7B81D-5ADC-417D-B3F4-906D9FC84733}"/>
              </a:ext>
            </a:extLst>
          </p:cNvPr>
          <p:cNvSpPr/>
          <p:nvPr/>
        </p:nvSpPr>
        <p:spPr bwMode="auto">
          <a:xfrm>
            <a:off x="9883437" y="2924584"/>
            <a:ext cx="149996" cy="108622"/>
          </a:xfrm>
          <a:custGeom>
            <a:avLst/>
            <a:gdLst>
              <a:gd name="T0" fmla="*/ 11 w 39"/>
              <a:gd name="T1" fmla="*/ 0 h 28"/>
              <a:gd name="T2" fmla="*/ 13 w 39"/>
              <a:gd name="T3" fmla="*/ 2 h 28"/>
              <a:gd name="T4" fmla="*/ 21 w 39"/>
              <a:gd name="T5" fmla="*/ 9 h 28"/>
              <a:gd name="T6" fmla="*/ 39 w 39"/>
              <a:gd name="T7" fmla="*/ 7 h 28"/>
              <a:gd name="T8" fmla="*/ 32 w 39"/>
              <a:gd name="T9" fmla="*/ 19 h 28"/>
              <a:gd name="T10" fmla="*/ 26 w 39"/>
              <a:gd name="T11" fmla="*/ 17 h 28"/>
              <a:gd name="T12" fmla="*/ 19 w 39"/>
              <a:gd name="T13" fmla="*/ 20 h 28"/>
              <a:gd name="T14" fmla="*/ 17 w 39"/>
              <a:gd name="T15" fmla="*/ 26 h 28"/>
              <a:gd name="T16" fmla="*/ 8 w 39"/>
              <a:gd name="T17" fmla="*/ 22 h 28"/>
              <a:gd name="T18" fmla="*/ 11 w 39"/>
              <a:gd name="T19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9" h="28">
                <a:moveTo>
                  <a:pt x="11" y="0"/>
                </a:moveTo>
                <a:cubicBezTo>
                  <a:pt x="13" y="0"/>
                  <a:pt x="13" y="1"/>
                  <a:pt x="13" y="2"/>
                </a:cubicBezTo>
                <a:cubicBezTo>
                  <a:pt x="13" y="7"/>
                  <a:pt x="20" y="4"/>
                  <a:pt x="21" y="9"/>
                </a:cubicBezTo>
                <a:cubicBezTo>
                  <a:pt x="27" y="7"/>
                  <a:pt x="32" y="10"/>
                  <a:pt x="39" y="7"/>
                </a:cubicBezTo>
                <a:cubicBezTo>
                  <a:pt x="39" y="13"/>
                  <a:pt x="32" y="13"/>
                  <a:pt x="32" y="19"/>
                </a:cubicBezTo>
                <a:cubicBezTo>
                  <a:pt x="29" y="19"/>
                  <a:pt x="29" y="17"/>
                  <a:pt x="26" y="17"/>
                </a:cubicBezTo>
                <a:cubicBezTo>
                  <a:pt x="22" y="16"/>
                  <a:pt x="20" y="25"/>
                  <a:pt x="19" y="20"/>
                </a:cubicBezTo>
                <a:cubicBezTo>
                  <a:pt x="17" y="21"/>
                  <a:pt x="17" y="24"/>
                  <a:pt x="17" y="26"/>
                </a:cubicBezTo>
                <a:cubicBezTo>
                  <a:pt x="12" y="28"/>
                  <a:pt x="12" y="15"/>
                  <a:pt x="8" y="22"/>
                </a:cubicBezTo>
                <a:cubicBezTo>
                  <a:pt x="0" y="17"/>
                  <a:pt x="6" y="3"/>
                  <a:pt x="11" y="0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91" name="îṣḻïdé">
            <a:extLst>
              <a:ext uri="{FF2B5EF4-FFF2-40B4-BE49-F238E27FC236}">
                <a16:creationId xmlns:a16="http://schemas.microsoft.com/office/drawing/2014/main" id="{CD5FB12C-F4E2-470D-A9DC-73A172E288F8}"/>
              </a:ext>
            </a:extLst>
          </p:cNvPr>
          <p:cNvSpPr/>
          <p:nvPr/>
        </p:nvSpPr>
        <p:spPr bwMode="auto">
          <a:xfrm>
            <a:off x="9619649" y="3051309"/>
            <a:ext cx="289650" cy="253452"/>
          </a:xfrm>
          <a:custGeom>
            <a:avLst/>
            <a:gdLst>
              <a:gd name="T0" fmla="*/ 67 w 76"/>
              <a:gd name="T1" fmla="*/ 0 h 66"/>
              <a:gd name="T2" fmla="*/ 73 w 76"/>
              <a:gd name="T3" fmla="*/ 2 h 66"/>
              <a:gd name="T4" fmla="*/ 73 w 76"/>
              <a:gd name="T5" fmla="*/ 30 h 66"/>
              <a:gd name="T6" fmla="*/ 71 w 76"/>
              <a:gd name="T7" fmla="*/ 27 h 66"/>
              <a:gd name="T8" fmla="*/ 71 w 76"/>
              <a:gd name="T9" fmla="*/ 38 h 66"/>
              <a:gd name="T10" fmla="*/ 67 w 76"/>
              <a:gd name="T11" fmla="*/ 36 h 66"/>
              <a:gd name="T12" fmla="*/ 67 w 76"/>
              <a:gd name="T13" fmla="*/ 55 h 66"/>
              <a:gd name="T14" fmla="*/ 64 w 76"/>
              <a:gd name="T15" fmla="*/ 53 h 66"/>
              <a:gd name="T16" fmla="*/ 58 w 76"/>
              <a:gd name="T17" fmla="*/ 56 h 66"/>
              <a:gd name="T18" fmla="*/ 54 w 76"/>
              <a:gd name="T19" fmla="*/ 55 h 66"/>
              <a:gd name="T20" fmla="*/ 47 w 76"/>
              <a:gd name="T21" fmla="*/ 56 h 66"/>
              <a:gd name="T22" fmla="*/ 37 w 76"/>
              <a:gd name="T23" fmla="*/ 58 h 66"/>
              <a:gd name="T24" fmla="*/ 34 w 76"/>
              <a:gd name="T25" fmla="*/ 66 h 66"/>
              <a:gd name="T26" fmla="*/ 26 w 76"/>
              <a:gd name="T27" fmla="*/ 56 h 66"/>
              <a:gd name="T28" fmla="*/ 23 w 76"/>
              <a:gd name="T29" fmla="*/ 60 h 66"/>
              <a:gd name="T30" fmla="*/ 19 w 76"/>
              <a:gd name="T31" fmla="*/ 58 h 66"/>
              <a:gd name="T32" fmla="*/ 0 w 76"/>
              <a:gd name="T33" fmla="*/ 62 h 66"/>
              <a:gd name="T34" fmla="*/ 2 w 76"/>
              <a:gd name="T35" fmla="*/ 55 h 66"/>
              <a:gd name="T36" fmla="*/ 6 w 76"/>
              <a:gd name="T37" fmla="*/ 56 h 66"/>
              <a:gd name="T38" fmla="*/ 8 w 76"/>
              <a:gd name="T39" fmla="*/ 53 h 66"/>
              <a:gd name="T40" fmla="*/ 34 w 76"/>
              <a:gd name="T41" fmla="*/ 51 h 66"/>
              <a:gd name="T42" fmla="*/ 37 w 76"/>
              <a:gd name="T43" fmla="*/ 38 h 66"/>
              <a:gd name="T44" fmla="*/ 41 w 76"/>
              <a:gd name="T45" fmla="*/ 34 h 66"/>
              <a:gd name="T46" fmla="*/ 52 w 76"/>
              <a:gd name="T47" fmla="*/ 36 h 66"/>
              <a:gd name="T48" fmla="*/ 52 w 76"/>
              <a:gd name="T49" fmla="*/ 28 h 66"/>
              <a:gd name="T50" fmla="*/ 54 w 76"/>
              <a:gd name="T51" fmla="*/ 32 h 66"/>
              <a:gd name="T52" fmla="*/ 56 w 76"/>
              <a:gd name="T53" fmla="*/ 23 h 66"/>
              <a:gd name="T54" fmla="*/ 62 w 76"/>
              <a:gd name="T55" fmla="*/ 8 h 66"/>
              <a:gd name="T56" fmla="*/ 67 w 76"/>
              <a:gd name="T57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6" h="66">
                <a:moveTo>
                  <a:pt x="67" y="0"/>
                </a:moveTo>
                <a:cubicBezTo>
                  <a:pt x="70" y="0"/>
                  <a:pt x="70" y="2"/>
                  <a:pt x="73" y="2"/>
                </a:cubicBezTo>
                <a:cubicBezTo>
                  <a:pt x="73" y="16"/>
                  <a:pt x="76" y="22"/>
                  <a:pt x="73" y="30"/>
                </a:cubicBezTo>
                <a:cubicBezTo>
                  <a:pt x="71" y="30"/>
                  <a:pt x="71" y="28"/>
                  <a:pt x="71" y="27"/>
                </a:cubicBezTo>
                <a:cubicBezTo>
                  <a:pt x="66" y="28"/>
                  <a:pt x="71" y="34"/>
                  <a:pt x="71" y="38"/>
                </a:cubicBezTo>
                <a:cubicBezTo>
                  <a:pt x="69" y="37"/>
                  <a:pt x="69" y="36"/>
                  <a:pt x="67" y="36"/>
                </a:cubicBezTo>
                <a:cubicBezTo>
                  <a:pt x="67" y="42"/>
                  <a:pt x="67" y="48"/>
                  <a:pt x="67" y="55"/>
                </a:cubicBezTo>
                <a:cubicBezTo>
                  <a:pt x="66" y="54"/>
                  <a:pt x="65" y="53"/>
                  <a:pt x="64" y="53"/>
                </a:cubicBezTo>
                <a:cubicBezTo>
                  <a:pt x="60" y="51"/>
                  <a:pt x="59" y="56"/>
                  <a:pt x="58" y="56"/>
                </a:cubicBezTo>
                <a:cubicBezTo>
                  <a:pt x="57" y="57"/>
                  <a:pt x="56" y="55"/>
                  <a:pt x="54" y="55"/>
                </a:cubicBezTo>
                <a:cubicBezTo>
                  <a:pt x="54" y="54"/>
                  <a:pt x="49" y="56"/>
                  <a:pt x="47" y="56"/>
                </a:cubicBezTo>
                <a:cubicBezTo>
                  <a:pt x="46" y="57"/>
                  <a:pt x="42" y="59"/>
                  <a:pt x="37" y="58"/>
                </a:cubicBezTo>
                <a:cubicBezTo>
                  <a:pt x="34" y="58"/>
                  <a:pt x="36" y="65"/>
                  <a:pt x="34" y="66"/>
                </a:cubicBezTo>
                <a:cubicBezTo>
                  <a:pt x="30" y="64"/>
                  <a:pt x="26" y="62"/>
                  <a:pt x="26" y="56"/>
                </a:cubicBezTo>
                <a:cubicBezTo>
                  <a:pt x="23" y="54"/>
                  <a:pt x="23" y="60"/>
                  <a:pt x="23" y="60"/>
                </a:cubicBezTo>
                <a:cubicBezTo>
                  <a:pt x="20" y="61"/>
                  <a:pt x="19" y="58"/>
                  <a:pt x="19" y="58"/>
                </a:cubicBezTo>
                <a:cubicBezTo>
                  <a:pt x="12" y="59"/>
                  <a:pt x="5" y="65"/>
                  <a:pt x="0" y="62"/>
                </a:cubicBezTo>
                <a:cubicBezTo>
                  <a:pt x="2" y="60"/>
                  <a:pt x="2" y="58"/>
                  <a:pt x="2" y="55"/>
                </a:cubicBezTo>
                <a:cubicBezTo>
                  <a:pt x="4" y="53"/>
                  <a:pt x="6" y="56"/>
                  <a:pt x="6" y="56"/>
                </a:cubicBezTo>
                <a:cubicBezTo>
                  <a:pt x="8" y="56"/>
                  <a:pt x="7" y="53"/>
                  <a:pt x="8" y="53"/>
                </a:cubicBezTo>
                <a:cubicBezTo>
                  <a:pt x="14" y="52"/>
                  <a:pt x="26" y="54"/>
                  <a:pt x="34" y="51"/>
                </a:cubicBezTo>
                <a:cubicBezTo>
                  <a:pt x="31" y="42"/>
                  <a:pt x="39" y="45"/>
                  <a:pt x="37" y="38"/>
                </a:cubicBezTo>
                <a:cubicBezTo>
                  <a:pt x="41" y="40"/>
                  <a:pt x="42" y="39"/>
                  <a:pt x="41" y="34"/>
                </a:cubicBezTo>
                <a:cubicBezTo>
                  <a:pt x="45" y="38"/>
                  <a:pt x="49" y="31"/>
                  <a:pt x="52" y="36"/>
                </a:cubicBezTo>
                <a:cubicBezTo>
                  <a:pt x="53" y="35"/>
                  <a:pt x="51" y="29"/>
                  <a:pt x="52" y="28"/>
                </a:cubicBezTo>
                <a:cubicBezTo>
                  <a:pt x="54" y="27"/>
                  <a:pt x="54" y="32"/>
                  <a:pt x="54" y="32"/>
                </a:cubicBezTo>
                <a:cubicBezTo>
                  <a:pt x="56" y="33"/>
                  <a:pt x="60" y="31"/>
                  <a:pt x="56" y="23"/>
                </a:cubicBezTo>
                <a:cubicBezTo>
                  <a:pt x="63" y="21"/>
                  <a:pt x="59" y="13"/>
                  <a:pt x="62" y="8"/>
                </a:cubicBezTo>
                <a:cubicBezTo>
                  <a:pt x="63" y="5"/>
                  <a:pt x="70" y="5"/>
                  <a:pt x="67" y="0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92" name="îṩliḍé">
            <a:extLst>
              <a:ext uri="{FF2B5EF4-FFF2-40B4-BE49-F238E27FC236}">
                <a16:creationId xmlns:a16="http://schemas.microsoft.com/office/drawing/2014/main" id="{1FCEA2B1-0ACF-4E93-9495-000926329932}"/>
              </a:ext>
            </a:extLst>
          </p:cNvPr>
          <p:cNvSpPr/>
          <p:nvPr/>
        </p:nvSpPr>
        <p:spPr bwMode="auto">
          <a:xfrm>
            <a:off x="6022305" y="3066825"/>
            <a:ext cx="51724" cy="56897"/>
          </a:xfrm>
          <a:custGeom>
            <a:avLst/>
            <a:gdLst>
              <a:gd name="T0" fmla="*/ 4 w 13"/>
              <a:gd name="T1" fmla="*/ 0 h 15"/>
              <a:gd name="T2" fmla="*/ 0 w 13"/>
              <a:gd name="T3" fmla="*/ 13 h 15"/>
              <a:gd name="T4" fmla="*/ 4 w 13"/>
              <a:gd name="T5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" h="15">
                <a:moveTo>
                  <a:pt x="4" y="0"/>
                </a:moveTo>
                <a:cubicBezTo>
                  <a:pt x="13" y="0"/>
                  <a:pt x="10" y="15"/>
                  <a:pt x="0" y="13"/>
                </a:cubicBezTo>
                <a:cubicBezTo>
                  <a:pt x="4" y="12"/>
                  <a:pt x="0" y="1"/>
                  <a:pt x="4" y="0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93" name="ísḻíḋé">
            <a:extLst>
              <a:ext uri="{FF2B5EF4-FFF2-40B4-BE49-F238E27FC236}">
                <a16:creationId xmlns:a16="http://schemas.microsoft.com/office/drawing/2014/main" id="{A6732E86-7892-43B0-82D4-3EFE45DC589E}"/>
              </a:ext>
            </a:extLst>
          </p:cNvPr>
          <p:cNvSpPr/>
          <p:nvPr/>
        </p:nvSpPr>
        <p:spPr bwMode="auto">
          <a:xfrm>
            <a:off x="6146442" y="3147000"/>
            <a:ext cx="72413" cy="54312"/>
          </a:xfrm>
          <a:custGeom>
            <a:avLst/>
            <a:gdLst>
              <a:gd name="T0" fmla="*/ 15 w 19"/>
              <a:gd name="T1" fmla="*/ 3 h 14"/>
              <a:gd name="T2" fmla="*/ 19 w 19"/>
              <a:gd name="T3" fmla="*/ 13 h 14"/>
              <a:gd name="T4" fmla="*/ 9 w 19"/>
              <a:gd name="T5" fmla="*/ 13 h 14"/>
              <a:gd name="T6" fmla="*/ 9 w 19"/>
              <a:gd name="T7" fmla="*/ 11 h 14"/>
              <a:gd name="T8" fmla="*/ 2 w 19"/>
              <a:gd name="T9" fmla="*/ 9 h 14"/>
              <a:gd name="T10" fmla="*/ 15 w 19"/>
              <a:gd name="T11" fmla="*/ 3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" h="14">
                <a:moveTo>
                  <a:pt x="15" y="3"/>
                </a:moveTo>
                <a:cubicBezTo>
                  <a:pt x="18" y="5"/>
                  <a:pt x="19" y="8"/>
                  <a:pt x="19" y="13"/>
                </a:cubicBezTo>
                <a:cubicBezTo>
                  <a:pt x="17" y="12"/>
                  <a:pt x="11" y="14"/>
                  <a:pt x="9" y="13"/>
                </a:cubicBezTo>
                <a:cubicBezTo>
                  <a:pt x="9" y="13"/>
                  <a:pt x="10" y="11"/>
                  <a:pt x="9" y="11"/>
                </a:cubicBezTo>
                <a:cubicBezTo>
                  <a:pt x="7" y="10"/>
                  <a:pt x="2" y="12"/>
                  <a:pt x="2" y="9"/>
                </a:cubicBezTo>
                <a:cubicBezTo>
                  <a:pt x="0" y="0"/>
                  <a:pt x="15" y="9"/>
                  <a:pt x="15" y="3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94" name="iślîde">
            <a:extLst>
              <a:ext uri="{FF2B5EF4-FFF2-40B4-BE49-F238E27FC236}">
                <a16:creationId xmlns:a16="http://schemas.microsoft.com/office/drawing/2014/main" id="{52911DF4-2DCC-48A9-9710-B1CBBCD026C8}"/>
              </a:ext>
            </a:extLst>
          </p:cNvPr>
          <p:cNvSpPr/>
          <p:nvPr/>
        </p:nvSpPr>
        <p:spPr bwMode="auto">
          <a:xfrm>
            <a:off x="6725740" y="3250448"/>
            <a:ext cx="54310" cy="28449"/>
          </a:xfrm>
          <a:custGeom>
            <a:avLst/>
            <a:gdLst>
              <a:gd name="T0" fmla="*/ 0 w 14"/>
              <a:gd name="T1" fmla="*/ 6 h 7"/>
              <a:gd name="T2" fmla="*/ 8 w 14"/>
              <a:gd name="T3" fmla="*/ 1 h 7"/>
              <a:gd name="T4" fmla="*/ 6 w 14"/>
              <a:gd name="T5" fmla="*/ 3 h 7"/>
              <a:gd name="T6" fmla="*/ 0 w 14"/>
              <a:gd name="T7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7">
                <a:moveTo>
                  <a:pt x="0" y="6"/>
                </a:moveTo>
                <a:cubicBezTo>
                  <a:pt x="0" y="1"/>
                  <a:pt x="3" y="0"/>
                  <a:pt x="8" y="1"/>
                </a:cubicBezTo>
                <a:cubicBezTo>
                  <a:pt x="14" y="0"/>
                  <a:pt x="10" y="4"/>
                  <a:pt x="6" y="3"/>
                </a:cubicBezTo>
                <a:cubicBezTo>
                  <a:pt x="4" y="4"/>
                  <a:pt x="4" y="7"/>
                  <a:pt x="0" y="6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95" name="ïṥḷiďe">
            <a:extLst>
              <a:ext uri="{FF2B5EF4-FFF2-40B4-BE49-F238E27FC236}">
                <a16:creationId xmlns:a16="http://schemas.microsoft.com/office/drawing/2014/main" id="{34E0E1E7-FDD7-4859-9FCE-E1BC2DAB4E97}"/>
              </a:ext>
            </a:extLst>
          </p:cNvPr>
          <p:cNvSpPr/>
          <p:nvPr/>
        </p:nvSpPr>
        <p:spPr bwMode="auto">
          <a:xfrm>
            <a:off x="9645509" y="3294414"/>
            <a:ext cx="54310" cy="33623"/>
          </a:xfrm>
          <a:custGeom>
            <a:avLst/>
            <a:gdLst>
              <a:gd name="T0" fmla="*/ 12 w 14"/>
              <a:gd name="T1" fmla="*/ 1 h 9"/>
              <a:gd name="T2" fmla="*/ 8 w 14"/>
              <a:gd name="T3" fmla="*/ 8 h 9"/>
              <a:gd name="T4" fmla="*/ 1 w 14"/>
              <a:gd name="T5" fmla="*/ 3 h 9"/>
              <a:gd name="T6" fmla="*/ 12 w 14"/>
              <a:gd name="T7" fmla="*/ 1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9">
                <a:moveTo>
                  <a:pt x="12" y="1"/>
                </a:moveTo>
                <a:cubicBezTo>
                  <a:pt x="14" y="7"/>
                  <a:pt x="6" y="2"/>
                  <a:pt x="8" y="8"/>
                </a:cubicBezTo>
                <a:cubicBezTo>
                  <a:pt x="3" y="9"/>
                  <a:pt x="0" y="8"/>
                  <a:pt x="1" y="3"/>
                </a:cubicBezTo>
                <a:cubicBezTo>
                  <a:pt x="5" y="8"/>
                  <a:pt x="6" y="0"/>
                  <a:pt x="12" y="1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96" name="íṧḷíḍé">
            <a:extLst>
              <a:ext uri="{FF2B5EF4-FFF2-40B4-BE49-F238E27FC236}">
                <a16:creationId xmlns:a16="http://schemas.microsoft.com/office/drawing/2014/main" id="{E38DB685-897A-419D-A2FA-43573BEB33AA}"/>
              </a:ext>
            </a:extLst>
          </p:cNvPr>
          <p:cNvSpPr/>
          <p:nvPr/>
        </p:nvSpPr>
        <p:spPr bwMode="auto">
          <a:xfrm>
            <a:off x="9552410" y="3297001"/>
            <a:ext cx="77584" cy="80175"/>
          </a:xfrm>
          <a:custGeom>
            <a:avLst/>
            <a:gdLst>
              <a:gd name="T0" fmla="*/ 17 w 20"/>
              <a:gd name="T1" fmla="*/ 4 h 21"/>
              <a:gd name="T2" fmla="*/ 17 w 20"/>
              <a:gd name="T3" fmla="*/ 17 h 21"/>
              <a:gd name="T4" fmla="*/ 6 w 20"/>
              <a:gd name="T5" fmla="*/ 18 h 21"/>
              <a:gd name="T6" fmla="*/ 0 w 20"/>
              <a:gd name="T7" fmla="*/ 11 h 21"/>
              <a:gd name="T8" fmla="*/ 17 w 20"/>
              <a:gd name="T9" fmla="*/ 4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21">
                <a:moveTo>
                  <a:pt x="17" y="4"/>
                </a:moveTo>
                <a:cubicBezTo>
                  <a:pt x="20" y="9"/>
                  <a:pt x="12" y="14"/>
                  <a:pt x="17" y="17"/>
                </a:cubicBezTo>
                <a:cubicBezTo>
                  <a:pt x="17" y="21"/>
                  <a:pt x="9" y="17"/>
                  <a:pt x="6" y="18"/>
                </a:cubicBezTo>
                <a:cubicBezTo>
                  <a:pt x="6" y="11"/>
                  <a:pt x="7" y="8"/>
                  <a:pt x="0" y="11"/>
                </a:cubicBezTo>
                <a:cubicBezTo>
                  <a:pt x="0" y="2"/>
                  <a:pt x="10" y="0"/>
                  <a:pt x="17" y="4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97" name="íṩļiďê">
            <a:extLst>
              <a:ext uri="{FF2B5EF4-FFF2-40B4-BE49-F238E27FC236}">
                <a16:creationId xmlns:a16="http://schemas.microsoft.com/office/drawing/2014/main" id="{80928507-D318-451E-A9A4-E5EBC37A4D7C}"/>
              </a:ext>
            </a:extLst>
          </p:cNvPr>
          <p:cNvSpPr/>
          <p:nvPr/>
        </p:nvSpPr>
        <p:spPr bwMode="auto">
          <a:xfrm>
            <a:off x="9283448" y="3581486"/>
            <a:ext cx="46551" cy="72415"/>
          </a:xfrm>
          <a:custGeom>
            <a:avLst/>
            <a:gdLst>
              <a:gd name="T0" fmla="*/ 11 w 12"/>
              <a:gd name="T1" fmla="*/ 8 h 19"/>
              <a:gd name="T2" fmla="*/ 7 w 12"/>
              <a:gd name="T3" fmla="*/ 19 h 19"/>
              <a:gd name="T4" fmla="*/ 0 w 12"/>
              <a:gd name="T5" fmla="*/ 19 h 19"/>
              <a:gd name="T6" fmla="*/ 1 w 12"/>
              <a:gd name="T7" fmla="*/ 6 h 19"/>
              <a:gd name="T8" fmla="*/ 11 w 12"/>
              <a:gd name="T9" fmla="*/ 8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9">
                <a:moveTo>
                  <a:pt x="11" y="8"/>
                </a:moveTo>
                <a:cubicBezTo>
                  <a:pt x="11" y="13"/>
                  <a:pt x="4" y="11"/>
                  <a:pt x="7" y="19"/>
                </a:cubicBezTo>
                <a:cubicBezTo>
                  <a:pt x="5" y="19"/>
                  <a:pt x="2" y="19"/>
                  <a:pt x="0" y="19"/>
                </a:cubicBezTo>
                <a:cubicBezTo>
                  <a:pt x="0" y="16"/>
                  <a:pt x="6" y="9"/>
                  <a:pt x="1" y="6"/>
                </a:cubicBezTo>
                <a:cubicBezTo>
                  <a:pt x="3" y="2"/>
                  <a:pt x="12" y="0"/>
                  <a:pt x="11" y="8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98" name="ïṩļïḋè">
            <a:extLst>
              <a:ext uri="{FF2B5EF4-FFF2-40B4-BE49-F238E27FC236}">
                <a16:creationId xmlns:a16="http://schemas.microsoft.com/office/drawing/2014/main" id="{581C1658-969F-4612-878A-5D7A3365F8B1}"/>
              </a:ext>
            </a:extLst>
          </p:cNvPr>
          <p:cNvSpPr/>
          <p:nvPr/>
        </p:nvSpPr>
        <p:spPr bwMode="auto">
          <a:xfrm>
            <a:off x="2546513" y="3615107"/>
            <a:ext cx="31033" cy="23276"/>
          </a:xfrm>
          <a:custGeom>
            <a:avLst/>
            <a:gdLst>
              <a:gd name="T0" fmla="*/ 0 w 8"/>
              <a:gd name="T1" fmla="*/ 3 h 6"/>
              <a:gd name="T2" fmla="*/ 7 w 8"/>
              <a:gd name="T3" fmla="*/ 1 h 6"/>
              <a:gd name="T4" fmla="*/ 5 w 8"/>
              <a:gd name="T5" fmla="*/ 6 h 6"/>
              <a:gd name="T6" fmla="*/ 1 w 8"/>
              <a:gd name="T7" fmla="*/ 6 h 6"/>
              <a:gd name="T8" fmla="*/ 0 w 8"/>
              <a:gd name="T9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6">
                <a:moveTo>
                  <a:pt x="0" y="3"/>
                </a:moveTo>
                <a:cubicBezTo>
                  <a:pt x="0" y="0"/>
                  <a:pt x="4" y="1"/>
                  <a:pt x="7" y="1"/>
                </a:cubicBezTo>
                <a:cubicBezTo>
                  <a:pt x="8" y="4"/>
                  <a:pt x="5" y="4"/>
                  <a:pt x="5" y="6"/>
                </a:cubicBezTo>
                <a:cubicBezTo>
                  <a:pt x="4" y="6"/>
                  <a:pt x="3" y="6"/>
                  <a:pt x="1" y="6"/>
                </a:cubicBezTo>
                <a:cubicBezTo>
                  <a:pt x="2" y="4"/>
                  <a:pt x="1" y="3"/>
                  <a:pt x="0" y="3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99" name="iṣļîḍé">
            <a:extLst>
              <a:ext uri="{FF2B5EF4-FFF2-40B4-BE49-F238E27FC236}">
                <a16:creationId xmlns:a16="http://schemas.microsoft.com/office/drawing/2014/main" id="{E75530E3-53A2-49DA-86AF-9FC3D55CC9CB}"/>
              </a:ext>
            </a:extLst>
          </p:cNvPr>
          <p:cNvSpPr/>
          <p:nvPr/>
        </p:nvSpPr>
        <p:spPr bwMode="auto">
          <a:xfrm>
            <a:off x="3304256" y="3638385"/>
            <a:ext cx="292237" cy="116382"/>
          </a:xfrm>
          <a:custGeom>
            <a:avLst/>
            <a:gdLst>
              <a:gd name="T0" fmla="*/ 75 w 76"/>
              <a:gd name="T1" fmla="*/ 21 h 30"/>
              <a:gd name="T2" fmla="*/ 58 w 76"/>
              <a:gd name="T3" fmla="*/ 26 h 30"/>
              <a:gd name="T4" fmla="*/ 54 w 76"/>
              <a:gd name="T5" fmla="*/ 17 h 30"/>
              <a:gd name="T6" fmla="*/ 34 w 76"/>
              <a:gd name="T7" fmla="*/ 13 h 30"/>
              <a:gd name="T8" fmla="*/ 32 w 76"/>
              <a:gd name="T9" fmla="*/ 8 h 30"/>
              <a:gd name="T10" fmla="*/ 13 w 76"/>
              <a:gd name="T11" fmla="*/ 8 h 30"/>
              <a:gd name="T12" fmla="*/ 0 w 76"/>
              <a:gd name="T13" fmla="*/ 11 h 30"/>
              <a:gd name="T14" fmla="*/ 8 w 76"/>
              <a:gd name="T15" fmla="*/ 2 h 30"/>
              <a:gd name="T16" fmla="*/ 24 w 76"/>
              <a:gd name="T17" fmla="*/ 0 h 30"/>
              <a:gd name="T18" fmla="*/ 30 w 76"/>
              <a:gd name="T19" fmla="*/ 4 h 30"/>
              <a:gd name="T20" fmla="*/ 36 w 76"/>
              <a:gd name="T21" fmla="*/ 6 h 30"/>
              <a:gd name="T22" fmla="*/ 50 w 76"/>
              <a:gd name="T23" fmla="*/ 8 h 30"/>
              <a:gd name="T24" fmla="*/ 56 w 76"/>
              <a:gd name="T25" fmla="*/ 17 h 30"/>
              <a:gd name="T26" fmla="*/ 62 w 76"/>
              <a:gd name="T27" fmla="*/ 19 h 30"/>
              <a:gd name="T28" fmla="*/ 75 w 76"/>
              <a:gd name="T29" fmla="*/ 21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6" h="30">
                <a:moveTo>
                  <a:pt x="75" y="21"/>
                </a:moveTo>
                <a:cubicBezTo>
                  <a:pt x="76" y="30"/>
                  <a:pt x="59" y="20"/>
                  <a:pt x="58" y="26"/>
                </a:cubicBezTo>
                <a:cubicBezTo>
                  <a:pt x="54" y="26"/>
                  <a:pt x="57" y="18"/>
                  <a:pt x="54" y="17"/>
                </a:cubicBezTo>
                <a:cubicBezTo>
                  <a:pt x="48" y="15"/>
                  <a:pt x="41" y="15"/>
                  <a:pt x="34" y="13"/>
                </a:cubicBezTo>
                <a:cubicBezTo>
                  <a:pt x="33" y="12"/>
                  <a:pt x="32" y="10"/>
                  <a:pt x="32" y="8"/>
                </a:cubicBezTo>
                <a:cubicBezTo>
                  <a:pt x="24" y="8"/>
                  <a:pt x="19" y="7"/>
                  <a:pt x="13" y="8"/>
                </a:cubicBezTo>
                <a:cubicBezTo>
                  <a:pt x="9" y="8"/>
                  <a:pt x="5" y="13"/>
                  <a:pt x="0" y="11"/>
                </a:cubicBezTo>
                <a:cubicBezTo>
                  <a:pt x="0" y="6"/>
                  <a:pt x="8" y="8"/>
                  <a:pt x="8" y="2"/>
                </a:cubicBezTo>
                <a:cubicBezTo>
                  <a:pt x="13" y="1"/>
                  <a:pt x="22" y="4"/>
                  <a:pt x="24" y="0"/>
                </a:cubicBezTo>
                <a:cubicBezTo>
                  <a:pt x="33" y="2"/>
                  <a:pt x="22" y="2"/>
                  <a:pt x="30" y="4"/>
                </a:cubicBezTo>
                <a:cubicBezTo>
                  <a:pt x="30" y="4"/>
                  <a:pt x="35" y="6"/>
                  <a:pt x="36" y="6"/>
                </a:cubicBezTo>
                <a:cubicBezTo>
                  <a:pt x="37" y="8"/>
                  <a:pt x="43" y="8"/>
                  <a:pt x="50" y="8"/>
                </a:cubicBezTo>
                <a:cubicBezTo>
                  <a:pt x="49" y="14"/>
                  <a:pt x="60" y="9"/>
                  <a:pt x="56" y="17"/>
                </a:cubicBezTo>
                <a:cubicBezTo>
                  <a:pt x="59" y="15"/>
                  <a:pt x="61" y="15"/>
                  <a:pt x="62" y="19"/>
                </a:cubicBezTo>
                <a:cubicBezTo>
                  <a:pt x="66" y="20"/>
                  <a:pt x="74" y="17"/>
                  <a:pt x="75" y="21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00" name="iSļïḋé">
            <a:extLst>
              <a:ext uri="{FF2B5EF4-FFF2-40B4-BE49-F238E27FC236}">
                <a16:creationId xmlns:a16="http://schemas.microsoft.com/office/drawing/2014/main" id="{59646ED4-E776-4417-83DE-77E89F6E7AD2}"/>
              </a:ext>
            </a:extLst>
          </p:cNvPr>
          <p:cNvSpPr/>
          <p:nvPr/>
        </p:nvSpPr>
        <p:spPr bwMode="auto">
          <a:xfrm>
            <a:off x="3648215" y="3739247"/>
            <a:ext cx="118963" cy="64657"/>
          </a:xfrm>
          <a:custGeom>
            <a:avLst/>
            <a:gdLst>
              <a:gd name="T0" fmla="*/ 1 w 31"/>
              <a:gd name="T1" fmla="*/ 0 h 17"/>
              <a:gd name="T2" fmla="*/ 16 w 31"/>
              <a:gd name="T3" fmla="*/ 2 h 17"/>
              <a:gd name="T4" fmla="*/ 24 w 31"/>
              <a:gd name="T5" fmla="*/ 4 h 17"/>
              <a:gd name="T6" fmla="*/ 31 w 31"/>
              <a:gd name="T7" fmla="*/ 8 h 17"/>
              <a:gd name="T8" fmla="*/ 5 w 31"/>
              <a:gd name="T9" fmla="*/ 12 h 17"/>
              <a:gd name="T10" fmla="*/ 9 w 31"/>
              <a:gd name="T11" fmla="*/ 10 h 17"/>
              <a:gd name="T12" fmla="*/ 1 w 31"/>
              <a:gd name="T13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17">
                <a:moveTo>
                  <a:pt x="1" y="0"/>
                </a:moveTo>
                <a:cubicBezTo>
                  <a:pt x="5" y="3"/>
                  <a:pt x="12" y="1"/>
                  <a:pt x="16" y="2"/>
                </a:cubicBezTo>
                <a:cubicBezTo>
                  <a:pt x="17" y="2"/>
                  <a:pt x="22" y="9"/>
                  <a:pt x="24" y="4"/>
                </a:cubicBezTo>
                <a:cubicBezTo>
                  <a:pt x="27" y="5"/>
                  <a:pt x="25" y="10"/>
                  <a:pt x="31" y="8"/>
                </a:cubicBezTo>
                <a:cubicBezTo>
                  <a:pt x="31" y="17"/>
                  <a:pt x="11" y="13"/>
                  <a:pt x="5" y="12"/>
                </a:cubicBezTo>
                <a:cubicBezTo>
                  <a:pt x="4" y="10"/>
                  <a:pt x="9" y="10"/>
                  <a:pt x="9" y="10"/>
                </a:cubicBezTo>
                <a:cubicBezTo>
                  <a:pt x="9" y="7"/>
                  <a:pt x="0" y="7"/>
                  <a:pt x="1" y="0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01" name="ïṣļíḓé">
            <a:extLst>
              <a:ext uri="{FF2B5EF4-FFF2-40B4-BE49-F238E27FC236}">
                <a16:creationId xmlns:a16="http://schemas.microsoft.com/office/drawing/2014/main" id="{C2901E26-B3E1-4296-BC81-DEA83F1D3607}"/>
              </a:ext>
            </a:extLst>
          </p:cNvPr>
          <p:cNvSpPr/>
          <p:nvPr/>
        </p:nvSpPr>
        <p:spPr bwMode="auto">
          <a:xfrm>
            <a:off x="8947249" y="3747007"/>
            <a:ext cx="56895" cy="41381"/>
          </a:xfrm>
          <a:custGeom>
            <a:avLst/>
            <a:gdLst>
              <a:gd name="T0" fmla="*/ 13 w 15"/>
              <a:gd name="T1" fmla="*/ 0 h 11"/>
              <a:gd name="T2" fmla="*/ 9 w 15"/>
              <a:gd name="T3" fmla="*/ 11 h 11"/>
              <a:gd name="T4" fmla="*/ 0 w 15"/>
              <a:gd name="T5" fmla="*/ 4 h 11"/>
              <a:gd name="T6" fmla="*/ 4 w 15"/>
              <a:gd name="T7" fmla="*/ 0 h 11"/>
              <a:gd name="T8" fmla="*/ 13 w 15"/>
              <a:gd name="T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1">
                <a:moveTo>
                  <a:pt x="13" y="0"/>
                </a:moveTo>
                <a:cubicBezTo>
                  <a:pt x="15" y="7"/>
                  <a:pt x="8" y="6"/>
                  <a:pt x="9" y="11"/>
                </a:cubicBezTo>
                <a:cubicBezTo>
                  <a:pt x="5" y="10"/>
                  <a:pt x="0" y="10"/>
                  <a:pt x="0" y="4"/>
                </a:cubicBezTo>
                <a:cubicBezTo>
                  <a:pt x="3" y="5"/>
                  <a:pt x="3" y="2"/>
                  <a:pt x="4" y="0"/>
                </a:cubicBezTo>
                <a:cubicBezTo>
                  <a:pt x="7" y="0"/>
                  <a:pt x="10" y="0"/>
                  <a:pt x="13" y="0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02" name="ïšḷíďê">
            <a:extLst>
              <a:ext uri="{FF2B5EF4-FFF2-40B4-BE49-F238E27FC236}">
                <a16:creationId xmlns:a16="http://schemas.microsoft.com/office/drawing/2014/main" id="{8E12D87F-1A5F-461B-8A09-B2AC197CBFF1}"/>
              </a:ext>
            </a:extLst>
          </p:cNvPr>
          <p:cNvSpPr/>
          <p:nvPr/>
        </p:nvSpPr>
        <p:spPr bwMode="auto">
          <a:xfrm>
            <a:off x="3604251" y="3762523"/>
            <a:ext cx="43966" cy="33623"/>
          </a:xfrm>
          <a:custGeom>
            <a:avLst/>
            <a:gdLst>
              <a:gd name="T0" fmla="*/ 10 w 12"/>
              <a:gd name="T1" fmla="*/ 9 h 9"/>
              <a:gd name="T2" fmla="*/ 0 w 12"/>
              <a:gd name="T3" fmla="*/ 7 h 9"/>
              <a:gd name="T4" fmla="*/ 10 w 12"/>
              <a:gd name="T5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" h="9">
                <a:moveTo>
                  <a:pt x="10" y="9"/>
                </a:moveTo>
                <a:cubicBezTo>
                  <a:pt x="8" y="8"/>
                  <a:pt x="5" y="7"/>
                  <a:pt x="0" y="7"/>
                </a:cubicBezTo>
                <a:cubicBezTo>
                  <a:pt x="1" y="4"/>
                  <a:pt x="12" y="0"/>
                  <a:pt x="10" y="9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03" name="i$ľiďé">
            <a:extLst>
              <a:ext uri="{FF2B5EF4-FFF2-40B4-BE49-F238E27FC236}">
                <a16:creationId xmlns:a16="http://schemas.microsoft.com/office/drawing/2014/main" id="{5D18AF82-1BF4-480F-9403-034ACBFBDFAC}"/>
              </a:ext>
            </a:extLst>
          </p:cNvPr>
          <p:cNvSpPr/>
          <p:nvPr/>
        </p:nvSpPr>
        <p:spPr bwMode="auto">
          <a:xfrm>
            <a:off x="3485288" y="3772868"/>
            <a:ext cx="56895" cy="36207"/>
          </a:xfrm>
          <a:custGeom>
            <a:avLst/>
            <a:gdLst>
              <a:gd name="T0" fmla="*/ 2 w 15"/>
              <a:gd name="T1" fmla="*/ 3 h 9"/>
              <a:gd name="T2" fmla="*/ 13 w 15"/>
              <a:gd name="T3" fmla="*/ 6 h 9"/>
              <a:gd name="T4" fmla="*/ 2 w 15"/>
              <a:gd name="T5" fmla="*/ 3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" h="9">
                <a:moveTo>
                  <a:pt x="2" y="3"/>
                </a:moveTo>
                <a:cubicBezTo>
                  <a:pt x="5" y="4"/>
                  <a:pt x="15" y="0"/>
                  <a:pt x="13" y="6"/>
                </a:cubicBezTo>
                <a:cubicBezTo>
                  <a:pt x="9" y="5"/>
                  <a:pt x="0" y="9"/>
                  <a:pt x="2" y="3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04" name="îšliďè">
            <a:extLst>
              <a:ext uri="{FF2B5EF4-FFF2-40B4-BE49-F238E27FC236}">
                <a16:creationId xmlns:a16="http://schemas.microsoft.com/office/drawing/2014/main" id="{680D8220-3241-489D-A74D-104175B7B16C}"/>
              </a:ext>
            </a:extLst>
          </p:cNvPr>
          <p:cNvSpPr/>
          <p:nvPr/>
        </p:nvSpPr>
        <p:spPr bwMode="auto">
          <a:xfrm>
            <a:off x="9265344" y="3788386"/>
            <a:ext cx="80172" cy="142243"/>
          </a:xfrm>
          <a:custGeom>
            <a:avLst/>
            <a:gdLst>
              <a:gd name="T0" fmla="*/ 10 w 21"/>
              <a:gd name="T1" fmla="*/ 0 h 37"/>
              <a:gd name="T2" fmla="*/ 18 w 21"/>
              <a:gd name="T3" fmla="*/ 0 h 37"/>
              <a:gd name="T4" fmla="*/ 21 w 21"/>
              <a:gd name="T5" fmla="*/ 13 h 37"/>
              <a:gd name="T6" fmla="*/ 16 w 21"/>
              <a:gd name="T7" fmla="*/ 19 h 37"/>
              <a:gd name="T8" fmla="*/ 14 w 21"/>
              <a:gd name="T9" fmla="*/ 25 h 37"/>
              <a:gd name="T10" fmla="*/ 12 w 21"/>
              <a:gd name="T11" fmla="*/ 34 h 37"/>
              <a:gd name="T12" fmla="*/ 6 w 21"/>
              <a:gd name="T13" fmla="*/ 28 h 37"/>
              <a:gd name="T14" fmla="*/ 1 w 21"/>
              <a:gd name="T15" fmla="*/ 21 h 37"/>
              <a:gd name="T16" fmla="*/ 5 w 21"/>
              <a:gd name="T17" fmla="*/ 10 h 37"/>
              <a:gd name="T18" fmla="*/ 10 w 21"/>
              <a:gd name="T19" fmla="*/ 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" h="37">
                <a:moveTo>
                  <a:pt x="10" y="0"/>
                </a:moveTo>
                <a:cubicBezTo>
                  <a:pt x="13" y="0"/>
                  <a:pt x="15" y="0"/>
                  <a:pt x="18" y="0"/>
                </a:cubicBezTo>
                <a:cubicBezTo>
                  <a:pt x="20" y="4"/>
                  <a:pt x="20" y="9"/>
                  <a:pt x="21" y="13"/>
                </a:cubicBezTo>
                <a:cubicBezTo>
                  <a:pt x="18" y="14"/>
                  <a:pt x="20" y="20"/>
                  <a:pt x="16" y="19"/>
                </a:cubicBezTo>
                <a:cubicBezTo>
                  <a:pt x="16" y="22"/>
                  <a:pt x="16" y="24"/>
                  <a:pt x="14" y="25"/>
                </a:cubicBezTo>
                <a:cubicBezTo>
                  <a:pt x="13" y="27"/>
                  <a:pt x="16" y="34"/>
                  <a:pt x="12" y="34"/>
                </a:cubicBezTo>
                <a:cubicBezTo>
                  <a:pt x="6" y="37"/>
                  <a:pt x="11" y="29"/>
                  <a:pt x="6" y="28"/>
                </a:cubicBezTo>
                <a:cubicBezTo>
                  <a:pt x="4" y="28"/>
                  <a:pt x="3" y="23"/>
                  <a:pt x="1" y="21"/>
                </a:cubicBezTo>
                <a:cubicBezTo>
                  <a:pt x="0" y="16"/>
                  <a:pt x="7" y="17"/>
                  <a:pt x="5" y="10"/>
                </a:cubicBezTo>
                <a:cubicBezTo>
                  <a:pt x="9" y="14"/>
                  <a:pt x="9" y="5"/>
                  <a:pt x="10" y="0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05" name="íşľíḍè">
            <a:extLst>
              <a:ext uri="{FF2B5EF4-FFF2-40B4-BE49-F238E27FC236}">
                <a16:creationId xmlns:a16="http://schemas.microsoft.com/office/drawing/2014/main" id="{7454D8AC-1686-4F43-A1E0-40001AFF3295}"/>
              </a:ext>
            </a:extLst>
          </p:cNvPr>
          <p:cNvSpPr/>
          <p:nvPr/>
        </p:nvSpPr>
        <p:spPr bwMode="auto">
          <a:xfrm>
            <a:off x="9345517" y="3907353"/>
            <a:ext cx="108619" cy="111209"/>
          </a:xfrm>
          <a:custGeom>
            <a:avLst/>
            <a:gdLst>
              <a:gd name="T0" fmla="*/ 15 w 28"/>
              <a:gd name="T1" fmla="*/ 3 h 29"/>
              <a:gd name="T2" fmla="*/ 21 w 28"/>
              <a:gd name="T3" fmla="*/ 9 h 29"/>
              <a:gd name="T4" fmla="*/ 19 w 28"/>
              <a:gd name="T5" fmla="*/ 10 h 29"/>
              <a:gd name="T6" fmla="*/ 21 w 28"/>
              <a:gd name="T7" fmla="*/ 14 h 29"/>
              <a:gd name="T8" fmla="*/ 28 w 28"/>
              <a:gd name="T9" fmla="*/ 23 h 29"/>
              <a:gd name="T10" fmla="*/ 25 w 28"/>
              <a:gd name="T11" fmla="*/ 29 h 29"/>
              <a:gd name="T12" fmla="*/ 19 w 28"/>
              <a:gd name="T13" fmla="*/ 29 h 29"/>
              <a:gd name="T14" fmla="*/ 10 w 28"/>
              <a:gd name="T15" fmla="*/ 20 h 29"/>
              <a:gd name="T16" fmla="*/ 13 w 28"/>
              <a:gd name="T17" fmla="*/ 16 h 29"/>
              <a:gd name="T18" fmla="*/ 0 w 28"/>
              <a:gd name="T19" fmla="*/ 5 h 29"/>
              <a:gd name="T20" fmla="*/ 15 w 28"/>
              <a:gd name="T21" fmla="*/ 3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" h="29">
                <a:moveTo>
                  <a:pt x="15" y="3"/>
                </a:moveTo>
                <a:cubicBezTo>
                  <a:pt x="10" y="9"/>
                  <a:pt x="20" y="7"/>
                  <a:pt x="21" y="9"/>
                </a:cubicBezTo>
                <a:cubicBezTo>
                  <a:pt x="22" y="10"/>
                  <a:pt x="19" y="10"/>
                  <a:pt x="19" y="10"/>
                </a:cubicBezTo>
                <a:cubicBezTo>
                  <a:pt x="19" y="11"/>
                  <a:pt x="21" y="14"/>
                  <a:pt x="21" y="14"/>
                </a:cubicBezTo>
                <a:cubicBezTo>
                  <a:pt x="23" y="18"/>
                  <a:pt x="28" y="18"/>
                  <a:pt x="28" y="23"/>
                </a:cubicBezTo>
                <a:cubicBezTo>
                  <a:pt x="24" y="23"/>
                  <a:pt x="25" y="26"/>
                  <a:pt x="25" y="29"/>
                </a:cubicBezTo>
                <a:cubicBezTo>
                  <a:pt x="23" y="28"/>
                  <a:pt x="19" y="26"/>
                  <a:pt x="19" y="29"/>
                </a:cubicBezTo>
                <a:cubicBezTo>
                  <a:pt x="14" y="28"/>
                  <a:pt x="15" y="21"/>
                  <a:pt x="10" y="20"/>
                </a:cubicBezTo>
                <a:cubicBezTo>
                  <a:pt x="10" y="18"/>
                  <a:pt x="13" y="18"/>
                  <a:pt x="13" y="16"/>
                </a:cubicBezTo>
                <a:cubicBezTo>
                  <a:pt x="9" y="13"/>
                  <a:pt x="6" y="7"/>
                  <a:pt x="0" y="5"/>
                </a:cubicBezTo>
                <a:cubicBezTo>
                  <a:pt x="5" y="0"/>
                  <a:pt x="9" y="2"/>
                  <a:pt x="15" y="3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06" name="iṥlïḋè">
            <a:extLst>
              <a:ext uri="{FF2B5EF4-FFF2-40B4-BE49-F238E27FC236}">
                <a16:creationId xmlns:a16="http://schemas.microsoft.com/office/drawing/2014/main" id="{2189133B-31CB-48F4-958C-492B7838F410}"/>
              </a:ext>
            </a:extLst>
          </p:cNvPr>
          <p:cNvSpPr/>
          <p:nvPr/>
        </p:nvSpPr>
        <p:spPr bwMode="auto">
          <a:xfrm>
            <a:off x="9304139" y="3953905"/>
            <a:ext cx="23275" cy="15518"/>
          </a:xfrm>
          <a:custGeom>
            <a:avLst/>
            <a:gdLst>
              <a:gd name="T0" fmla="*/ 0 w 6"/>
              <a:gd name="T1" fmla="*/ 0 h 4"/>
              <a:gd name="T2" fmla="*/ 6 w 6"/>
              <a:gd name="T3" fmla="*/ 0 h 4"/>
              <a:gd name="T4" fmla="*/ 6 w 6"/>
              <a:gd name="T5" fmla="*/ 4 h 4"/>
              <a:gd name="T6" fmla="*/ 0 w 6"/>
              <a:gd name="T7" fmla="*/ 4 h 4"/>
              <a:gd name="T8" fmla="*/ 0 w 6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4">
                <a:moveTo>
                  <a:pt x="0" y="0"/>
                </a:moveTo>
                <a:cubicBezTo>
                  <a:pt x="2" y="0"/>
                  <a:pt x="4" y="0"/>
                  <a:pt x="6" y="0"/>
                </a:cubicBezTo>
                <a:cubicBezTo>
                  <a:pt x="6" y="2"/>
                  <a:pt x="6" y="3"/>
                  <a:pt x="6" y="4"/>
                </a:cubicBezTo>
                <a:cubicBezTo>
                  <a:pt x="4" y="4"/>
                  <a:pt x="2" y="4"/>
                  <a:pt x="0" y="4"/>
                </a:cubicBezTo>
                <a:cubicBezTo>
                  <a:pt x="0" y="3"/>
                  <a:pt x="0" y="2"/>
                  <a:pt x="0" y="0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07" name="íṥḷïdè">
            <a:extLst>
              <a:ext uri="{FF2B5EF4-FFF2-40B4-BE49-F238E27FC236}">
                <a16:creationId xmlns:a16="http://schemas.microsoft.com/office/drawing/2014/main" id="{C27CDD91-C240-4EA1-BE57-D6145FCAA556}"/>
              </a:ext>
            </a:extLst>
          </p:cNvPr>
          <p:cNvSpPr/>
          <p:nvPr/>
        </p:nvSpPr>
        <p:spPr bwMode="auto">
          <a:xfrm>
            <a:off x="9337757" y="3972008"/>
            <a:ext cx="62068" cy="93104"/>
          </a:xfrm>
          <a:custGeom>
            <a:avLst/>
            <a:gdLst>
              <a:gd name="T0" fmla="*/ 15 w 16"/>
              <a:gd name="T1" fmla="*/ 20 h 24"/>
              <a:gd name="T2" fmla="*/ 6 w 16"/>
              <a:gd name="T3" fmla="*/ 21 h 24"/>
              <a:gd name="T4" fmla="*/ 0 w 16"/>
              <a:gd name="T5" fmla="*/ 12 h 24"/>
              <a:gd name="T6" fmla="*/ 15 w 16"/>
              <a:gd name="T7" fmla="*/ 2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" h="24">
                <a:moveTo>
                  <a:pt x="15" y="20"/>
                </a:moveTo>
                <a:cubicBezTo>
                  <a:pt x="16" y="24"/>
                  <a:pt x="9" y="20"/>
                  <a:pt x="6" y="21"/>
                </a:cubicBezTo>
                <a:cubicBezTo>
                  <a:pt x="6" y="16"/>
                  <a:pt x="8" y="10"/>
                  <a:pt x="0" y="12"/>
                </a:cubicBezTo>
                <a:cubicBezTo>
                  <a:pt x="7" y="0"/>
                  <a:pt x="7" y="21"/>
                  <a:pt x="15" y="20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08" name="ïṧļïḍe">
            <a:extLst>
              <a:ext uri="{FF2B5EF4-FFF2-40B4-BE49-F238E27FC236}">
                <a16:creationId xmlns:a16="http://schemas.microsoft.com/office/drawing/2014/main" id="{DD4660E1-546E-4405-9CF4-C200206C94DE}"/>
              </a:ext>
            </a:extLst>
          </p:cNvPr>
          <p:cNvSpPr/>
          <p:nvPr/>
        </p:nvSpPr>
        <p:spPr bwMode="auto">
          <a:xfrm>
            <a:off x="8104163" y="4049596"/>
            <a:ext cx="62068" cy="103449"/>
          </a:xfrm>
          <a:custGeom>
            <a:avLst/>
            <a:gdLst>
              <a:gd name="T0" fmla="*/ 3 w 16"/>
              <a:gd name="T1" fmla="*/ 1 h 27"/>
              <a:gd name="T2" fmla="*/ 8 w 16"/>
              <a:gd name="T3" fmla="*/ 7 h 27"/>
              <a:gd name="T4" fmla="*/ 10 w 16"/>
              <a:gd name="T5" fmla="*/ 9 h 27"/>
              <a:gd name="T6" fmla="*/ 14 w 16"/>
              <a:gd name="T7" fmla="*/ 13 h 27"/>
              <a:gd name="T8" fmla="*/ 12 w 16"/>
              <a:gd name="T9" fmla="*/ 14 h 27"/>
              <a:gd name="T10" fmla="*/ 14 w 16"/>
              <a:gd name="T11" fmla="*/ 24 h 27"/>
              <a:gd name="T12" fmla="*/ 10 w 16"/>
              <a:gd name="T13" fmla="*/ 27 h 27"/>
              <a:gd name="T14" fmla="*/ 3 w 16"/>
              <a:gd name="T15" fmla="*/ 1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" h="27">
                <a:moveTo>
                  <a:pt x="3" y="1"/>
                </a:moveTo>
                <a:cubicBezTo>
                  <a:pt x="6" y="0"/>
                  <a:pt x="7" y="5"/>
                  <a:pt x="8" y="7"/>
                </a:cubicBezTo>
                <a:cubicBezTo>
                  <a:pt x="9" y="8"/>
                  <a:pt x="10" y="7"/>
                  <a:pt x="10" y="9"/>
                </a:cubicBezTo>
                <a:cubicBezTo>
                  <a:pt x="10" y="11"/>
                  <a:pt x="13" y="11"/>
                  <a:pt x="14" y="13"/>
                </a:cubicBezTo>
                <a:cubicBezTo>
                  <a:pt x="15" y="15"/>
                  <a:pt x="12" y="14"/>
                  <a:pt x="12" y="14"/>
                </a:cubicBezTo>
                <a:cubicBezTo>
                  <a:pt x="12" y="16"/>
                  <a:pt x="16" y="18"/>
                  <a:pt x="14" y="24"/>
                </a:cubicBezTo>
                <a:cubicBezTo>
                  <a:pt x="11" y="23"/>
                  <a:pt x="10" y="25"/>
                  <a:pt x="10" y="27"/>
                </a:cubicBezTo>
                <a:cubicBezTo>
                  <a:pt x="0" y="24"/>
                  <a:pt x="1" y="13"/>
                  <a:pt x="3" y="1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09" name="išlïḋè">
            <a:extLst>
              <a:ext uri="{FF2B5EF4-FFF2-40B4-BE49-F238E27FC236}">
                <a16:creationId xmlns:a16="http://schemas.microsoft.com/office/drawing/2014/main" id="{A4A254C8-12CE-4515-8225-4B7443F4FDD2}"/>
              </a:ext>
            </a:extLst>
          </p:cNvPr>
          <p:cNvSpPr/>
          <p:nvPr/>
        </p:nvSpPr>
        <p:spPr bwMode="auto">
          <a:xfrm>
            <a:off x="9392067" y="4054767"/>
            <a:ext cx="77584" cy="118967"/>
          </a:xfrm>
          <a:custGeom>
            <a:avLst/>
            <a:gdLst>
              <a:gd name="T0" fmla="*/ 16 w 20"/>
              <a:gd name="T1" fmla="*/ 0 h 31"/>
              <a:gd name="T2" fmla="*/ 20 w 20"/>
              <a:gd name="T3" fmla="*/ 15 h 31"/>
              <a:gd name="T4" fmla="*/ 14 w 20"/>
              <a:gd name="T5" fmla="*/ 17 h 31"/>
              <a:gd name="T6" fmla="*/ 14 w 20"/>
              <a:gd name="T7" fmla="*/ 30 h 31"/>
              <a:gd name="T8" fmla="*/ 5 w 20"/>
              <a:gd name="T9" fmla="*/ 25 h 31"/>
              <a:gd name="T10" fmla="*/ 7 w 20"/>
              <a:gd name="T11" fmla="*/ 17 h 31"/>
              <a:gd name="T12" fmla="*/ 7 w 20"/>
              <a:gd name="T13" fmla="*/ 13 h 31"/>
              <a:gd name="T14" fmla="*/ 5 w 20"/>
              <a:gd name="T15" fmla="*/ 13 h 31"/>
              <a:gd name="T16" fmla="*/ 9 w 20"/>
              <a:gd name="T17" fmla="*/ 8 h 31"/>
              <a:gd name="T18" fmla="*/ 13 w 20"/>
              <a:gd name="T19" fmla="*/ 2 h 31"/>
              <a:gd name="T20" fmla="*/ 16 w 20"/>
              <a:gd name="T21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0" h="31">
                <a:moveTo>
                  <a:pt x="16" y="0"/>
                </a:moveTo>
                <a:cubicBezTo>
                  <a:pt x="16" y="7"/>
                  <a:pt x="16" y="13"/>
                  <a:pt x="20" y="15"/>
                </a:cubicBezTo>
                <a:cubicBezTo>
                  <a:pt x="20" y="17"/>
                  <a:pt x="17" y="17"/>
                  <a:pt x="14" y="17"/>
                </a:cubicBezTo>
                <a:cubicBezTo>
                  <a:pt x="18" y="20"/>
                  <a:pt x="13" y="23"/>
                  <a:pt x="14" y="30"/>
                </a:cubicBezTo>
                <a:cubicBezTo>
                  <a:pt x="9" y="31"/>
                  <a:pt x="10" y="25"/>
                  <a:pt x="5" y="25"/>
                </a:cubicBezTo>
                <a:cubicBezTo>
                  <a:pt x="4" y="21"/>
                  <a:pt x="7" y="20"/>
                  <a:pt x="7" y="17"/>
                </a:cubicBezTo>
                <a:cubicBezTo>
                  <a:pt x="7" y="16"/>
                  <a:pt x="4" y="14"/>
                  <a:pt x="7" y="13"/>
                </a:cubicBezTo>
                <a:cubicBezTo>
                  <a:pt x="7" y="11"/>
                  <a:pt x="5" y="12"/>
                  <a:pt x="5" y="13"/>
                </a:cubicBezTo>
                <a:cubicBezTo>
                  <a:pt x="0" y="13"/>
                  <a:pt x="5" y="6"/>
                  <a:pt x="9" y="8"/>
                </a:cubicBezTo>
                <a:cubicBezTo>
                  <a:pt x="9" y="5"/>
                  <a:pt x="11" y="3"/>
                  <a:pt x="13" y="2"/>
                </a:cubicBezTo>
                <a:cubicBezTo>
                  <a:pt x="13" y="2"/>
                  <a:pt x="14" y="0"/>
                  <a:pt x="16" y="0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10" name="íṣḷiďê">
            <a:extLst>
              <a:ext uri="{FF2B5EF4-FFF2-40B4-BE49-F238E27FC236}">
                <a16:creationId xmlns:a16="http://schemas.microsoft.com/office/drawing/2014/main" id="{FE1F17B9-D731-497F-BB23-ED85EA9A3B74}"/>
              </a:ext>
            </a:extLst>
          </p:cNvPr>
          <p:cNvSpPr/>
          <p:nvPr/>
        </p:nvSpPr>
        <p:spPr bwMode="auto">
          <a:xfrm>
            <a:off x="9335172" y="4075456"/>
            <a:ext cx="56895" cy="51725"/>
          </a:xfrm>
          <a:custGeom>
            <a:avLst/>
            <a:gdLst>
              <a:gd name="T0" fmla="*/ 9 w 15"/>
              <a:gd name="T1" fmla="*/ 0 h 13"/>
              <a:gd name="T2" fmla="*/ 15 w 15"/>
              <a:gd name="T3" fmla="*/ 6 h 13"/>
              <a:gd name="T4" fmla="*/ 13 w 15"/>
              <a:gd name="T5" fmla="*/ 7 h 13"/>
              <a:gd name="T6" fmla="*/ 1 w 15"/>
              <a:gd name="T7" fmla="*/ 13 h 13"/>
              <a:gd name="T8" fmla="*/ 9 w 15"/>
              <a:gd name="T9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3">
                <a:moveTo>
                  <a:pt x="9" y="0"/>
                </a:moveTo>
                <a:cubicBezTo>
                  <a:pt x="13" y="0"/>
                  <a:pt x="15" y="2"/>
                  <a:pt x="15" y="6"/>
                </a:cubicBezTo>
                <a:cubicBezTo>
                  <a:pt x="11" y="5"/>
                  <a:pt x="11" y="7"/>
                  <a:pt x="13" y="7"/>
                </a:cubicBezTo>
                <a:cubicBezTo>
                  <a:pt x="11" y="9"/>
                  <a:pt x="6" y="12"/>
                  <a:pt x="1" y="13"/>
                </a:cubicBezTo>
                <a:cubicBezTo>
                  <a:pt x="0" y="5"/>
                  <a:pt x="9" y="7"/>
                  <a:pt x="9" y="0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11" name="íṥľíḋè">
            <a:extLst>
              <a:ext uri="{FF2B5EF4-FFF2-40B4-BE49-F238E27FC236}">
                <a16:creationId xmlns:a16="http://schemas.microsoft.com/office/drawing/2014/main" id="{4CD96A68-3C5D-4986-BE84-BF5C81A640A5}"/>
              </a:ext>
            </a:extLst>
          </p:cNvPr>
          <p:cNvSpPr/>
          <p:nvPr/>
        </p:nvSpPr>
        <p:spPr bwMode="auto">
          <a:xfrm>
            <a:off x="9495513" y="4261667"/>
            <a:ext cx="38793" cy="72415"/>
          </a:xfrm>
          <a:custGeom>
            <a:avLst/>
            <a:gdLst>
              <a:gd name="T0" fmla="*/ 2 w 10"/>
              <a:gd name="T1" fmla="*/ 0 h 19"/>
              <a:gd name="T2" fmla="*/ 10 w 10"/>
              <a:gd name="T3" fmla="*/ 6 h 19"/>
              <a:gd name="T4" fmla="*/ 0 w 10"/>
              <a:gd name="T5" fmla="*/ 17 h 19"/>
              <a:gd name="T6" fmla="*/ 4 w 10"/>
              <a:gd name="T7" fmla="*/ 15 h 19"/>
              <a:gd name="T8" fmla="*/ 2 w 10"/>
              <a:gd name="T9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19">
                <a:moveTo>
                  <a:pt x="2" y="0"/>
                </a:moveTo>
                <a:cubicBezTo>
                  <a:pt x="7" y="0"/>
                  <a:pt x="4" y="8"/>
                  <a:pt x="10" y="6"/>
                </a:cubicBezTo>
                <a:cubicBezTo>
                  <a:pt x="8" y="11"/>
                  <a:pt x="9" y="19"/>
                  <a:pt x="0" y="17"/>
                </a:cubicBezTo>
                <a:cubicBezTo>
                  <a:pt x="0" y="15"/>
                  <a:pt x="3" y="16"/>
                  <a:pt x="4" y="15"/>
                </a:cubicBezTo>
                <a:cubicBezTo>
                  <a:pt x="1" y="8"/>
                  <a:pt x="1" y="10"/>
                  <a:pt x="2" y="0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12" name="îsḻiḓè">
            <a:extLst>
              <a:ext uri="{FF2B5EF4-FFF2-40B4-BE49-F238E27FC236}">
                <a16:creationId xmlns:a16="http://schemas.microsoft.com/office/drawing/2014/main" id="{E479808B-2A8C-4A53-BC31-1E2FDD287851}"/>
              </a:ext>
            </a:extLst>
          </p:cNvPr>
          <p:cNvSpPr/>
          <p:nvPr/>
        </p:nvSpPr>
        <p:spPr bwMode="auto">
          <a:xfrm>
            <a:off x="9275689" y="4279771"/>
            <a:ext cx="147412" cy="46552"/>
          </a:xfrm>
          <a:custGeom>
            <a:avLst/>
            <a:gdLst>
              <a:gd name="T0" fmla="*/ 37 w 38"/>
              <a:gd name="T1" fmla="*/ 5 h 12"/>
              <a:gd name="T2" fmla="*/ 26 w 38"/>
              <a:gd name="T3" fmla="*/ 10 h 12"/>
              <a:gd name="T4" fmla="*/ 0 w 38"/>
              <a:gd name="T5" fmla="*/ 12 h 12"/>
              <a:gd name="T6" fmla="*/ 31 w 38"/>
              <a:gd name="T7" fmla="*/ 3 h 12"/>
              <a:gd name="T8" fmla="*/ 37 w 38"/>
              <a:gd name="T9" fmla="*/ 5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12">
                <a:moveTo>
                  <a:pt x="37" y="5"/>
                </a:moveTo>
                <a:cubicBezTo>
                  <a:pt x="38" y="10"/>
                  <a:pt x="30" y="10"/>
                  <a:pt x="26" y="10"/>
                </a:cubicBezTo>
                <a:cubicBezTo>
                  <a:pt x="18" y="11"/>
                  <a:pt x="7" y="9"/>
                  <a:pt x="0" y="12"/>
                </a:cubicBezTo>
                <a:cubicBezTo>
                  <a:pt x="1" y="0"/>
                  <a:pt x="27" y="12"/>
                  <a:pt x="31" y="3"/>
                </a:cubicBezTo>
                <a:cubicBezTo>
                  <a:pt x="33" y="4"/>
                  <a:pt x="34" y="5"/>
                  <a:pt x="37" y="5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13" name="ïŝḷïḍe">
            <a:extLst>
              <a:ext uri="{FF2B5EF4-FFF2-40B4-BE49-F238E27FC236}">
                <a16:creationId xmlns:a16="http://schemas.microsoft.com/office/drawing/2014/main" id="{0C120429-4FD0-40E8-8B0A-F07C2C3B7055}"/>
              </a:ext>
            </a:extLst>
          </p:cNvPr>
          <p:cNvSpPr/>
          <p:nvPr/>
        </p:nvSpPr>
        <p:spPr bwMode="auto">
          <a:xfrm>
            <a:off x="9591201" y="4336668"/>
            <a:ext cx="93101" cy="59483"/>
          </a:xfrm>
          <a:custGeom>
            <a:avLst/>
            <a:gdLst>
              <a:gd name="T0" fmla="*/ 24 w 24"/>
              <a:gd name="T1" fmla="*/ 10 h 15"/>
              <a:gd name="T2" fmla="*/ 20 w 24"/>
              <a:gd name="T3" fmla="*/ 14 h 15"/>
              <a:gd name="T4" fmla="*/ 9 w 24"/>
              <a:gd name="T5" fmla="*/ 14 h 15"/>
              <a:gd name="T6" fmla="*/ 7 w 24"/>
              <a:gd name="T7" fmla="*/ 12 h 15"/>
              <a:gd name="T8" fmla="*/ 0 w 24"/>
              <a:gd name="T9" fmla="*/ 7 h 15"/>
              <a:gd name="T10" fmla="*/ 9 w 24"/>
              <a:gd name="T11" fmla="*/ 3 h 15"/>
              <a:gd name="T12" fmla="*/ 15 w 24"/>
              <a:gd name="T13" fmla="*/ 1 h 15"/>
              <a:gd name="T14" fmla="*/ 15 w 24"/>
              <a:gd name="T15" fmla="*/ 3 h 15"/>
              <a:gd name="T16" fmla="*/ 16 w 24"/>
              <a:gd name="T17" fmla="*/ 1 h 15"/>
              <a:gd name="T18" fmla="*/ 24 w 24"/>
              <a:gd name="T19" fmla="*/ 1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" h="15">
                <a:moveTo>
                  <a:pt x="24" y="10"/>
                </a:moveTo>
                <a:cubicBezTo>
                  <a:pt x="22" y="11"/>
                  <a:pt x="21" y="12"/>
                  <a:pt x="20" y="14"/>
                </a:cubicBezTo>
                <a:cubicBezTo>
                  <a:pt x="16" y="11"/>
                  <a:pt x="13" y="15"/>
                  <a:pt x="9" y="14"/>
                </a:cubicBezTo>
                <a:cubicBezTo>
                  <a:pt x="8" y="14"/>
                  <a:pt x="9" y="12"/>
                  <a:pt x="7" y="12"/>
                </a:cubicBezTo>
                <a:cubicBezTo>
                  <a:pt x="5" y="12"/>
                  <a:pt x="3" y="8"/>
                  <a:pt x="0" y="7"/>
                </a:cubicBezTo>
                <a:cubicBezTo>
                  <a:pt x="0" y="4"/>
                  <a:pt x="6" y="5"/>
                  <a:pt x="9" y="3"/>
                </a:cubicBezTo>
                <a:cubicBezTo>
                  <a:pt x="9" y="3"/>
                  <a:pt x="14" y="0"/>
                  <a:pt x="15" y="1"/>
                </a:cubicBezTo>
                <a:cubicBezTo>
                  <a:pt x="15" y="1"/>
                  <a:pt x="15" y="3"/>
                  <a:pt x="15" y="3"/>
                </a:cubicBezTo>
                <a:cubicBezTo>
                  <a:pt x="16" y="3"/>
                  <a:pt x="17" y="1"/>
                  <a:pt x="16" y="1"/>
                </a:cubicBezTo>
                <a:cubicBezTo>
                  <a:pt x="20" y="2"/>
                  <a:pt x="23" y="6"/>
                  <a:pt x="24" y="10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14" name="îṣļidé">
            <a:extLst>
              <a:ext uri="{FF2B5EF4-FFF2-40B4-BE49-F238E27FC236}">
                <a16:creationId xmlns:a16="http://schemas.microsoft.com/office/drawing/2014/main" id="{AE2AEE8D-CA7D-44B9-BFEE-5A640FBC1C43}"/>
              </a:ext>
            </a:extLst>
          </p:cNvPr>
          <p:cNvSpPr/>
          <p:nvPr/>
        </p:nvSpPr>
        <p:spPr bwMode="auto">
          <a:xfrm>
            <a:off x="9640338" y="4367702"/>
            <a:ext cx="522403" cy="276728"/>
          </a:xfrm>
          <a:custGeom>
            <a:avLst/>
            <a:gdLst>
              <a:gd name="T0" fmla="*/ 44 w 136"/>
              <a:gd name="T1" fmla="*/ 36 h 72"/>
              <a:gd name="T2" fmla="*/ 37 w 136"/>
              <a:gd name="T3" fmla="*/ 32 h 72"/>
              <a:gd name="T4" fmla="*/ 33 w 136"/>
              <a:gd name="T5" fmla="*/ 25 h 72"/>
              <a:gd name="T6" fmla="*/ 13 w 136"/>
              <a:gd name="T7" fmla="*/ 19 h 72"/>
              <a:gd name="T8" fmla="*/ 2 w 136"/>
              <a:gd name="T9" fmla="*/ 19 h 72"/>
              <a:gd name="T10" fmla="*/ 0 w 136"/>
              <a:gd name="T11" fmla="*/ 12 h 72"/>
              <a:gd name="T12" fmla="*/ 5 w 136"/>
              <a:gd name="T13" fmla="*/ 12 h 72"/>
              <a:gd name="T14" fmla="*/ 11 w 136"/>
              <a:gd name="T15" fmla="*/ 10 h 72"/>
              <a:gd name="T16" fmla="*/ 20 w 136"/>
              <a:gd name="T17" fmla="*/ 13 h 72"/>
              <a:gd name="T18" fmla="*/ 28 w 136"/>
              <a:gd name="T19" fmla="*/ 8 h 72"/>
              <a:gd name="T20" fmla="*/ 43 w 136"/>
              <a:gd name="T21" fmla="*/ 2 h 72"/>
              <a:gd name="T22" fmla="*/ 46 w 136"/>
              <a:gd name="T23" fmla="*/ 6 h 72"/>
              <a:gd name="T24" fmla="*/ 61 w 136"/>
              <a:gd name="T25" fmla="*/ 12 h 72"/>
              <a:gd name="T26" fmla="*/ 65 w 136"/>
              <a:gd name="T27" fmla="*/ 10 h 72"/>
              <a:gd name="T28" fmla="*/ 69 w 136"/>
              <a:gd name="T29" fmla="*/ 13 h 72"/>
              <a:gd name="T30" fmla="*/ 78 w 136"/>
              <a:gd name="T31" fmla="*/ 13 h 72"/>
              <a:gd name="T32" fmla="*/ 85 w 136"/>
              <a:gd name="T33" fmla="*/ 17 h 72"/>
              <a:gd name="T34" fmla="*/ 85 w 136"/>
              <a:gd name="T35" fmla="*/ 23 h 72"/>
              <a:gd name="T36" fmla="*/ 89 w 136"/>
              <a:gd name="T37" fmla="*/ 21 h 72"/>
              <a:gd name="T38" fmla="*/ 91 w 136"/>
              <a:gd name="T39" fmla="*/ 27 h 72"/>
              <a:gd name="T40" fmla="*/ 100 w 136"/>
              <a:gd name="T41" fmla="*/ 32 h 72"/>
              <a:gd name="T42" fmla="*/ 115 w 136"/>
              <a:gd name="T43" fmla="*/ 38 h 72"/>
              <a:gd name="T44" fmla="*/ 113 w 136"/>
              <a:gd name="T45" fmla="*/ 43 h 72"/>
              <a:gd name="T46" fmla="*/ 119 w 136"/>
              <a:gd name="T47" fmla="*/ 47 h 72"/>
              <a:gd name="T48" fmla="*/ 119 w 136"/>
              <a:gd name="T49" fmla="*/ 51 h 72"/>
              <a:gd name="T50" fmla="*/ 126 w 136"/>
              <a:gd name="T51" fmla="*/ 58 h 72"/>
              <a:gd name="T52" fmla="*/ 136 w 136"/>
              <a:gd name="T53" fmla="*/ 68 h 72"/>
              <a:gd name="T54" fmla="*/ 123 w 136"/>
              <a:gd name="T55" fmla="*/ 68 h 72"/>
              <a:gd name="T56" fmla="*/ 112 w 136"/>
              <a:gd name="T57" fmla="*/ 60 h 72"/>
              <a:gd name="T58" fmla="*/ 108 w 136"/>
              <a:gd name="T59" fmla="*/ 56 h 72"/>
              <a:gd name="T60" fmla="*/ 106 w 136"/>
              <a:gd name="T61" fmla="*/ 54 h 72"/>
              <a:gd name="T62" fmla="*/ 100 w 136"/>
              <a:gd name="T63" fmla="*/ 49 h 72"/>
              <a:gd name="T64" fmla="*/ 85 w 136"/>
              <a:gd name="T65" fmla="*/ 47 h 72"/>
              <a:gd name="T66" fmla="*/ 78 w 136"/>
              <a:gd name="T67" fmla="*/ 64 h 72"/>
              <a:gd name="T68" fmla="*/ 67 w 136"/>
              <a:gd name="T69" fmla="*/ 60 h 72"/>
              <a:gd name="T70" fmla="*/ 61 w 136"/>
              <a:gd name="T71" fmla="*/ 58 h 72"/>
              <a:gd name="T72" fmla="*/ 54 w 136"/>
              <a:gd name="T73" fmla="*/ 49 h 72"/>
              <a:gd name="T74" fmla="*/ 46 w 136"/>
              <a:gd name="T75" fmla="*/ 56 h 72"/>
              <a:gd name="T76" fmla="*/ 41 w 136"/>
              <a:gd name="T77" fmla="*/ 53 h 72"/>
              <a:gd name="T78" fmla="*/ 46 w 136"/>
              <a:gd name="T79" fmla="*/ 47 h 72"/>
              <a:gd name="T80" fmla="*/ 50 w 136"/>
              <a:gd name="T81" fmla="*/ 40 h 72"/>
              <a:gd name="T82" fmla="*/ 48 w 136"/>
              <a:gd name="T83" fmla="*/ 43 h 72"/>
              <a:gd name="T84" fmla="*/ 44 w 136"/>
              <a:gd name="T85" fmla="*/ 36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6" h="72">
                <a:moveTo>
                  <a:pt x="44" y="36"/>
                </a:moveTo>
                <a:cubicBezTo>
                  <a:pt x="41" y="36"/>
                  <a:pt x="42" y="31"/>
                  <a:pt x="37" y="32"/>
                </a:cubicBezTo>
                <a:cubicBezTo>
                  <a:pt x="36" y="29"/>
                  <a:pt x="34" y="27"/>
                  <a:pt x="33" y="25"/>
                </a:cubicBezTo>
                <a:cubicBezTo>
                  <a:pt x="25" y="24"/>
                  <a:pt x="17" y="23"/>
                  <a:pt x="13" y="19"/>
                </a:cubicBezTo>
                <a:cubicBezTo>
                  <a:pt x="7" y="21"/>
                  <a:pt x="9" y="19"/>
                  <a:pt x="2" y="19"/>
                </a:cubicBezTo>
                <a:cubicBezTo>
                  <a:pt x="1" y="16"/>
                  <a:pt x="3" y="12"/>
                  <a:pt x="0" y="12"/>
                </a:cubicBezTo>
                <a:cubicBezTo>
                  <a:pt x="1" y="8"/>
                  <a:pt x="3" y="12"/>
                  <a:pt x="5" y="12"/>
                </a:cubicBezTo>
                <a:cubicBezTo>
                  <a:pt x="8" y="11"/>
                  <a:pt x="9" y="9"/>
                  <a:pt x="11" y="10"/>
                </a:cubicBezTo>
                <a:cubicBezTo>
                  <a:pt x="15" y="10"/>
                  <a:pt x="17" y="13"/>
                  <a:pt x="20" y="13"/>
                </a:cubicBezTo>
                <a:cubicBezTo>
                  <a:pt x="24" y="15"/>
                  <a:pt x="25" y="9"/>
                  <a:pt x="28" y="8"/>
                </a:cubicBezTo>
                <a:cubicBezTo>
                  <a:pt x="32" y="5"/>
                  <a:pt x="39" y="6"/>
                  <a:pt x="43" y="2"/>
                </a:cubicBezTo>
                <a:cubicBezTo>
                  <a:pt x="46" y="0"/>
                  <a:pt x="45" y="5"/>
                  <a:pt x="46" y="6"/>
                </a:cubicBezTo>
                <a:cubicBezTo>
                  <a:pt x="50" y="8"/>
                  <a:pt x="61" y="5"/>
                  <a:pt x="61" y="12"/>
                </a:cubicBezTo>
                <a:cubicBezTo>
                  <a:pt x="63" y="13"/>
                  <a:pt x="65" y="10"/>
                  <a:pt x="65" y="10"/>
                </a:cubicBezTo>
                <a:cubicBezTo>
                  <a:pt x="67" y="10"/>
                  <a:pt x="67" y="13"/>
                  <a:pt x="69" y="13"/>
                </a:cubicBezTo>
                <a:cubicBezTo>
                  <a:pt x="71" y="15"/>
                  <a:pt x="75" y="12"/>
                  <a:pt x="78" y="13"/>
                </a:cubicBezTo>
                <a:cubicBezTo>
                  <a:pt x="79" y="14"/>
                  <a:pt x="80" y="19"/>
                  <a:pt x="85" y="17"/>
                </a:cubicBezTo>
                <a:cubicBezTo>
                  <a:pt x="88" y="20"/>
                  <a:pt x="86" y="20"/>
                  <a:pt x="85" y="23"/>
                </a:cubicBezTo>
                <a:cubicBezTo>
                  <a:pt x="88" y="23"/>
                  <a:pt x="89" y="22"/>
                  <a:pt x="89" y="21"/>
                </a:cubicBezTo>
                <a:cubicBezTo>
                  <a:pt x="91" y="21"/>
                  <a:pt x="91" y="24"/>
                  <a:pt x="91" y="27"/>
                </a:cubicBezTo>
                <a:cubicBezTo>
                  <a:pt x="93" y="30"/>
                  <a:pt x="97" y="30"/>
                  <a:pt x="100" y="32"/>
                </a:cubicBezTo>
                <a:cubicBezTo>
                  <a:pt x="102" y="33"/>
                  <a:pt x="109" y="38"/>
                  <a:pt x="115" y="38"/>
                </a:cubicBezTo>
                <a:cubicBezTo>
                  <a:pt x="116" y="41"/>
                  <a:pt x="114" y="41"/>
                  <a:pt x="113" y="43"/>
                </a:cubicBezTo>
                <a:cubicBezTo>
                  <a:pt x="114" y="46"/>
                  <a:pt x="118" y="45"/>
                  <a:pt x="119" y="47"/>
                </a:cubicBezTo>
                <a:cubicBezTo>
                  <a:pt x="120" y="48"/>
                  <a:pt x="118" y="50"/>
                  <a:pt x="119" y="51"/>
                </a:cubicBezTo>
                <a:cubicBezTo>
                  <a:pt x="121" y="53"/>
                  <a:pt x="124" y="55"/>
                  <a:pt x="126" y="58"/>
                </a:cubicBezTo>
                <a:cubicBezTo>
                  <a:pt x="129" y="62"/>
                  <a:pt x="131" y="67"/>
                  <a:pt x="136" y="68"/>
                </a:cubicBezTo>
                <a:cubicBezTo>
                  <a:pt x="132" y="72"/>
                  <a:pt x="125" y="68"/>
                  <a:pt x="123" y="68"/>
                </a:cubicBezTo>
                <a:cubicBezTo>
                  <a:pt x="119" y="67"/>
                  <a:pt x="117" y="65"/>
                  <a:pt x="112" y="60"/>
                </a:cubicBezTo>
                <a:cubicBezTo>
                  <a:pt x="110" y="59"/>
                  <a:pt x="109" y="57"/>
                  <a:pt x="108" y="56"/>
                </a:cubicBezTo>
                <a:cubicBezTo>
                  <a:pt x="107" y="55"/>
                  <a:pt x="106" y="57"/>
                  <a:pt x="106" y="54"/>
                </a:cubicBezTo>
                <a:cubicBezTo>
                  <a:pt x="106" y="54"/>
                  <a:pt x="101" y="49"/>
                  <a:pt x="100" y="49"/>
                </a:cubicBezTo>
                <a:cubicBezTo>
                  <a:pt x="96" y="47"/>
                  <a:pt x="90" y="50"/>
                  <a:pt x="85" y="47"/>
                </a:cubicBezTo>
                <a:cubicBezTo>
                  <a:pt x="81" y="51"/>
                  <a:pt x="80" y="58"/>
                  <a:pt x="78" y="64"/>
                </a:cubicBezTo>
                <a:cubicBezTo>
                  <a:pt x="77" y="61"/>
                  <a:pt x="70" y="62"/>
                  <a:pt x="67" y="60"/>
                </a:cubicBezTo>
                <a:cubicBezTo>
                  <a:pt x="65" y="58"/>
                  <a:pt x="68" y="55"/>
                  <a:pt x="61" y="58"/>
                </a:cubicBezTo>
                <a:cubicBezTo>
                  <a:pt x="65" y="49"/>
                  <a:pt x="52" y="56"/>
                  <a:pt x="54" y="49"/>
                </a:cubicBezTo>
                <a:cubicBezTo>
                  <a:pt x="49" y="50"/>
                  <a:pt x="45" y="50"/>
                  <a:pt x="46" y="56"/>
                </a:cubicBezTo>
                <a:cubicBezTo>
                  <a:pt x="44" y="55"/>
                  <a:pt x="44" y="52"/>
                  <a:pt x="41" y="53"/>
                </a:cubicBezTo>
                <a:cubicBezTo>
                  <a:pt x="41" y="49"/>
                  <a:pt x="44" y="49"/>
                  <a:pt x="46" y="47"/>
                </a:cubicBezTo>
                <a:cubicBezTo>
                  <a:pt x="49" y="45"/>
                  <a:pt x="51" y="45"/>
                  <a:pt x="50" y="40"/>
                </a:cubicBezTo>
                <a:cubicBezTo>
                  <a:pt x="49" y="38"/>
                  <a:pt x="48" y="43"/>
                  <a:pt x="48" y="43"/>
                </a:cubicBezTo>
                <a:cubicBezTo>
                  <a:pt x="45" y="42"/>
                  <a:pt x="46" y="31"/>
                  <a:pt x="44" y="36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15" name="islïḑé">
            <a:extLst>
              <a:ext uri="{FF2B5EF4-FFF2-40B4-BE49-F238E27FC236}">
                <a16:creationId xmlns:a16="http://schemas.microsoft.com/office/drawing/2014/main" id="{ACC71BB4-C45A-4294-B14F-56E353835E94}"/>
              </a:ext>
            </a:extLst>
          </p:cNvPr>
          <p:cNvSpPr/>
          <p:nvPr/>
        </p:nvSpPr>
        <p:spPr bwMode="auto">
          <a:xfrm>
            <a:off x="9518788" y="4403909"/>
            <a:ext cx="54310" cy="43967"/>
          </a:xfrm>
          <a:custGeom>
            <a:avLst/>
            <a:gdLst>
              <a:gd name="T0" fmla="*/ 13 w 14"/>
              <a:gd name="T1" fmla="*/ 4 h 12"/>
              <a:gd name="T2" fmla="*/ 0 w 14"/>
              <a:gd name="T3" fmla="*/ 6 h 12"/>
              <a:gd name="T4" fmla="*/ 13 w 14"/>
              <a:gd name="T5" fmla="*/ 4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" h="12">
                <a:moveTo>
                  <a:pt x="13" y="4"/>
                </a:moveTo>
                <a:cubicBezTo>
                  <a:pt x="14" y="12"/>
                  <a:pt x="3" y="6"/>
                  <a:pt x="0" y="6"/>
                </a:cubicBezTo>
                <a:cubicBezTo>
                  <a:pt x="2" y="4"/>
                  <a:pt x="11" y="0"/>
                  <a:pt x="13" y="4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16" name="î$ļïḑé">
            <a:extLst>
              <a:ext uri="{FF2B5EF4-FFF2-40B4-BE49-F238E27FC236}">
                <a16:creationId xmlns:a16="http://schemas.microsoft.com/office/drawing/2014/main" id="{AC2AE0F6-2310-4DD9-A6B4-357FA22900CB}"/>
              </a:ext>
            </a:extLst>
          </p:cNvPr>
          <p:cNvSpPr/>
          <p:nvPr/>
        </p:nvSpPr>
        <p:spPr bwMode="auto">
          <a:xfrm>
            <a:off x="9454135" y="4414254"/>
            <a:ext cx="33622" cy="18105"/>
          </a:xfrm>
          <a:custGeom>
            <a:avLst/>
            <a:gdLst>
              <a:gd name="T0" fmla="*/ 0 w 9"/>
              <a:gd name="T1" fmla="*/ 3 h 5"/>
              <a:gd name="T2" fmla="*/ 6 w 9"/>
              <a:gd name="T3" fmla="*/ 5 h 5"/>
              <a:gd name="T4" fmla="*/ 2 w 9"/>
              <a:gd name="T5" fmla="*/ 5 h 5"/>
              <a:gd name="T6" fmla="*/ 0 w 9"/>
              <a:gd name="T7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" h="5">
                <a:moveTo>
                  <a:pt x="0" y="3"/>
                </a:moveTo>
                <a:cubicBezTo>
                  <a:pt x="0" y="0"/>
                  <a:pt x="9" y="1"/>
                  <a:pt x="6" y="5"/>
                </a:cubicBezTo>
                <a:cubicBezTo>
                  <a:pt x="5" y="5"/>
                  <a:pt x="3" y="5"/>
                  <a:pt x="2" y="5"/>
                </a:cubicBezTo>
                <a:cubicBezTo>
                  <a:pt x="2" y="4"/>
                  <a:pt x="1" y="3"/>
                  <a:pt x="0" y="3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17" name="ïṡľiḋè">
            <a:extLst>
              <a:ext uri="{FF2B5EF4-FFF2-40B4-BE49-F238E27FC236}">
                <a16:creationId xmlns:a16="http://schemas.microsoft.com/office/drawing/2014/main" id="{73876A36-2708-4F9D-807B-ABB76C35BFD6}"/>
              </a:ext>
            </a:extLst>
          </p:cNvPr>
          <p:cNvSpPr/>
          <p:nvPr/>
        </p:nvSpPr>
        <p:spPr bwMode="auto">
          <a:xfrm>
            <a:off x="10118774" y="4455635"/>
            <a:ext cx="103446" cy="75001"/>
          </a:xfrm>
          <a:custGeom>
            <a:avLst/>
            <a:gdLst>
              <a:gd name="T0" fmla="*/ 21 w 27"/>
              <a:gd name="T1" fmla="*/ 0 h 19"/>
              <a:gd name="T2" fmla="*/ 27 w 27"/>
              <a:gd name="T3" fmla="*/ 0 h 19"/>
              <a:gd name="T4" fmla="*/ 27 w 27"/>
              <a:gd name="T5" fmla="*/ 5 h 19"/>
              <a:gd name="T6" fmla="*/ 23 w 27"/>
              <a:gd name="T7" fmla="*/ 7 h 19"/>
              <a:gd name="T8" fmla="*/ 23 w 27"/>
              <a:gd name="T9" fmla="*/ 13 h 19"/>
              <a:gd name="T10" fmla="*/ 19 w 27"/>
              <a:gd name="T11" fmla="*/ 15 h 19"/>
              <a:gd name="T12" fmla="*/ 2 w 27"/>
              <a:gd name="T13" fmla="*/ 9 h 19"/>
              <a:gd name="T14" fmla="*/ 21 w 27"/>
              <a:gd name="T15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" h="19">
                <a:moveTo>
                  <a:pt x="21" y="0"/>
                </a:moveTo>
                <a:cubicBezTo>
                  <a:pt x="23" y="0"/>
                  <a:pt x="25" y="0"/>
                  <a:pt x="27" y="0"/>
                </a:cubicBezTo>
                <a:cubicBezTo>
                  <a:pt x="26" y="1"/>
                  <a:pt x="27" y="4"/>
                  <a:pt x="27" y="5"/>
                </a:cubicBezTo>
                <a:cubicBezTo>
                  <a:pt x="26" y="7"/>
                  <a:pt x="23" y="6"/>
                  <a:pt x="23" y="7"/>
                </a:cubicBezTo>
                <a:cubicBezTo>
                  <a:pt x="22" y="9"/>
                  <a:pt x="26" y="11"/>
                  <a:pt x="23" y="13"/>
                </a:cubicBezTo>
                <a:cubicBezTo>
                  <a:pt x="21" y="11"/>
                  <a:pt x="19" y="11"/>
                  <a:pt x="19" y="15"/>
                </a:cubicBezTo>
                <a:cubicBezTo>
                  <a:pt x="13" y="13"/>
                  <a:pt x="0" y="19"/>
                  <a:pt x="2" y="9"/>
                </a:cubicBezTo>
                <a:cubicBezTo>
                  <a:pt x="12" y="13"/>
                  <a:pt x="18" y="8"/>
                  <a:pt x="21" y="0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18" name="iS1ïdé">
            <a:extLst>
              <a:ext uri="{FF2B5EF4-FFF2-40B4-BE49-F238E27FC236}">
                <a16:creationId xmlns:a16="http://schemas.microsoft.com/office/drawing/2014/main" id="{694A3EBA-B18A-423E-9590-179C23668233}"/>
              </a:ext>
            </a:extLst>
          </p:cNvPr>
          <p:cNvSpPr/>
          <p:nvPr/>
        </p:nvSpPr>
        <p:spPr bwMode="auto">
          <a:xfrm>
            <a:off x="9187761" y="4566842"/>
            <a:ext cx="56895" cy="28449"/>
          </a:xfrm>
          <a:custGeom>
            <a:avLst/>
            <a:gdLst>
              <a:gd name="T0" fmla="*/ 15 w 15"/>
              <a:gd name="T1" fmla="*/ 1 h 7"/>
              <a:gd name="T2" fmla="*/ 0 w 15"/>
              <a:gd name="T3" fmla="*/ 6 h 7"/>
              <a:gd name="T4" fmla="*/ 15 w 15"/>
              <a:gd name="T5" fmla="*/ 1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" h="7">
                <a:moveTo>
                  <a:pt x="15" y="1"/>
                </a:moveTo>
                <a:cubicBezTo>
                  <a:pt x="12" y="4"/>
                  <a:pt x="8" y="7"/>
                  <a:pt x="0" y="6"/>
                </a:cubicBezTo>
                <a:cubicBezTo>
                  <a:pt x="1" y="0"/>
                  <a:pt x="9" y="1"/>
                  <a:pt x="15" y="1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19" name="îṣlíḍè">
            <a:extLst>
              <a:ext uri="{FF2B5EF4-FFF2-40B4-BE49-F238E27FC236}">
                <a16:creationId xmlns:a16="http://schemas.microsoft.com/office/drawing/2014/main" id="{CFA49814-0305-41C5-AE33-75C3C10FC16C}"/>
              </a:ext>
            </a:extLst>
          </p:cNvPr>
          <p:cNvSpPr/>
          <p:nvPr/>
        </p:nvSpPr>
        <p:spPr bwMode="auto">
          <a:xfrm>
            <a:off x="9275689" y="4566842"/>
            <a:ext cx="59482" cy="20689"/>
          </a:xfrm>
          <a:custGeom>
            <a:avLst/>
            <a:gdLst>
              <a:gd name="T0" fmla="*/ 15 w 15"/>
              <a:gd name="T1" fmla="*/ 1 h 5"/>
              <a:gd name="T2" fmla="*/ 0 w 15"/>
              <a:gd name="T3" fmla="*/ 4 h 5"/>
              <a:gd name="T4" fmla="*/ 15 w 15"/>
              <a:gd name="T5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" h="5">
                <a:moveTo>
                  <a:pt x="15" y="1"/>
                </a:moveTo>
                <a:cubicBezTo>
                  <a:pt x="13" y="5"/>
                  <a:pt x="6" y="4"/>
                  <a:pt x="0" y="4"/>
                </a:cubicBezTo>
                <a:cubicBezTo>
                  <a:pt x="2" y="0"/>
                  <a:pt x="8" y="0"/>
                  <a:pt x="15" y="1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20" name="ísľïḋe">
            <a:extLst>
              <a:ext uri="{FF2B5EF4-FFF2-40B4-BE49-F238E27FC236}">
                <a16:creationId xmlns:a16="http://schemas.microsoft.com/office/drawing/2014/main" id="{95E7DD65-0F6D-4DCF-A7EE-D89E23258386}"/>
              </a:ext>
            </a:extLst>
          </p:cNvPr>
          <p:cNvSpPr/>
          <p:nvPr/>
        </p:nvSpPr>
        <p:spPr bwMode="auto">
          <a:xfrm>
            <a:off x="9384308" y="4566842"/>
            <a:ext cx="95688" cy="62070"/>
          </a:xfrm>
          <a:custGeom>
            <a:avLst/>
            <a:gdLst>
              <a:gd name="T0" fmla="*/ 24 w 25"/>
              <a:gd name="T1" fmla="*/ 1 h 16"/>
              <a:gd name="T2" fmla="*/ 22 w 25"/>
              <a:gd name="T3" fmla="*/ 8 h 16"/>
              <a:gd name="T4" fmla="*/ 18 w 25"/>
              <a:gd name="T5" fmla="*/ 8 h 16"/>
              <a:gd name="T6" fmla="*/ 2 w 25"/>
              <a:gd name="T7" fmla="*/ 16 h 16"/>
              <a:gd name="T8" fmla="*/ 7 w 25"/>
              <a:gd name="T9" fmla="*/ 10 h 16"/>
              <a:gd name="T10" fmla="*/ 11 w 25"/>
              <a:gd name="T11" fmla="*/ 6 h 16"/>
              <a:gd name="T12" fmla="*/ 15 w 25"/>
              <a:gd name="T13" fmla="*/ 2 h 16"/>
              <a:gd name="T14" fmla="*/ 24 w 25"/>
              <a:gd name="T15" fmla="*/ 1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" h="16">
                <a:moveTo>
                  <a:pt x="24" y="1"/>
                </a:moveTo>
                <a:cubicBezTo>
                  <a:pt x="25" y="4"/>
                  <a:pt x="23" y="7"/>
                  <a:pt x="22" y="8"/>
                </a:cubicBezTo>
                <a:cubicBezTo>
                  <a:pt x="21" y="9"/>
                  <a:pt x="19" y="7"/>
                  <a:pt x="18" y="8"/>
                </a:cubicBezTo>
                <a:cubicBezTo>
                  <a:pt x="16" y="11"/>
                  <a:pt x="10" y="16"/>
                  <a:pt x="2" y="16"/>
                </a:cubicBezTo>
                <a:cubicBezTo>
                  <a:pt x="0" y="11"/>
                  <a:pt x="5" y="11"/>
                  <a:pt x="7" y="10"/>
                </a:cubicBezTo>
                <a:cubicBezTo>
                  <a:pt x="8" y="9"/>
                  <a:pt x="10" y="7"/>
                  <a:pt x="11" y="6"/>
                </a:cubicBezTo>
                <a:cubicBezTo>
                  <a:pt x="12" y="5"/>
                  <a:pt x="14" y="5"/>
                  <a:pt x="15" y="2"/>
                </a:cubicBezTo>
                <a:cubicBezTo>
                  <a:pt x="20" y="4"/>
                  <a:pt x="19" y="0"/>
                  <a:pt x="24" y="1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21" name="iṥļíḑé">
            <a:extLst>
              <a:ext uri="{FF2B5EF4-FFF2-40B4-BE49-F238E27FC236}">
                <a16:creationId xmlns:a16="http://schemas.microsoft.com/office/drawing/2014/main" id="{346875E9-7AFB-45C1-9019-9B1B4FD27F70}"/>
              </a:ext>
            </a:extLst>
          </p:cNvPr>
          <p:cNvSpPr/>
          <p:nvPr/>
        </p:nvSpPr>
        <p:spPr bwMode="auto">
          <a:xfrm>
            <a:off x="10835143" y="5386678"/>
            <a:ext cx="51724" cy="72415"/>
          </a:xfrm>
          <a:custGeom>
            <a:avLst/>
            <a:gdLst>
              <a:gd name="T0" fmla="*/ 2 w 13"/>
              <a:gd name="T1" fmla="*/ 0 h 19"/>
              <a:gd name="T2" fmla="*/ 4 w 13"/>
              <a:gd name="T3" fmla="*/ 4 h 19"/>
              <a:gd name="T4" fmla="*/ 9 w 13"/>
              <a:gd name="T5" fmla="*/ 9 h 19"/>
              <a:gd name="T6" fmla="*/ 11 w 13"/>
              <a:gd name="T7" fmla="*/ 19 h 19"/>
              <a:gd name="T8" fmla="*/ 6 w 13"/>
              <a:gd name="T9" fmla="*/ 19 h 19"/>
              <a:gd name="T10" fmla="*/ 0 w 13"/>
              <a:gd name="T11" fmla="*/ 4 h 19"/>
              <a:gd name="T12" fmla="*/ 2 w 13"/>
              <a:gd name="T13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19">
                <a:moveTo>
                  <a:pt x="2" y="0"/>
                </a:moveTo>
                <a:cubicBezTo>
                  <a:pt x="4" y="0"/>
                  <a:pt x="3" y="2"/>
                  <a:pt x="4" y="4"/>
                </a:cubicBezTo>
                <a:cubicBezTo>
                  <a:pt x="2" y="6"/>
                  <a:pt x="12" y="7"/>
                  <a:pt x="9" y="9"/>
                </a:cubicBezTo>
                <a:cubicBezTo>
                  <a:pt x="6" y="13"/>
                  <a:pt x="13" y="10"/>
                  <a:pt x="11" y="19"/>
                </a:cubicBezTo>
                <a:cubicBezTo>
                  <a:pt x="8" y="19"/>
                  <a:pt x="6" y="16"/>
                  <a:pt x="6" y="19"/>
                </a:cubicBezTo>
                <a:cubicBezTo>
                  <a:pt x="3" y="16"/>
                  <a:pt x="2" y="8"/>
                  <a:pt x="0" y="4"/>
                </a:cubicBezTo>
                <a:cubicBezTo>
                  <a:pt x="2" y="4"/>
                  <a:pt x="1" y="2"/>
                  <a:pt x="2" y="0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22" name="îS1iḓe">
            <a:extLst>
              <a:ext uri="{FF2B5EF4-FFF2-40B4-BE49-F238E27FC236}">
                <a16:creationId xmlns:a16="http://schemas.microsoft.com/office/drawing/2014/main" id="{C6FD56BE-B9BE-4362-8ED9-3B4A4B0DED09}"/>
              </a:ext>
            </a:extLst>
          </p:cNvPr>
          <p:cNvSpPr/>
          <p:nvPr/>
        </p:nvSpPr>
        <p:spPr bwMode="auto">
          <a:xfrm>
            <a:off x="10848072" y="5451335"/>
            <a:ext cx="118963" cy="157761"/>
          </a:xfrm>
          <a:custGeom>
            <a:avLst/>
            <a:gdLst>
              <a:gd name="T0" fmla="*/ 10 w 31"/>
              <a:gd name="T1" fmla="*/ 0 h 41"/>
              <a:gd name="T2" fmla="*/ 12 w 31"/>
              <a:gd name="T3" fmla="*/ 2 h 41"/>
              <a:gd name="T4" fmla="*/ 16 w 31"/>
              <a:gd name="T5" fmla="*/ 2 h 41"/>
              <a:gd name="T6" fmla="*/ 31 w 31"/>
              <a:gd name="T7" fmla="*/ 9 h 41"/>
              <a:gd name="T8" fmla="*/ 31 w 31"/>
              <a:gd name="T9" fmla="*/ 19 h 41"/>
              <a:gd name="T10" fmla="*/ 25 w 31"/>
              <a:gd name="T11" fmla="*/ 19 h 41"/>
              <a:gd name="T12" fmla="*/ 23 w 31"/>
              <a:gd name="T13" fmla="*/ 22 h 41"/>
              <a:gd name="T14" fmla="*/ 21 w 31"/>
              <a:gd name="T15" fmla="*/ 33 h 41"/>
              <a:gd name="T16" fmla="*/ 19 w 31"/>
              <a:gd name="T17" fmla="*/ 37 h 41"/>
              <a:gd name="T18" fmla="*/ 10 w 31"/>
              <a:gd name="T19" fmla="*/ 39 h 41"/>
              <a:gd name="T20" fmla="*/ 8 w 31"/>
              <a:gd name="T21" fmla="*/ 33 h 41"/>
              <a:gd name="T22" fmla="*/ 12 w 31"/>
              <a:gd name="T23" fmla="*/ 30 h 41"/>
              <a:gd name="T24" fmla="*/ 1 w 31"/>
              <a:gd name="T25" fmla="*/ 24 h 41"/>
              <a:gd name="T26" fmla="*/ 8 w 31"/>
              <a:gd name="T27" fmla="*/ 17 h 41"/>
              <a:gd name="T28" fmla="*/ 10 w 31"/>
              <a:gd name="T29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1" h="41">
                <a:moveTo>
                  <a:pt x="10" y="0"/>
                </a:moveTo>
                <a:cubicBezTo>
                  <a:pt x="12" y="0"/>
                  <a:pt x="12" y="1"/>
                  <a:pt x="12" y="2"/>
                </a:cubicBezTo>
                <a:cubicBezTo>
                  <a:pt x="12" y="5"/>
                  <a:pt x="16" y="2"/>
                  <a:pt x="16" y="2"/>
                </a:cubicBezTo>
                <a:cubicBezTo>
                  <a:pt x="21" y="5"/>
                  <a:pt x="19" y="12"/>
                  <a:pt x="31" y="9"/>
                </a:cubicBezTo>
                <a:cubicBezTo>
                  <a:pt x="31" y="12"/>
                  <a:pt x="31" y="15"/>
                  <a:pt x="31" y="19"/>
                </a:cubicBezTo>
                <a:cubicBezTo>
                  <a:pt x="29" y="19"/>
                  <a:pt x="27" y="19"/>
                  <a:pt x="25" y="19"/>
                </a:cubicBezTo>
                <a:cubicBezTo>
                  <a:pt x="25" y="21"/>
                  <a:pt x="25" y="22"/>
                  <a:pt x="23" y="22"/>
                </a:cubicBezTo>
                <a:cubicBezTo>
                  <a:pt x="27" y="27"/>
                  <a:pt x="22" y="28"/>
                  <a:pt x="21" y="33"/>
                </a:cubicBezTo>
                <a:cubicBezTo>
                  <a:pt x="21" y="35"/>
                  <a:pt x="15" y="36"/>
                  <a:pt x="19" y="37"/>
                </a:cubicBezTo>
                <a:cubicBezTo>
                  <a:pt x="20" y="41"/>
                  <a:pt x="13" y="38"/>
                  <a:pt x="10" y="39"/>
                </a:cubicBezTo>
                <a:cubicBezTo>
                  <a:pt x="11" y="36"/>
                  <a:pt x="8" y="36"/>
                  <a:pt x="8" y="33"/>
                </a:cubicBezTo>
                <a:cubicBezTo>
                  <a:pt x="8" y="30"/>
                  <a:pt x="10" y="30"/>
                  <a:pt x="12" y="30"/>
                </a:cubicBezTo>
                <a:cubicBezTo>
                  <a:pt x="9" y="27"/>
                  <a:pt x="8" y="22"/>
                  <a:pt x="1" y="24"/>
                </a:cubicBezTo>
                <a:cubicBezTo>
                  <a:pt x="0" y="19"/>
                  <a:pt x="6" y="19"/>
                  <a:pt x="8" y="17"/>
                </a:cubicBezTo>
                <a:cubicBezTo>
                  <a:pt x="9" y="7"/>
                  <a:pt x="8" y="7"/>
                  <a:pt x="10" y="0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23" name="îṥliďe">
            <a:extLst>
              <a:ext uri="{FF2B5EF4-FFF2-40B4-BE49-F238E27FC236}">
                <a16:creationId xmlns:a16="http://schemas.microsoft.com/office/drawing/2014/main" id="{84B840B8-A63E-46CE-9EB6-4E63F9B25754}"/>
              </a:ext>
            </a:extLst>
          </p:cNvPr>
          <p:cNvSpPr/>
          <p:nvPr/>
        </p:nvSpPr>
        <p:spPr bwMode="auto">
          <a:xfrm>
            <a:off x="10015330" y="5580646"/>
            <a:ext cx="95688" cy="103449"/>
          </a:xfrm>
          <a:custGeom>
            <a:avLst/>
            <a:gdLst>
              <a:gd name="T0" fmla="*/ 24 w 25"/>
              <a:gd name="T1" fmla="*/ 1 h 27"/>
              <a:gd name="T2" fmla="*/ 24 w 25"/>
              <a:gd name="T3" fmla="*/ 12 h 27"/>
              <a:gd name="T4" fmla="*/ 22 w 25"/>
              <a:gd name="T5" fmla="*/ 9 h 27"/>
              <a:gd name="T6" fmla="*/ 20 w 25"/>
              <a:gd name="T7" fmla="*/ 11 h 27"/>
              <a:gd name="T8" fmla="*/ 20 w 25"/>
              <a:gd name="T9" fmla="*/ 20 h 27"/>
              <a:gd name="T10" fmla="*/ 16 w 25"/>
              <a:gd name="T11" fmla="*/ 20 h 27"/>
              <a:gd name="T12" fmla="*/ 16 w 25"/>
              <a:gd name="T13" fmla="*/ 24 h 27"/>
              <a:gd name="T14" fmla="*/ 11 w 25"/>
              <a:gd name="T15" fmla="*/ 27 h 27"/>
              <a:gd name="T16" fmla="*/ 7 w 25"/>
              <a:gd name="T17" fmla="*/ 22 h 27"/>
              <a:gd name="T18" fmla="*/ 3 w 25"/>
              <a:gd name="T19" fmla="*/ 18 h 27"/>
              <a:gd name="T20" fmla="*/ 0 w 25"/>
              <a:gd name="T21" fmla="*/ 7 h 27"/>
              <a:gd name="T22" fmla="*/ 15 w 25"/>
              <a:gd name="T23" fmla="*/ 3 h 27"/>
              <a:gd name="T24" fmla="*/ 24 w 25"/>
              <a:gd name="T25" fmla="*/ 1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5" h="27">
                <a:moveTo>
                  <a:pt x="24" y="1"/>
                </a:moveTo>
                <a:cubicBezTo>
                  <a:pt x="23" y="5"/>
                  <a:pt x="25" y="8"/>
                  <a:pt x="24" y="12"/>
                </a:cubicBezTo>
                <a:cubicBezTo>
                  <a:pt x="24" y="13"/>
                  <a:pt x="22" y="10"/>
                  <a:pt x="22" y="9"/>
                </a:cubicBezTo>
                <a:cubicBezTo>
                  <a:pt x="22" y="9"/>
                  <a:pt x="21" y="9"/>
                  <a:pt x="20" y="11"/>
                </a:cubicBezTo>
                <a:cubicBezTo>
                  <a:pt x="19" y="13"/>
                  <a:pt x="21" y="17"/>
                  <a:pt x="20" y="20"/>
                </a:cubicBezTo>
                <a:cubicBezTo>
                  <a:pt x="20" y="20"/>
                  <a:pt x="17" y="19"/>
                  <a:pt x="16" y="20"/>
                </a:cubicBezTo>
                <a:cubicBezTo>
                  <a:pt x="16" y="20"/>
                  <a:pt x="17" y="23"/>
                  <a:pt x="16" y="24"/>
                </a:cubicBezTo>
                <a:cubicBezTo>
                  <a:pt x="15" y="25"/>
                  <a:pt x="11" y="24"/>
                  <a:pt x="11" y="27"/>
                </a:cubicBezTo>
                <a:cubicBezTo>
                  <a:pt x="9" y="26"/>
                  <a:pt x="8" y="24"/>
                  <a:pt x="7" y="22"/>
                </a:cubicBezTo>
                <a:cubicBezTo>
                  <a:pt x="6" y="21"/>
                  <a:pt x="4" y="19"/>
                  <a:pt x="3" y="18"/>
                </a:cubicBezTo>
                <a:cubicBezTo>
                  <a:pt x="2" y="14"/>
                  <a:pt x="4" y="9"/>
                  <a:pt x="0" y="7"/>
                </a:cubicBezTo>
                <a:cubicBezTo>
                  <a:pt x="2" y="4"/>
                  <a:pt x="9" y="4"/>
                  <a:pt x="15" y="3"/>
                </a:cubicBezTo>
                <a:cubicBezTo>
                  <a:pt x="18" y="2"/>
                  <a:pt x="20" y="0"/>
                  <a:pt x="24" y="1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24" name="îś1ïḋe">
            <a:extLst>
              <a:ext uri="{FF2B5EF4-FFF2-40B4-BE49-F238E27FC236}">
                <a16:creationId xmlns:a16="http://schemas.microsoft.com/office/drawing/2014/main" id="{5D6022A6-FC10-41AD-A594-CAC6FA06F489}"/>
              </a:ext>
            </a:extLst>
          </p:cNvPr>
          <p:cNvSpPr/>
          <p:nvPr/>
        </p:nvSpPr>
        <p:spPr bwMode="auto">
          <a:xfrm>
            <a:off x="3653388" y="1010768"/>
            <a:ext cx="1758586" cy="1311222"/>
          </a:xfrm>
          <a:custGeom>
            <a:avLst/>
            <a:gdLst>
              <a:gd name="T0" fmla="*/ 325 w 458"/>
              <a:gd name="T1" fmla="*/ 39 h 342"/>
              <a:gd name="T2" fmla="*/ 343 w 458"/>
              <a:gd name="T3" fmla="*/ 40 h 342"/>
              <a:gd name="T4" fmla="*/ 370 w 458"/>
              <a:gd name="T5" fmla="*/ 35 h 342"/>
              <a:gd name="T6" fmla="*/ 384 w 458"/>
              <a:gd name="T7" fmla="*/ 37 h 342"/>
              <a:gd name="T8" fmla="*/ 383 w 458"/>
              <a:gd name="T9" fmla="*/ 42 h 342"/>
              <a:gd name="T10" fmla="*/ 431 w 458"/>
              <a:gd name="T11" fmla="*/ 33 h 342"/>
              <a:gd name="T12" fmla="*/ 457 w 458"/>
              <a:gd name="T13" fmla="*/ 39 h 342"/>
              <a:gd name="T14" fmla="*/ 424 w 458"/>
              <a:gd name="T15" fmla="*/ 55 h 342"/>
              <a:gd name="T16" fmla="*/ 414 w 458"/>
              <a:gd name="T17" fmla="*/ 68 h 342"/>
              <a:gd name="T18" fmla="*/ 397 w 458"/>
              <a:gd name="T19" fmla="*/ 87 h 342"/>
              <a:gd name="T20" fmla="*/ 401 w 458"/>
              <a:gd name="T21" fmla="*/ 104 h 342"/>
              <a:gd name="T22" fmla="*/ 390 w 458"/>
              <a:gd name="T23" fmla="*/ 121 h 342"/>
              <a:gd name="T24" fmla="*/ 403 w 458"/>
              <a:gd name="T25" fmla="*/ 143 h 342"/>
              <a:gd name="T26" fmla="*/ 392 w 458"/>
              <a:gd name="T27" fmla="*/ 160 h 342"/>
              <a:gd name="T28" fmla="*/ 379 w 458"/>
              <a:gd name="T29" fmla="*/ 175 h 342"/>
              <a:gd name="T30" fmla="*/ 397 w 458"/>
              <a:gd name="T31" fmla="*/ 208 h 342"/>
              <a:gd name="T32" fmla="*/ 368 w 458"/>
              <a:gd name="T33" fmla="*/ 204 h 342"/>
              <a:gd name="T34" fmla="*/ 366 w 458"/>
              <a:gd name="T35" fmla="*/ 216 h 342"/>
              <a:gd name="T36" fmla="*/ 353 w 458"/>
              <a:gd name="T37" fmla="*/ 234 h 342"/>
              <a:gd name="T38" fmla="*/ 323 w 458"/>
              <a:gd name="T39" fmla="*/ 242 h 342"/>
              <a:gd name="T40" fmla="*/ 308 w 458"/>
              <a:gd name="T41" fmla="*/ 251 h 342"/>
              <a:gd name="T42" fmla="*/ 299 w 458"/>
              <a:gd name="T43" fmla="*/ 262 h 342"/>
              <a:gd name="T44" fmla="*/ 258 w 458"/>
              <a:gd name="T45" fmla="*/ 273 h 342"/>
              <a:gd name="T46" fmla="*/ 247 w 458"/>
              <a:gd name="T47" fmla="*/ 290 h 342"/>
              <a:gd name="T48" fmla="*/ 235 w 458"/>
              <a:gd name="T49" fmla="*/ 305 h 342"/>
              <a:gd name="T50" fmla="*/ 232 w 458"/>
              <a:gd name="T51" fmla="*/ 320 h 342"/>
              <a:gd name="T52" fmla="*/ 207 w 458"/>
              <a:gd name="T53" fmla="*/ 335 h 342"/>
              <a:gd name="T54" fmla="*/ 181 w 458"/>
              <a:gd name="T55" fmla="*/ 322 h 342"/>
              <a:gd name="T56" fmla="*/ 166 w 458"/>
              <a:gd name="T57" fmla="*/ 303 h 342"/>
              <a:gd name="T58" fmla="*/ 157 w 458"/>
              <a:gd name="T59" fmla="*/ 290 h 342"/>
              <a:gd name="T60" fmla="*/ 150 w 458"/>
              <a:gd name="T61" fmla="*/ 262 h 342"/>
              <a:gd name="T62" fmla="*/ 153 w 458"/>
              <a:gd name="T63" fmla="*/ 253 h 342"/>
              <a:gd name="T64" fmla="*/ 166 w 458"/>
              <a:gd name="T65" fmla="*/ 238 h 342"/>
              <a:gd name="T66" fmla="*/ 159 w 458"/>
              <a:gd name="T67" fmla="*/ 219 h 342"/>
              <a:gd name="T68" fmla="*/ 163 w 458"/>
              <a:gd name="T69" fmla="*/ 204 h 342"/>
              <a:gd name="T70" fmla="*/ 144 w 458"/>
              <a:gd name="T71" fmla="*/ 199 h 342"/>
              <a:gd name="T72" fmla="*/ 131 w 458"/>
              <a:gd name="T73" fmla="*/ 175 h 342"/>
              <a:gd name="T74" fmla="*/ 118 w 458"/>
              <a:gd name="T75" fmla="*/ 148 h 342"/>
              <a:gd name="T76" fmla="*/ 84 w 458"/>
              <a:gd name="T77" fmla="*/ 132 h 342"/>
              <a:gd name="T78" fmla="*/ 38 w 458"/>
              <a:gd name="T79" fmla="*/ 134 h 342"/>
              <a:gd name="T80" fmla="*/ 38 w 458"/>
              <a:gd name="T81" fmla="*/ 122 h 342"/>
              <a:gd name="T82" fmla="*/ 19 w 458"/>
              <a:gd name="T83" fmla="*/ 106 h 342"/>
              <a:gd name="T84" fmla="*/ 28 w 458"/>
              <a:gd name="T85" fmla="*/ 89 h 342"/>
              <a:gd name="T86" fmla="*/ 51 w 458"/>
              <a:gd name="T87" fmla="*/ 80 h 342"/>
              <a:gd name="T88" fmla="*/ 55 w 458"/>
              <a:gd name="T89" fmla="*/ 68 h 342"/>
              <a:gd name="T90" fmla="*/ 49 w 458"/>
              <a:gd name="T91" fmla="*/ 61 h 342"/>
              <a:gd name="T92" fmla="*/ 66 w 458"/>
              <a:gd name="T93" fmla="*/ 55 h 342"/>
              <a:gd name="T94" fmla="*/ 84 w 458"/>
              <a:gd name="T95" fmla="*/ 37 h 342"/>
              <a:gd name="T96" fmla="*/ 140 w 458"/>
              <a:gd name="T97" fmla="*/ 29 h 342"/>
              <a:gd name="T98" fmla="*/ 166 w 458"/>
              <a:gd name="T99" fmla="*/ 37 h 342"/>
              <a:gd name="T100" fmla="*/ 191 w 458"/>
              <a:gd name="T101" fmla="*/ 24 h 342"/>
              <a:gd name="T102" fmla="*/ 213 w 458"/>
              <a:gd name="T103" fmla="*/ 25 h 342"/>
              <a:gd name="T104" fmla="*/ 220 w 458"/>
              <a:gd name="T105" fmla="*/ 12 h 342"/>
              <a:gd name="T106" fmla="*/ 263 w 458"/>
              <a:gd name="T107" fmla="*/ 3 h 342"/>
              <a:gd name="T108" fmla="*/ 323 w 458"/>
              <a:gd name="T109" fmla="*/ 1 h 342"/>
              <a:gd name="T110" fmla="*/ 368 w 458"/>
              <a:gd name="T111" fmla="*/ 16 h 342"/>
              <a:gd name="T112" fmla="*/ 383 w 458"/>
              <a:gd name="T113" fmla="*/ 27 h 342"/>
              <a:gd name="T114" fmla="*/ 319 w 458"/>
              <a:gd name="T115" fmla="*/ 29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58" h="342">
                <a:moveTo>
                  <a:pt x="310" y="35"/>
                </a:moveTo>
                <a:cubicBezTo>
                  <a:pt x="310" y="37"/>
                  <a:pt x="314" y="36"/>
                  <a:pt x="314" y="39"/>
                </a:cubicBezTo>
                <a:cubicBezTo>
                  <a:pt x="316" y="40"/>
                  <a:pt x="319" y="37"/>
                  <a:pt x="319" y="37"/>
                </a:cubicBezTo>
                <a:cubicBezTo>
                  <a:pt x="322" y="36"/>
                  <a:pt x="322" y="39"/>
                  <a:pt x="325" y="39"/>
                </a:cubicBezTo>
                <a:cubicBezTo>
                  <a:pt x="326" y="38"/>
                  <a:pt x="327" y="37"/>
                  <a:pt x="329" y="37"/>
                </a:cubicBezTo>
                <a:cubicBezTo>
                  <a:pt x="330" y="36"/>
                  <a:pt x="332" y="37"/>
                  <a:pt x="334" y="37"/>
                </a:cubicBezTo>
                <a:cubicBezTo>
                  <a:pt x="341" y="35"/>
                  <a:pt x="349" y="32"/>
                  <a:pt x="355" y="35"/>
                </a:cubicBezTo>
                <a:cubicBezTo>
                  <a:pt x="353" y="39"/>
                  <a:pt x="345" y="36"/>
                  <a:pt x="343" y="40"/>
                </a:cubicBezTo>
                <a:cubicBezTo>
                  <a:pt x="344" y="44"/>
                  <a:pt x="347" y="40"/>
                  <a:pt x="347" y="40"/>
                </a:cubicBezTo>
                <a:cubicBezTo>
                  <a:pt x="351" y="41"/>
                  <a:pt x="351" y="43"/>
                  <a:pt x="356" y="40"/>
                </a:cubicBezTo>
                <a:cubicBezTo>
                  <a:pt x="358" y="40"/>
                  <a:pt x="359" y="39"/>
                  <a:pt x="360" y="39"/>
                </a:cubicBezTo>
                <a:cubicBezTo>
                  <a:pt x="361" y="38"/>
                  <a:pt x="369" y="35"/>
                  <a:pt x="370" y="35"/>
                </a:cubicBezTo>
                <a:cubicBezTo>
                  <a:pt x="373" y="40"/>
                  <a:pt x="368" y="33"/>
                  <a:pt x="371" y="33"/>
                </a:cubicBezTo>
                <a:cubicBezTo>
                  <a:pt x="372" y="33"/>
                  <a:pt x="377" y="33"/>
                  <a:pt x="377" y="33"/>
                </a:cubicBezTo>
                <a:cubicBezTo>
                  <a:pt x="378" y="32"/>
                  <a:pt x="381" y="30"/>
                  <a:pt x="386" y="31"/>
                </a:cubicBezTo>
                <a:cubicBezTo>
                  <a:pt x="386" y="34"/>
                  <a:pt x="387" y="36"/>
                  <a:pt x="384" y="37"/>
                </a:cubicBezTo>
                <a:cubicBezTo>
                  <a:pt x="384" y="38"/>
                  <a:pt x="382" y="39"/>
                  <a:pt x="381" y="40"/>
                </a:cubicBezTo>
                <a:cubicBezTo>
                  <a:pt x="379" y="43"/>
                  <a:pt x="378" y="47"/>
                  <a:pt x="373" y="46"/>
                </a:cubicBezTo>
                <a:cubicBezTo>
                  <a:pt x="374" y="52"/>
                  <a:pt x="377" y="44"/>
                  <a:pt x="381" y="46"/>
                </a:cubicBezTo>
                <a:cubicBezTo>
                  <a:pt x="383" y="47"/>
                  <a:pt x="382" y="43"/>
                  <a:pt x="383" y="42"/>
                </a:cubicBezTo>
                <a:cubicBezTo>
                  <a:pt x="385" y="41"/>
                  <a:pt x="392" y="43"/>
                  <a:pt x="392" y="39"/>
                </a:cubicBezTo>
                <a:cubicBezTo>
                  <a:pt x="396" y="45"/>
                  <a:pt x="408" y="36"/>
                  <a:pt x="411" y="40"/>
                </a:cubicBezTo>
                <a:cubicBezTo>
                  <a:pt x="412" y="39"/>
                  <a:pt x="414" y="37"/>
                  <a:pt x="416" y="35"/>
                </a:cubicBezTo>
                <a:cubicBezTo>
                  <a:pt x="422" y="37"/>
                  <a:pt x="426" y="33"/>
                  <a:pt x="431" y="33"/>
                </a:cubicBezTo>
                <a:cubicBezTo>
                  <a:pt x="430" y="33"/>
                  <a:pt x="432" y="35"/>
                  <a:pt x="433" y="35"/>
                </a:cubicBezTo>
                <a:cubicBezTo>
                  <a:pt x="434" y="35"/>
                  <a:pt x="441" y="34"/>
                  <a:pt x="442" y="35"/>
                </a:cubicBezTo>
                <a:cubicBezTo>
                  <a:pt x="444" y="37"/>
                  <a:pt x="443" y="34"/>
                  <a:pt x="446" y="35"/>
                </a:cubicBezTo>
                <a:cubicBezTo>
                  <a:pt x="449" y="36"/>
                  <a:pt x="453" y="39"/>
                  <a:pt x="457" y="39"/>
                </a:cubicBezTo>
                <a:cubicBezTo>
                  <a:pt x="458" y="42"/>
                  <a:pt x="455" y="41"/>
                  <a:pt x="453" y="42"/>
                </a:cubicBezTo>
                <a:cubicBezTo>
                  <a:pt x="452" y="43"/>
                  <a:pt x="451" y="45"/>
                  <a:pt x="450" y="46"/>
                </a:cubicBezTo>
                <a:cubicBezTo>
                  <a:pt x="445" y="48"/>
                  <a:pt x="437" y="47"/>
                  <a:pt x="437" y="53"/>
                </a:cubicBezTo>
                <a:cubicBezTo>
                  <a:pt x="432" y="53"/>
                  <a:pt x="426" y="53"/>
                  <a:pt x="424" y="55"/>
                </a:cubicBezTo>
                <a:cubicBezTo>
                  <a:pt x="426" y="58"/>
                  <a:pt x="430" y="59"/>
                  <a:pt x="422" y="59"/>
                </a:cubicBezTo>
                <a:cubicBezTo>
                  <a:pt x="422" y="61"/>
                  <a:pt x="425" y="61"/>
                  <a:pt x="427" y="61"/>
                </a:cubicBezTo>
                <a:cubicBezTo>
                  <a:pt x="424" y="66"/>
                  <a:pt x="415" y="65"/>
                  <a:pt x="414" y="72"/>
                </a:cubicBezTo>
                <a:cubicBezTo>
                  <a:pt x="411" y="72"/>
                  <a:pt x="415" y="69"/>
                  <a:pt x="414" y="68"/>
                </a:cubicBezTo>
                <a:cubicBezTo>
                  <a:pt x="413" y="68"/>
                  <a:pt x="408" y="71"/>
                  <a:pt x="405" y="72"/>
                </a:cubicBezTo>
                <a:cubicBezTo>
                  <a:pt x="405" y="74"/>
                  <a:pt x="407" y="73"/>
                  <a:pt x="409" y="74"/>
                </a:cubicBezTo>
                <a:cubicBezTo>
                  <a:pt x="404" y="78"/>
                  <a:pt x="407" y="77"/>
                  <a:pt x="405" y="83"/>
                </a:cubicBezTo>
                <a:cubicBezTo>
                  <a:pt x="405" y="85"/>
                  <a:pt x="398" y="86"/>
                  <a:pt x="397" y="87"/>
                </a:cubicBezTo>
                <a:cubicBezTo>
                  <a:pt x="397" y="88"/>
                  <a:pt x="398" y="92"/>
                  <a:pt x="397" y="93"/>
                </a:cubicBezTo>
                <a:cubicBezTo>
                  <a:pt x="396" y="94"/>
                  <a:pt x="392" y="93"/>
                  <a:pt x="390" y="94"/>
                </a:cubicBezTo>
                <a:cubicBezTo>
                  <a:pt x="391" y="97"/>
                  <a:pt x="393" y="97"/>
                  <a:pt x="394" y="100"/>
                </a:cubicBezTo>
                <a:cubicBezTo>
                  <a:pt x="395" y="104"/>
                  <a:pt x="399" y="102"/>
                  <a:pt x="401" y="104"/>
                </a:cubicBezTo>
                <a:cubicBezTo>
                  <a:pt x="402" y="104"/>
                  <a:pt x="401" y="107"/>
                  <a:pt x="401" y="107"/>
                </a:cubicBezTo>
                <a:cubicBezTo>
                  <a:pt x="403" y="109"/>
                  <a:pt x="406" y="108"/>
                  <a:pt x="407" y="109"/>
                </a:cubicBezTo>
                <a:cubicBezTo>
                  <a:pt x="407" y="113"/>
                  <a:pt x="409" y="113"/>
                  <a:pt x="409" y="117"/>
                </a:cubicBezTo>
                <a:cubicBezTo>
                  <a:pt x="403" y="119"/>
                  <a:pt x="397" y="117"/>
                  <a:pt x="390" y="121"/>
                </a:cubicBezTo>
                <a:cubicBezTo>
                  <a:pt x="395" y="125"/>
                  <a:pt x="399" y="131"/>
                  <a:pt x="409" y="130"/>
                </a:cubicBezTo>
                <a:cubicBezTo>
                  <a:pt x="408" y="133"/>
                  <a:pt x="410" y="133"/>
                  <a:pt x="412" y="134"/>
                </a:cubicBezTo>
                <a:cubicBezTo>
                  <a:pt x="413" y="138"/>
                  <a:pt x="409" y="136"/>
                  <a:pt x="409" y="139"/>
                </a:cubicBezTo>
                <a:cubicBezTo>
                  <a:pt x="409" y="141"/>
                  <a:pt x="406" y="143"/>
                  <a:pt x="403" y="143"/>
                </a:cubicBezTo>
                <a:cubicBezTo>
                  <a:pt x="401" y="150"/>
                  <a:pt x="410" y="146"/>
                  <a:pt x="409" y="152"/>
                </a:cubicBezTo>
                <a:cubicBezTo>
                  <a:pt x="405" y="152"/>
                  <a:pt x="405" y="154"/>
                  <a:pt x="407" y="154"/>
                </a:cubicBezTo>
                <a:cubicBezTo>
                  <a:pt x="405" y="160"/>
                  <a:pt x="401" y="153"/>
                  <a:pt x="397" y="154"/>
                </a:cubicBezTo>
                <a:cubicBezTo>
                  <a:pt x="394" y="154"/>
                  <a:pt x="396" y="160"/>
                  <a:pt x="392" y="160"/>
                </a:cubicBezTo>
                <a:cubicBezTo>
                  <a:pt x="392" y="163"/>
                  <a:pt x="393" y="164"/>
                  <a:pt x="396" y="165"/>
                </a:cubicBezTo>
                <a:cubicBezTo>
                  <a:pt x="395" y="168"/>
                  <a:pt x="391" y="166"/>
                  <a:pt x="388" y="167"/>
                </a:cubicBezTo>
                <a:cubicBezTo>
                  <a:pt x="383" y="168"/>
                  <a:pt x="378" y="172"/>
                  <a:pt x="373" y="173"/>
                </a:cubicBezTo>
                <a:cubicBezTo>
                  <a:pt x="373" y="175"/>
                  <a:pt x="377" y="174"/>
                  <a:pt x="379" y="175"/>
                </a:cubicBezTo>
                <a:cubicBezTo>
                  <a:pt x="381" y="176"/>
                  <a:pt x="382" y="182"/>
                  <a:pt x="386" y="180"/>
                </a:cubicBezTo>
                <a:cubicBezTo>
                  <a:pt x="388" y="184"/>
                  <a:pt x="383" y="184"/>
                  <a:pt x="383" y="186"/>
                </a:cubicBezTo>
                <a:cubicBezTo>
                  <a:pt x="382" y="188"/>
                  <a:pt x="385" y="194"/>
                  <a:pt x="381" y="195"/>
                </a:cubicBezTo>
                <a:cubicBezTo>
                  <a:pt x="383" y="202"/>
                  <a:pt x="396" y="200"/>
                  <a:pt x="397" y="208"/>
                </a:cubicBezTo>
                <a:cubicBezTo>
                  <a:pt x="395" y="208"/>
                  <a:pt x="390" y="209"/>
                  <a:pt x="390" y="206"/>
                </a:cubicBezTo>
                <a:cubicBezTo>
                  <a:pt x="388" y="207"/>
                  <a:pt x="389" y="208"/>
                  <a:pt x="390" y="208"/>
                </a:cubicBezTo>
                <a:cubicBezTo>
                  <a:pt x="385" y="214"/>
                  <a:pt x="382" y="213"/>
                  <a:pt x="373" y="212"/>
                </a:cubicBezTo>
                <a:cubicBezTo>
                  <a:pt x="376" y="205"/>
                  <a:pt x="365" y="211"/>
                  <a:pt x="368" y="204"/>
                </a:cubicBezTo>
                <a:cubicBezTo>
                  <a:pt x="362" y="203"/>
                  <a:pt x="362" y="208"/>
                  <a:pt x="356" y="206"/>
                </a:cubicBezTo>
                <a:cubicBezTo>
                  <a:pt x="359" y="209"/>
                  <a:pt x="358" y="210"/>
                  <a:pt x="355" y="210"/>
                </a:cubicBezTo>
                <a:cubicBezTo>
                  <a:pt x="355" y="213"/>
                  <a:pt x="366" y="213"/>
                  <a:pt x="356" y="214"/>
                </a:cubicBezTo>
                <a:cubicBezTo>
                  <a:pt x="358" y="218"/>
                  <a:pt x="363" y="215"/>
                  <a:pt x="366" y="216"/>
                </a:cubicBezTo>
                <a:cubicBezTo>
                  <a:pt x="370" y="216"/>
                  <a:pt x="375" y="219"/>
                  <a:pt x="381" y="217"/>
                </a:cubicBezTo>
                <a:cubicBezTo>
                  <a:pt x="377" y="223"/>
                  <a:pt x="372" y="228"/>
                  <a:pt x="368" y="232"/>
                </a:cubicBezTo>
                <a:cubicBezTo>
                  <a:pt x="363" y="231"/>
                  <a:pt x="360" y="233"/>
                  <a:pt x="356" y="234"/>
                </a:cubicBezTo>
                <a:cubicBezTo>
                  <a:pt x="356" y="234"/>
                  <a:pt x="353" y="234"/>
                  <a:pt x="353" y="234"/>
                </a:cubicBezTo>
                <a:cubicBezTo>
                  <a:pt x="351" y="236"/>
                  <a:pt x="352" y="234"/>
                  <a:pt x="349" y="234"/>
                </a:cubicBezTo>
                <a:cubicBezTo>
                  <a:pt x="344" y="234"/>
                  <a:pt x="339" y="238"/>
                  <a:pt x="332" y="238"/>
                </a:cubicBezTo>
                <a:cubicBezTo>
                  <a:pt x="329" y="238"/>
                  <a:pt x="332" y="240"/>
                  <a:pt x="332" y="240"/>
                </a:cubicBezTo>
                <a:cubicBezTo>
                  <a:pt x="330" y="244"/>
                  <a:pt x="329" y="241"/>
                  <a:pt x="323" y="242"/>
                </a:cubicBezTo>
                <a:cubicBezTo>
                  <a:pt x="323" y="243"/>
                  <a:pt x="325" y="243"/>
                  <a:pt x="327" y="244"/>
                </a:cubicBezTo>
                <a:cubicBezTo>
                  <a:pt x="327" y="246"/>
                  <a:pt x="313" y="248"/>
                  <a:pt x="315" y="242"/>
                </a:cubicBezTo>
                <a:cubicBezTo>
                  <a:pt x="314" y="243"/>
                  <a:pt x="309" y="242"/>
                  <a:pt x="308" y="244"/>
                </a:cubicBezTo>
                <a:cubicBezTo>
                  <a:pt x="307" y="245"/>
                  <a:pt x="309" y="249"/>
                  <a:pt x="308" y="251"/>
                </a:cubicBezTo>
                <a:cubicBezTo>
                  <a:pt x="308" y="251"/>
                  <a:pt x="303" y="249"/>
                  <a:pt x="302" y="251"/>
                </a:cubicBezTo>
                <a:cubicBezTo>
                  <a:pt x="302" y="252"/>
                  <a:pt x="305" y="254"/>
                  <a:pt x="304" y="257"/>
                </a:cubicBezTo>
                <a:cubicBezTo>
                  <a:pt x="302" y="259"/>
                  <a:pt x="301" y="257"/>
                  <a:pt x="299" y="257"/>
                </a:cubicBezTo>
                <a:cubicBezTo>
                  <a:pt x="299" y="258"/>
                  <a:pt x="299" y="260"/>
                  <a:pt x="299" y="262"/>
                </a:cubicBezTo>
                <a:cubicBezTo>
                  <a:pt x="298" y="262"/>
                  <a:pt x="296" y="262"/>
                  <a:pt x="295" y="262"/>
                </a:cubicBezTo>
                <a:cubicBezTo>
                  <a:pt x="293" y="263"/>
                  <a:pt x="295" y="265"/>
                  <a:pt x="293" y="266"/>
                </a:cubicBezTo>
                <a:cubicBezTo>
                  <a:pt x="290" y="267"/>
                  <a:pt x="282" y="265"/>
                  <a:pt x="284" y="271"/>
                </a:cubicBezTo>
                <a:cubicBezTo>
                  <a:pt x="276" y="273"/>
                  <a:pt x="267" y="274"/>
                  <a:pt x="258" y="273"/>
                </a:cubicBezTo>
                <a:cubicBezTo>
                  <a:pt x="254" y="276"/>
                  <a:pt x="252" y="285"/>
                  <a:pt x="247" y="281"/>
                </a:cubicBezTo>
                <a:cubicBezTo>
                  <a:pt x="247" y="282"/>
                  <a:pt x="249" y="284"/>
                  <a:pt x="248" y="286"/>
                </a:cubicBezTo>
                <a:cubicBezTo>
                  <a:pt x="248" y="287"/>
                  <a:pt x="245" y="286"/>
                  <a:pt x="245" y="286"/>
                </a:cubicBezTo>
                <a:cubicBezTo>
                  <a:pt x="244" y="287"/>
                  <a:pt x="247" y="289"/>
                  <a:pt x="247" y="290"/>
                </a:cubicBezTo>
                <a:cubicBezTo>
                  <a:pt x="247" y="290"/>
                  <a:pt x="245" y="291"/>
                  <a:pt x="245" y="292"/>
                </a:cubicBezTo>
                <a:cubicBezTo>
                  <a:pt x="245" y="294"/>
                  <a:pt x="239" y="298"/>
                  <a:pt x="243" y="299"/>
                </a:cubicBezTo>
                <a:cubicBezTo>
                  <a:pt x="243" y="302"/>
                  <a:pt x="240" y="300"/>
                  <a:pt x="239" y="301"/>
                </a:cubicBezTo>
                <a:cubicBezTo>
                  <a:pt x="238" y="302"/>
                  <a:pt x="236" y="304"/>
                  <a:pt x="235" y="305"/>
                </a:cubicBezTo>
                <a:cubicBezTo>
                  <a:pt x="235" y="306"/>
                  <a:pt x="236" y="308"/>
                  <a:pt x="235" y="309"/>
                </a:cubicBezTo>
                <a:cubicBezTo>
                  <a:pt x="233" y="311"/>
                  <a:pt x="235" y="313"/>
                  <a:pt x="233" y="316"/>
                </a:cubicBezTo>
                <a:cubicBezTo>
                  <a:pt x="233" y="317"/>
                  <a:pt x="230" y="316"/>
                  <a:pt x="230" y="316"/>
                </a:cubicBezTo>
                <a:cubicBezTo>
                  <a:pt x="230" y="317"/>
                  <a:pt x="231" y="319"/>
                  <a:pt x="232" y="320"/>
                </a:cubicBezTo>
                <a:cubicBezTo>
                  <a:pt x="232" y="323"/>
                  <a:pt x="230" y="323"/>
                  <a:pt x="230" y="326"/>
                </a:cubicBezTo>
                <a:cubicBezTo>
                  <a:pt x="230" y="327"/>
                  <a:pt x="231" y="330"/>
                  <a:pt x="232" y="329"/>
                </a:cubicBezTo>
                <a:cubicBezTo>
                  <a:pt x="229" y="336"/>
                  <a:pt x="226" y="338"/>
                  <a:pt x="220" y="342"/>
                </a:cubicBezTo>
                <a:cubicBezTo>
                  <a:pt x="214" y="342"/>
                  <a:pt x="211" y="338"/>
                  <a:pt x="207" y="335"/>
                </a:cubicBezTo>
                <a:cubicBezTo>
                  <a:pt x="202" y="342"/>
                  <a:pt x="191" y="331"/>
                  <a:pt x="192" y="331"/>
                </a:cubicBezTo>
                <a:cubicBezTo>
                  <a:pt x="191" y="331"/>
                  <a:pt x="190" y="335"/>
                  <a:pt x="191" y="335"/>
                </a:cubicBezTo>
                <a:cubicBezTo>
                  <a:pt x="188" y="334"/>
                  <a:pt x="188" y="331"/>
                  <a:pt x="187" y="329"/>
                </a:cubicBezTo>
                <a:cubicBezTo>
                  <a:pt x="185" y="327"/>
                  <a:pt x="180" y="327"/>
                  <a:pt x="181" y="322"/>
                </a:cubicBezTo>
                <a:cubicBezTo>
                  <a:pt x="179" y="319"/>
                  <a:pt x="176" y="318"/>
                  <a:pt x="174" y="316"/>
                </a:cubicBezTo>
                <a:cubicBezTo>
                  <a:pt x="174" y="314"/>
                  <a:pt x="176" y="315"/>
                  <a:pt x="178" y="314"/>
                </a:cubicBezTo>
                <a:cubicBezTo>
                  <a:pt x="177" y="310"/>
                  <a:pt x="173" y="312"/>
                  <a:pt x="170" y="309"/>
                </a:cubicBezTo>
                <a:cubicBezTo>
                  <a:pt x="169" y="307"/>
                  <a:pt x="169" y="304"/>
                  <a:pt x="166" y="303"/>
                </a:cubicBezTo>
                <a:cubicBezTo>
                  <a:pt x="163" y="307"/>
                  <a:pt x="166" y="300"/>
                  <a:pt x="166" y="301"/>
                </a:cubicBezTo>
                <a:cubicBezTo>
                  <a:pt x="166" y="299"/>
                  <a:pt x="164" y="301"/>
                  <a:pt x="163" y="299"/>
                </a:cubicBezTo>
                <a:cubicBezTo>
                  <a:pt x="161" y="297"/>
                  <a:pt x="164" y="294"/>
                  <a:pt x="161" y="294"/>
                </a:cubicBezTo>
                <a:cubicBezTo>
                  <a:pt x="157" y="294"/>
                  <a:pt x="160" y="286"/>
                  <a:pt x="157" y="290"/>
                </a:cubicBezTo>
                <a:cubicBezTo>
                  <a:pt x="155" y="289"/>
                  <a:pt x="155" y="286"/>
                  <a:pt x="151" y="286"/>
                </a:cubicBezTo>
                <a:cubicBezTo>
                  <a:pt x="152" y="284"/>
                  <a:pt x="155" y="283"/>
                  <a:pt x="155" y="281"/>
                </a:cubicBezTo>
                <a:cubicBezTo>
                  <a:pt x="155" y="278"/>
                  <a:pt x="151" y="279"/>
                  <a:pt x="148" y="279"/>
                </a:cubicBezTo>
                <a:cubicBezTo>
                  <a:pt x="146" y="272"/>
                  <a:pt x="147" y="269"/>
                  <a:pt x="150" y="262"/>
                </a:cubicBezTo>
                <a:cubicBezTo>
                  <a:pt x="145" y="259"/>
                  <a:pt x="153" y="256"/>
                  <a:pt x="146" y="257"/>
                </a:cubicBezTo>
                <a:cubicBezTo>
                  <a:pt x="145" y="254"/>
                  <a:pt x="149" y="256"/>
                  <a:pt x="150" y="255"/>
                </a:cubicBezTo>
                <a:cubicBezTo>
                  <a:pt x="150" y="254"/>
                  <a:pt x="149" y="251"/>
                  <a:pt x="150" y="251"/>
                </a:cubicBezTo>
                <a:cubicBezTo>
                  <a:pt x="151" y="251"/>
                  <a:pt x="152" y="253"/>
                  <a:pt x="153" y="253"/>
                </a:cubicBezTo>
                <a:cubicBezTo>
                  <a:pt x="153" y="249"/>
                  <a:pt x="153" y="245"/>
                  <a:pt x="153" y="242"/>
                </a:cubicBezTo>
                <a:cubicBezTo>
                  <a:pt x="156" y="242"/>
                  <a:pt x="158" y="240"/>
                  <a:pt x="159" y="238"/>
                </a:cubicBezTo>
                <a:cubicBezTo>
                  <a:pt x="161" y="238"/>
                  <a:pt x="160" y="240"/>
                  <a:pt x="161" y="242"/>
                </a:cubicBezTo>
                <a:cubicBezTo>
                  <a:pt x="163" y="240"/>
                  <a:pt x="163" y="237"/>
                  <a:pt x="166" y="238"/>
                </a:cubicBezTo>
                <a:cubicBezTo>
                  <a:pt x="168" y="236"/>
                  <a:pt x="164" y="235"/>
                  <a:pt x="164" y="234"/>
                </a:cubicBezTo>
                <a:cubicBezTo>
                  <a:pt x="165" y="232"/>
                  <a:pt x="170" y="232"/>
                  <a:pt x="170" y="230"/>
                </a:cubicBezTo>
                <a:cubicBezTo>
                  <a:pt x="171" y="227"/>
                  <a:pt x="164" y="226"/>
                  <a:pt x="168" y="221"/>
                </a:cubicBezTo>
                <a:cubicBezTo>
                  <a:pt x="160" y="226"/>
                  <a:pt x="172" y="217"/>
                  <a:pt x="159" y="219"/>
                </a:cubicBezTo>
                <a:cubicBezTo>
                  <a:pt x="158" y="213"/>
                  <a:pt x="164" y="214"/>
                  <a:pt x="170" y="214"/>
                </a:cubicBezTo>
                <a:cubicBezTo>
                  <a:pt x="170" y="212"/>
                  <a:pt x="166" y="212"/>
                  <a:pt x="166" y="210"/>
                </a:cubicBezTo>
                <a:cubicBezTo>
                  <a:pt x="167" y="208"/>
                  <a:pt x="164" y="209"/>
                  <a:pt x="163" y="208"/>
                </a:cubicBezTo>
                <a:cubicBezTo>
                  <a:pt x="162" y="208"/>
                  <a:pt x="163" y="205"/>
                  <a:pt x="163" y="204"/>
                </a:cubicBezTo>
                <a:cubicBezTo>
                  <a:pt x="162" y="204"/>
                  <a:pt x="158" y="201"/>
                  <a:pt x="157" y="201"/>
                </a:cubicBezTo>
                <a:cubicBezTo>
                  <a:pt x="156" y="201"/>
                  <a:pt x="154" y="196"/>
                  <a:pt x="151" y="193"/>
                </a:cubicBezTo>
                <a:cubicBezTo>
                  <a:pt x="149" y="196"/>
                  <a:pt x="148" y="199"/>
                  <a:pt x="146" y="193"/>
                </a:cubicBezTo>
                <a:cubicBezTo>
                  <a:pt x="144" y="194"/>
                  <a:pt x="144" y="197"/>
                  <a:pt x="144" y="199"/>
                </a:cubicBezTo>
                <a:cubicBezTo>
                  <a:pt x="141" y="199"/>
                  <a:pt x="138" y="199"/>
                  <a:pt x="135" y="199"/>
                </a:cubicBezTo>
                <a:cubicBezTo>
                  <a:pt x="129" y="191"/>
                  <a:pt x="133" y="185"/>
                  <a:pt x="135" y="176"/>
                </a:cubicBezTo>
                <a:cubicBezTo>
                  <a:pt x="134" y="175"/>
                  <a:pt x="133" y="173"/>
                  <a:pt x="133" y="171"/>
                </a:cubicBezTo>
                <a:cubicBezTo>
                  <a:pt x="131" y="171"/>
                  <a:pt x="131" y="173"/>
                  <a:pt x="131" y="175"/>
                </a:cubicBezTo>
                <a:cubicBezTo>
                  <a:pt x="126" y="175"/>
                  <a:pt x="133" y="164"/>
                  <a:pt x="125" y="167"/>
                </a:cubicBezTo>
                <a:cubicBezTo>
                  <a:pt x="128" y="164"/>
                  <a:pt x="128" y="162"/>
                  <a:pt x="125" y="160"/>
                </a:cubicBezTo>
                <a:cubicBezTo>
                  <a:pt x="125" y="157"/>
                  <a:pt x="122" y="158"/>
                  <a:pt x="120" y="158"/>
                </a:cubicBezTo>
                <a:cubicBezTo>
                  <a:pt x="118" y="155"/>
                  <a:pt x="119" y="151"/>
                  <a:pt x="118" y="148"/>
                </a:cubicBezTo>
                <a:cubicBezTo>
                  <a:pt x="117" y="146"/>
                  <a:pt x="112" y="146"/>
                  <a:pt x="114" y="141"/>
                </a:cubicBezTo>
                <a:cubicBezTo>
                  <a:pt x="111" y="142"/>
                  <a:pt x="110" y="140"/>
                  <a:pt x="109" y="139"/>
                </a:cubicBezTo>
                <a:cubicBezTo>
                  <a:pt x="108" y="139"/>
                  <a:pt x="105" y="140"/>
                  <a:pt x="105" y="139"/>
                </a:cubicBezTo>
                <a:cubicBezTo>
                  <a:pt x="103" y="136"/>
                  <a:pt x="88" y="138"/>
                  <a:pt x="84" y="132"/>
                </a:cubicBezTo>
                <a:cubicBezTo>
                  <a:pt x="77" y="135"/>
                  <a:pt x="62" y="127"/>
                  <a:pt x="58" y="132"/>
                </a:cubicBezTo>
                <a:cubicBezTo>
                  <a:pt x="56" y="135"/>
                  <a:pt x="56" y="131"/>
                  <a:pt x="53" y="132"/>
                </a:cubicBezTo>
                <a:cubicBezTo>
                  <a:pt x="48" y="132"/>
                  <a:pt x="44" y="135"/>
                  <a:pt x="40" y="135"/>
                </a:cubicBezTo>
                <a:cubicBezTo>
                  <a:pt x="40" y="135"/>
                  <a:pt x="39" y="134"/>
                  <a:pt x="38" y="134"/>
                </a:cubicBezTo>
                <a:cubicBezTo>
                  <a:pt x="36" y="133"/>
                  <a:pt x="34" y="134"/>
                  <a:pt x="32" y="134"/>
                </a:cubicBezTo>
                <a:cubicBezTo>
                  <a:pt x="32" y="130"/>
                  <a:pt x="31" y="129"/>
                  <a:pt x="28" y="128"/>
                </a:cubicBezTo>
                <a:cubicBezTo>
                  <a:pt x="28" y="125"/>
                  <a:pt x="33" y="127"/>
                  <a:pt x="34" y="126"/>
                </a:cubicBezTo>
                <a:cubicBezTo>
                  <a:pt x="35" y="125"/>
                  <a:pt x="29" y="121"/>
                  <a:pt x="38" y="122"/>
                </a:cubicBezTo>
                <a:cubicBezTo>
                  <a:pt x="35" y="117"/>
                  <a:pt x="21" y="123"/>
                  <a:pt x="17" y="119"/>
                </a:cubicBezTo>
                <a:cubicBezTo>
                  <a:pt x="21" y="109"/>
                  <a:pt x="33" y="119"/>
                  <a:pt x="40" y="111"/>
                </a:cubicBezTo>
                <a:cubicBezTo>
                  <a:pt x="36" y="107"/>
                  <a:pt x="24" y="110"/>
                  <a:pt x="19" y="111"/>
                </a:cubicBezTo>
                <a:cubicBezTo>
                  <a:pt x="17" y="109"/>
                  <a:pt x="18" y="108"/>
                  <a:pt x="19" y="106"/>
                </a:cubicBezTo>
                <a:cubicBezTo>
                  <a:pt x="18" y="105"/>
                  <a:pt x="17" y="106"/>
                  <a:pt x="17" y="107"/>
                </a:cubicBezTo>
                <a:cubicBezTo>
                  <a:pt x="15" y="107"/>
                  <a:pt x="16" y="105"/>
                  <a:pt x="15" y="104"/>
                </a:cubicBezTo>
                <a:cubicBezTo>
                  <a:pt x="8" y="105"/>
                  <a:pt x="5" y="102"/>
                  <a:pt x="0" y="100"/>
                </a:cubicBezTo>
                <a:cubicBezTo>
                  <a:pt x="4" y="88"/>
                  <a:pt x="19" y="91"/>
                  <a:pt x="28" y="89"/>
                </a:cubicBezTo>
                <a:cubicBezTo>
                  <a:pt x="31" y="88"/>
                  <a:pt x="30" y="89"/>
                  <a:pt x="32" y="87"/>
                </a:cubicBezTo>
                <a:cubicBezTo>
                  <a:pt x="32" y="87"/>
                  <a:pt x="35" y="85"/>
                  <a:pt x="34" y="85"/>
                </a:cubicBezTo>
                <a:cubicBezTo>
                  <a:pt x="39" y="83"/>
                  <a:pt x="46" y="85"/>
                  <a:pt x="49" y="83"/>
                </a:cubicBezTo>
                <a:cubicBezTo>
                  <a:pt x="51" y="82"/>
                  <a:pt x="49" y="81"/>
                  <a:pt x="51" y="80"/>
                </a:cubicBezTo>
                <a:cubicBezTo>
                  <a:pt x="52" y="78"/>
                  <a:pt x="55" y="79"/>
                  <a:pt x="56" y="78"/>
                </a:cubicBezTo>
                <a:cubicBezTo>
                  <a:pt x="58" y="76"/>
                  <a:pt x="59" y="74"/>
                  <a:pt x="62" y="72"/>
                </a:cubicBezTo>
                <a:cubicBezTo>
                  <a:pt x="64" y="66"/>
                  <a:pt x="56" y="71"/>
                  <a:pt x="58" y="65"/>
                </a:cubicBezTo>
                <a:cubicBezTo>
                  <a:pt x="55" y="62"/>
                  <a:pt x="55" y="68"/>
                  <a:pt x="55" y="68"/>
                </a:cubicBezTo>
                <a:cubicBezTo>
                  <a:pt x="53" y="69"/>
                  <a:pt x="45" y="64"/>
                  <a:pt x="40" y="66"/>
                </a:cubicBezTo>
                <a:cubicBezTo>
                  <a:pt x="37" y="61"/>
                  <a:pt x="44" y="64"/>
                  <a:pt x="45" y="63"/>
                </a:cubicBezTo>
                <a:cubicBezTo>
                  <a:pt x="45" y="62"/>
                  <a:pt x="45" y="61"/>
                  <a:pt x="45" y="61"/>
                </a:cubicBezTo>
                <a:cubicBezTo>
                  <a:pt x="46" y="60"/>
                  <a:pt x="48" y="61"/>
                  <a:pt x="49" y="61"/>
                </a:cubicBezTo>
                <a:cubicBezTo>
                  <a:pt x="49" y="60"/>
                  <a:pt x="50" y="57"/>
                  <a:pt x="51" y="57"/>
                </a:cubicBezTo>
                <a:cubicBezTo>
                  <a:pt x="53" y="56"/>
                  <a:pt x="52" y="59"/>
                  <a:pt x="53" y="59"/>
                </a:cubicBezTo>
                <a:cubicBezTo>
                  <a:pt x="53" y="59"/>
                  <a:pt x="59" y="58"/>
                  <a:pt x="58" y="53"/>
                </a:cubicBezTo>
                <a:cubicBezTo>
                  <a:pt x="62" y="53"/>
                  <a:pt x="62" y="56"/>
                  <a:pt x="66" y="55"/>
                </a:cubicBezTo>
                <a:cubicBezTo>
                  <a:pt x="69" y="55"/>
                  <a:pt x="66" y="53"/>
                  <a:pt x="66" y="53"/>
                </a:cubicBezTo>
                <a:cubicBezTo>
                  <a:pt x="66" y="51"/>
                  <a:pt x="70" y="52"/>
                  <a:pt x="69" y="48"/>
                </a:cubicBezTo>
                <a:cubicBezTo>
                  <a:pt x="74" y="48"/>
                  <a:pt x="78" y="48"/>
                  <a:pt x="83" y="48"/>
                </a:cubicBezTo>
                <a:cubicBezTo>
                  <a:pt x="87" y="48"/>
                  <a:pt x="83" y="40"/>
                  <a:pt x="84" y="37"/>
                </a:cubicBezTo>
                <a:cubicBezTo>
                  <a:pt x="91" y="38"/>
                  <a:pt x="97" y="40"/>
                  <a:pt x="103" y="37"/>
                </a:cubicBezTo>
                <a:cubicBezTo>
                  <a:pt x="103" y="35"/>
                  <a:pt x="101" y="35"/>
                  <a:pt x="99" y="35"/>
                </a:cubicBezTo>
                <a:cubicBezTo>
                  <a:pt x="101" y="32"/>
                  <a:pt x="107" y="33"/>
                  <a:pt x="110" y="31"/>
                </a:cubicBezTo>
                <a:cubicBezTo>
                  <a:pt x="115" y="28"/>
                  <a:pt x="129" y="30"/>
                  <a:pt x="140" y="29"/>
                </a:cubicBezTo>
                <a:cubicBezTo>
                  <a:pt x="143" y="29"/>
                  <a:pt x="144" y="27"/>
                  <a:pt x="146" y="27"/>
                </a:cubicBezTo>
                <a:cubicBezTo>
                  <a:pt x="151" y="27"/>
                  <a:pt x="155" y="29"/>
                  <a:pt x="159" y="27"/>
                </a:cubicBezTo>
                <a:cubicBezTo>
                  <a:pt x="158" y="29"/>
                  <a:pt x="160" y="34"/>
                  <a:pt x="161" y="33"/>
                </a:cubicBezTo>
                <a:cubicBezTo>
                  <a:pt x="163" y="30"/>
                  <a:pt x="161" y="32"/>
                  <a:pt x="166" y="37"/>
                </a:cubicBezTo>
                <a:cubicBezTo>
                  <a:pt x="170" y="36"/>
                  <a:pt x="163" y="31"/>
                  <a:pt x="172" y="33"/>
                </a:cubicBezTo>
                <a:cubicBezTo>
                  <a:pt x="169" y="30"/>
                  <a:pt x="175" y="26"/>
                  <a:pt x="166" y="25"/>
                </a:cubicBezTo>
                <a:cubicBezTo>
                  <a:pt x="167" y="22"/>
                  <a:pt x="181" y="16"/>
                  <a:pt x="181" y="24"/>
                </a:cubicBezTo>
                <a:cubicBezTo>
                  <a:pt x="187" y="24"/>
                  <a:pt x="186" y="21"/>
                  <a:pt x="191" y="24"/>
                </a:cubicBezTo>
                <a:cubicBezTo>
                  <a:pt x="193" y="25"/>
                  <a:pt x="194" y="26"/>
                  <a:pt x="196" y="27"/>
                </a:cubicBezTo>
                <a:cubicBezTo>
                  <a:pt x="198" y="29"/>
                  <a:pt x="204" y="29"/>
                  <a:pt x="211" y="31"/>
                </a:cubicBezTo>
                <a:cubicBezTo>
                  <a:pt x="211" y="29"/>
                  <a:pt x="209" y="30"/>
                  <a:pt x="207" y="29"/>
                </a:cubicBezTo>
                <a:cubicBezTo>
                  <a:pt x="208" y="27"/>
                  <a:pt x="210" y="25"/>
                  <a:pt x="213" y="25"/>
                </a:cubicBezTo>
                <a:cubicBezTo>
                  <a:pt x="210" y="21"/>
                  <a:pt x="202" y="21"/>
                  <a:pt x="196" y="20"/>
                </a:cubicBezTo>
                <a:cubicBezTo>
                  <a:pt x="196" y="15"/>
                  <a:pt x="204" y="16"/>
                  <a:pt x="209" y="16"/>
                </a:cubicBezTo>
                <a:cubicBezTo>
                  <a:pt x="210" y="12"/>
                  <a:pt x="207" y="13"/>
                  <a:pt x="204" y="12"/>
                </a:cubicBezTo>
                <a:cubicBezTo>
                  <a:pt x="208" y="5"/>
                  <a:pt x="215" y="12"/>
                  <a:pt x="220" y="12"/>
                </a:cubicBezTo>
                <a:cubicBezTo>
                  <a:pt x="224" y="13"/>
                  <a:pt x="224" y="10"/>
                  <a:pt x="228" y="11"/>
                </a:cubicBezTo>
                <a:cubicBezTo>
                  <a:pt x="237" y="11"/>
                  <a:pt x="243" y="15"/>
                  <a:pt x="250" y="11"/>
                </a:cubicBezTo>
                <a:cubicBezTo>
                  <a:pt x="253" y="9"/>
                  <a:pt x="257" y="10"/>
                  <a:pt x="261" y="9"/>
                </a:cubicBezTo>
                <a:cubicBezTo>
                  <a:pt x="264" y="8"/>
                  <a:pt x="263" y="5"/>
                  <a:pt x="263" y="3"/>
                </a:cubicBezTo>
                <a:cubicBezTo>
                  <a:pt x="266" y="3"/>
                  <a:pt x="270" y="4"/>
                  <a:pt x="273" y="3"/>
                </a:cubicBezTo>
                <a:cubicBezTo>
                  <a:pt x="275" y="3"/>
                  <a:pt x="276" y="1"/>
                  <a:pt x="278" y="1"/>
                </a:cubicBezTo>
                <a:cubicBezTo>
                  <a:pt x="282" y="1"/>
                  <a:pt x="287" y="4"/>
                  <a:pt x="295" y="3"/>
                </a:cubicBezTo>
                <a:cubicBezTo>
                  <a:pt x="300" y="2"/>
                  <a:pt x="312" y="0"/>
                  <a:pt x="323" y="1"/>
                </a:cubicBezTo>
                <a:cubicBezTo>
                  <a:pt x="326" y="1"/>
                  <a:pt x="326" y="3"/>
                  <a:pt x="329" y="3"/>
                </a:cubicBezTo>
                <a:cubicBezTo>
                  <a:pt x="339" y="5"/>
                  <a:pt x="349" y="1"/>
                  <a:pt x="349" y="11"/>
                </a:cubicBezTo>
                <a:cubicBezTo>
                  <a:pt x="354" y="12"/>
                  <a:pt x="354" y="8"/>
                  <a:pt x="358" y="9"/>
                </a:cubicBezTo>
                <a:cubicBezTo>
                  <a:pt x="358" y="15"/>
                  <a:pt x="365" y="13"/>
                  <a:pt x="368" y="16"/>
                </a:cubicBezTo>
                <a:cubicBezTo>
                  <a:pt x="373" y="18"/>
                  <a:pt x="373" y="14"/>
                  <a:pt x="377" y="14"/>
                </a:cubicBezTo>
                <a:cubicBezTo>
                  <a:pt x="375" y="21"/>
                  <a:pt x="384" y="17"/>
                  <a:pt x="388" y="18"/>
                </a:cubicBezTo>
                <a:cubicBezTo>
                  <a:pt x="385" y="22"/>
                  <a:pt x="385" y="19"/>
                  <a:pt x="386" y="25"/>
                </a:cubicBezTo>
                <a:cubicBezTo>
                  <a:pt x="384" y="23"/>
                  <a:pt x="382" y="24"/>
                  <a:pt x="383" y="27"/>
                </a:cubicBezTo>
                <a:cubicBezTo>
                  <a:pt x="363" y="29"/>
                  <a:pt x="339" y="30"/>
                  <a:pt x="325" y="31"/>
                </a:cubicBezTo>
                <a:cubicBezTo>
                  <a:pt x="323" y="31"/>
                  <a:pt x="323" y="32"/>
                  <a:pt x="323" y="33"/>
                </a:cubicBezTo>
                <a:cubicBezTo>
                  <a:pt x="321" y="33"/>
                  <a:pt x="322" y="31"/>
                  <a:pt x="323" y="31"/>
                </a:cubicBezTo>
                <a:cubicBezTo>
                  <a:pt x="324" y="30"/>
                  <a:pt x="320" y="29"/>
                  <a:pt x="319" y="29"/>
                </a:cubicBezTo>
                <a:cubicBezTo>
                  <a:pt x="319" y="30"/>
                  <a:pt x="320" y="33"/>
                  <a:pt x="319" y="33"/>
                </a:cubicBezTo>
                <a:cubicBezTo>
                  <a:pt x="316" y="34"/>
                  <a:pt x="312" y="32"/>
                  <a:pt x="310" y="35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25" name="ísḷíḑè">
            <a:extLst>
              <a:ext uri="{FF2B5EF4-FFF2-40B4-BE49-F238E27FC236}">
                <a16:creationId xmlns:a16="http://schemas.microsoft.com/office/drawing/2014/main" id="{2789709E-8DD2-46B6-A390-283E8E8A1A38}"/>
              </a:ext>
            </a:extLst>
          </p:cNvPr>
          <p:cNvSpPr/>
          <p:nvPr/>
        </p:nvSpPr>
        <p:spPr bwMode="auto">
          <a:xfrm>
            <a:off x="3123225" y="1046977"/>
            <a:ext cx="861191" cy="468109"/>
          </a:xfrm>
          <a:custGeom>
            <a:avLst/>
            <a:gdLst>
              <a:gd name="T0" fmla="*/ 209 w 224"/>
              <a:gd name="T1" fmla="*/ 12 h 122"/>
              <a:gd name="T2" fmla="*/ 222 w 224"/>
              <a:gd name="T3" fmla="*/ 19 h 122"/>
              <a:gd name="T4" fmla="*/ 217 w 224"/>
              <a:gd name="T5" fmla="*/ 23 h 122"/>
              <a:gd name="T6" fmla="*/ 207 w 224"/>
              <a:gd name="T7" fmla="*/ 27 h 122"/>
              <a:gd name="T8" fmla="*/ 181 w 224"/>
              <a:gd name="T9" fmla="*/ 32 h 122"/>
              <a:gd name="T10" fmla="*/ 193 w 224"/>
              <a:gd name="T11" fmla="*/ 36 h 122"/>
              <a:gd name="T12" fmla="*/ 170 w 224"/>
              <a:gd name="T13" fmla="*/ 45 h 122"/>
              <a:gd name="T14" fmla="*/ 163 w 224"/>
              <a:gd name="T15" fmla="*/ 49 h 122"/>
              <a:gd name="T16" fmla="*/ 152 w 224"/>
              <a:gd name="T17" fmla="*/ 55 h 122"/>
              <a:gd name="T18" fmla="*/ 133 w 224"/>
              <a:gd name="T19" fmla="*/ 62 h 122"/>
              <a:gd name="T20" fmla="*/ 127 w 224"/>
              <a:gd name="T21" fmla="*/ 68 h 122"/>
              <a:gd name="T22" fmla="*/ 114 w 224"/>
              <a:gd name="T23" fmla="*/ 70 h 122"/>
              <a:gd name="T24" fmla="*/ 122 w 224"/>
              <a:gd name="T25" fmla="*/ 81 h 122"/>
              <a:gd name="T26" fmla="*/ 109 w 224"/>
              <a:gd name="T27" fmla="*/ 90 h 122"/>
              <a:gd name="T28" fmla="*/ 99 w 224"/>
              <a:gd name="T29" fmla="*/ 96 h 122"/>
              <a:gd name="T30" fmla="*/ 83 w 224"/>
              <a:gd name="T31" fmla="*/ 107 h 122"/>
              <a:gd name="T32" fmla="*/ 88 w 224"/>
              <a:gd name="T33" fmla="*/ 116 h 122"/>
              <a:gd name="T34" fmla="*/ 73 w 224"/>
              <a:gd name="T35" fmla="*/ 120 h 122"/>
              <a:gd name="T36" fmla="*/ 45 w 224"/>
              <a:gd name="T37" fmla="*/ 114 h 122"/>
              <a:gd name="T38" fmla="*/ 36 w 224"/>
              <a:gd name="T39" fmla="*/ 116 h 122"/>
              <a:gd name="T40" fmla="*/ 23 w 224"/>
              <a:gd name="T41" fmla="*/ 107 h 122"/>
              <a:gd name="T42" fmla="*/ 36 w 224"/>
              <a:gd name="T43" fmla="*/ 96 h 122"/>
              <a:gd name="T44" fmla="*/ 51 w 224"/>
              <a:gd name="T45" fmla="*/ 96 h 122"/>
              <a:gd name="T46" fmla="*/ 25 w 224"/>
              <a:gd name="T47" fmla="*/ 90 h 122"/>
              <a:gd name="T48" fmla="*/ 40 w 224"/>
              <a:gd name="T49" fmla="*/ 79 h 122"/>
              <a:gd name="T50" fmla="*/ 53 w 224"/>
              <a:gd name="T51" fmla="*/ 79 h 122"/>
              <a:gd name="T52" fmla="*/ 53 w 224"/>
              <a:gd name="T53" fmla="*/ 71 h 122"/>
              <a:gd name="T54" fmla="*/ 49 w 224"/>
              <a:gd name="T55" fmla="*/ 62 h 122"/>
              <a:gd name="T56" fmla="*/ 40 w 224"/>
              <a:gd name="T57" fmla="*/ 58 h 122"/>
              <a:gd name="T58" fmla="*/ 60 w 224"/>
              <a:gd name="T59" fmla="*/ 56 h 122"/>
              <a:gd name="T60" fmla="*/ 68 w 224"/>
              <a:gd name="T61" fmla="*/ 53 h 122"/>
              <a:gd name="T62" fmla="*/ 83 w 224"/>
              <a:gd name="T63" fmla="*/ 42 h 122"/>
              <a:gd name="T64" fmla="*/ 51 w 224"/>
              <a:gd name="T65" fmla="*/ 47 h 122"/>
              <a:gd name="T66" fmla="*/ 29 w 224"/>
              <a:gd name="T67" fmla="*/ 42 h 122"/>
              <a:gd name="T68" fmla="*/ 6 w 224"/>
              <a:gd name="T69" fmla="*/ 36 h 122"/>
              <a:gd name="T70" fmla="*/ 2 w 224"/>
              <a:gd name="T71" fmla="*/ 25 h 122"/>
              <a:gd name="T72" fmla="*/ 40 w 224"/>
              <a:gd name="T73" fmla="*/ 15 h 122"/>
              <a:gd name="T74" fmla="*/ 66 w 224"/>
              <a:gd name="T75" fmla="*/ 10 h 122"/>
              <a:gd name="T76" fmla="*/ 97 w 224"/>
              <a:gd name="T77" fmla="*/ 4 h 122"/>
              <a:gd name="T78" fmla="*/ 129 w 224"/>
              <a:gd name="T79" fmla="*/ 2 h 122"/>
              <a:gd name="T80" fmla="*/ 146 w 224"/>
              <a:gd name="T81" fmla="*/ 2 h 122"/>
              <a:gd name="T82" fmla="*/ 178 w 224"/>
              <a:gd name="T83" fmla="*/ 2 h 122"/>
              <a:gd name="T84" fmla="*/ 209 w 224"/>
              <a:gd name="T85" fmla="*/ 4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24" h="122">
                <a:moveTo>
                  <a:pt x="209" y="4"/>
                </a:moveTo>
                <a:cubicBezTo>
                  <a:pt x="206" y="8"/>
                  <a:pt x="209" y="7"/>
                  <a:pt x="209" y="12"/>
                </a:cubicBezTo>
                <a:cubicBezTo>
                  <a:pt x="214" y="12"/>
                  <a:pt x="219" y="12"/>
                  <a:pt x="224" y="12"/>
                </a:cubicBezTo>
                <a:cubicBezTo>
                  <a:pt x="224" y="15"/>
                  <a:pt x="222" y="16"/>
                  <a:pt x="222" y="19"/>
                </a:cubicBezTo>
                <a:cubicBezTo>
                  <a:pt x="221" y="20"/>
                  <a:pt x="218" y="18"/>
                  <a:pt x="217" y="19"/>
                </a:cubicBezTo>
                <a:cubicBezTo>
                  <a:pt x="216" y="20"/>
                  <a:pt x="217" y="23"/>
                  <a:pt x="217" y="23"/>
                </a:cubicBezTo>
                <a:cubicBezTo>
                  <a:pt x="214" y="24"/>
                  <a:pt x="210" y="25"/>
                  <a:pt x="209" y="23"/>
                </a:cubicBezTo>
                <a:cubicBezTo>
                  <a:pt x="207" y="22"/>
                  <a:pt x="208" y="26"/>
                  <a:pt x="207" y="27"/>
                </a:cubicBezTo>
                <a:cubicBezTo>
                  <a:pt x="205" y="28"/>
                  <a:pt x="200" y="25"/>
                  <a:pt x="200" y="29"/>
                </a:cubicBezTo>
                <a:cubicBezTo>
                  <a:pt x="194" y="28"/>
                  <a:pt x="185" y="26"/>
                  <a:pt x="181" y="32"/>
                </a:cubicBezTo>
                <a:cubicBezTo>
                  <a:pt x="183" y="37"/>
                  <a:pt x="191" y="32"/>
                  <a:pt x="193" y="30"/>
                </a:cubicBezTo>
                <a:cubicBezTo>
                  <a:pt x="195" y="31"/>
                  <a:pt x="192" y="33"/>
                  <a:pt x="193" y="36"/>
                </a:cubicBezTo>
                <a:cubicBezTo>
                  <a:pt x="186" y="36"/>
                  <a:pt x="182" y="39"/>
                  <a:pt x="176" y="40"/>
                </a:cubicBezTo>
                <a:cubicBezTo>
                  <a:pt x="173" y="41"/>
                  <a:pt x="171" y="43"/>
                  <a:pt x="170" y="45"/>
                </a:cubicBezTo>
                <a:cubicBezTo>
                  <a:pt x="169" y="46"/>
                  <a:pt x="166" y="45"/>
                  <a:pt x="165" y="45"/>
                </a:cubicBezTo>
                <a:cubicBezTo>
                  <a:pt x="163" y="46"/>
                  <a:pt x="164" y="48"/>
                  <a:pt x="163" y="49"/>
                </a:cubicBezTo>
                <a:cubicBezTo>
                  <a:pt x="161" y="50"/>
                  <a:pt x="157" y="47"/>
                  <a:pt x="157" y="51"/>
                </a:cubicBezTo>
                <a:cubicBezTo>
                  <a:pt x="157" y="54"/>
                  <a:pt x="152" y="52"/>
                  <a:pt x="152" y="55"/>
                </a:cubicBezTo>
                <a:cubicBezTo>
                  <a:pt x="151" y="59"/>
                  <a:pt x="146" y="56"/>
                  <a:pt x="144" y="58"/>
                </a:cubicBezTo>
                <a:cubicBezTo>
                  <a:pt x="142" y="61"/>
                  <a:pt x="137" y="60"/>
                  <a:pt x="133" y="62"/>
                </a:cubicBezTo>
                <a:cubicBezTo>
                  <a:pt x="132" y="62"/>
                  <a:pt x="133" y="64"/>
                  <a:pt x="131" y="64"/>
                </a:cubicBezTo>
                <a:cubicBezTo>
                  <a:pt x="126" y="64"/>
                  <a:pt x="129" y="66"/>
                  <a:pt x="127" y="68"/>
                </a:cubicBezTo>
                <a:cubicBezTo>
                  <a:pt x="127" y="68"/>
                  <a:pt x="126" y="68"/>
                  <a:pt x="125" y="68"/>
                </a:cubicBezTo>
                <a:cubicBezTo>
                  <a:pt x="124" y="68"/>
                  <a:pt x="120" y="71"/>
                  <a:pt x="114" y="70"/>
                </a:cubicBezTo>
                <a:cubicBezTo>
                  <a:pt x="115" y="72"/>
                  <a:pt x="122" y="73"/>
                  <a:pt x="114" y="73"/>
                </a:cubicBezTo>
                <a:cubicBezTo>
                  <a:pt x="115" y="77"/>
                  <a:pt x="124" y="74"/>
                  <a:pt x="122" y="81"/>
                </a:cubicBezTo>
                <a:cubicBezTo>
                  <a:pt x="118" y="77"/>
                  <a:pt x="118" y="81"/>
                  <a:pt x="118" y="86"/>
                </a:cubicBezTo>
                <a:cubicBezTo>
                  <a:pt x="114" y="81"/>
                  <a:pt x="112" y="88"/>
                  <a:pt x="109" y="90"/>
                </a:cubicBezTo>
                <a:cubicBezTo>
                  <a:pt x="105" y="92"/>
                  <a:pt x="100" y="90"/>
                  <a:pt x="97" y="94"/>
                </a:cubicBezTo>
                <a:cubicBezTo>
                  <a:pt x="96" y="96"/>
                  <a:pt x="99" y="95"/>
                  <a:pt x="99" y="96"/>
                </a:cubicBezTo>
                <a:cubicBezTo>
                  <a:pt x="100" y="97"/>
                  <a:pt x="93" y="99"/>
                  <a:pt x="97" y="99"/>
                </a:cubicBezTo>
                <a:cubicBezTo>
                  <a:pt x="95" y="105"/>
                  <a:pt x="85" y="101"/>
                  <a:pt x="83" y="107"/>
                </a:cubicBezTo>
                <a:cubicBezTo>
                  <a:pt x="86" y="110"/>
                  <a:pt x="91" y="111"/>
                  <a:pt x="97" y="111"/>
                </a:cubicBezTo>
                <a:cubicBezTo>
                  <a:pt x="99" y="117"/>
                  <a:pt x="88" y="112"/>
                  <a:pt x="88" y="116"/>
                </a:cubicBezTo>
                <a:cubicBezTo>
                  <a:pt x="88" y="119"/>
                  <a:pt x="86" y="116"/>
                  <a:pt x="84" y="116"/>
                </a:cubicBezTo>
                <a:cubicBezTo>
                  <a:pt x="80" y="116"/>
                  <a:pt x="78" y="122"/>
                  <a:pt x="73" y="120"/>
                </a:cubicBezTo>
                <a:cubicBezTo>
                  <a:pt x="72" y="118"/>
                  <a:pt x="69" y="118"/>
                  <a:pt x="70" y="114"/>
                </a:cubicBezTo>
                <a:cubicBezTo>
                  <a:pt x="60" y="113"/>
                  <a:pt x="54" y="116"/>
                  <a:pt x="45" y="114"/>
                </a:cubicBezTo>
                <a:cubicBezTo>
                  <a:pt x="45" y="114"/>
                  <a:pt x="43" y="112"/>
                  <a:pt x="43" y="112"/>
                </a:cubicBezTo>
                <a:cubicBezTo>
                  <a:pt x="40" y="112"/>
                  <a:pt x="39" y="116"/>
                  <a:pt x="36" y="116"/>
                </a:cubicBezTo>
                <a:cubicBezTo>
                  <a:pt x="27" y="117"/>
                  <a:pt x="20" y="114"/>
                  <a:pt x="10" y="112"/>
                </a:cubicBezTo>
                <a:cubicBezTo>
                  <a:pt x="13" y="109"/>
                  <a:pt x="17" y="107"/>
                  <a:pt x="23" y="107"/>
                </a:cubicBezTo>
                <a:cubicBezTo>
                  <a:pt x="27" y="106"/>
                  <a:pt x="23" y="99"/>
                  <a:pt x="27" y="97"/>
                </a:cubicBezTo>
                <a:cubicBezTo>
                  <a:pt x="32" y="99"/>
                  <a:pt x="31" y="95"/>
                  <a:pt x="36" y="96"/>
                </a:cubicBezTo>
                <a:cubicBezTo>
                  <a:pt x="36" y="102"/>
                  <a:pt x="43" y="101"/>
                  <a:pt x="49" y="101"/>
                </a:cubicBezTo>
                <a:cubicBezTo>
                  <a:pt x="53" y="100"/>
                  <a:pt x="47" y="98"/>
                  <a:pt x="51" y="96"/>
                </a:cubicBezTo>
                <a:cubicBezTo>
                  <a:pt x="50" y="91"/>
                  <a:pt x="40" y="97"/>
                  <a:pt x="43" y="88"/>
                </a:cubicBezTo>
                <a:cubicBezTo>
                  <a:pt x="36" y="90"/>
                  <a:pt x="33" y="93"/>
                  <a:pt x="25" y="90"/>
                </a:cubicBezTo>
                <a:cubicBezTo>
                  <a:pt x="26" y="86"/>
                  <a:pt x="30" y="85"/>
                  <a:pt x="34" y="84"/>
                </a:cubicBezTo>
                <a:cubicBezTo>
                  <a:pt x="36" y="83"/>
                  <a:pt x="38" y="81"/>
                  <a:pt x="40" y="79"/>
                </a:cubicBezTo>
                <a:cubicBezTo>
                  <a:pt x="42" y="79"/>
                  <a:pt x="43" y="78"/>
                  <a:pt x="43" y="77"/>
                </a:cubicBezTo>
                <a:cubicBezTo>
                  <a:pt x="48" y="76"/>
                  <a:pt x="51" y="77"/>
                  <a:pt x="53" y="79"/>
                </a:cubicBezTo>
                <a:cubicBezTo>
                  <a:pt x="55" y="78"/>
                  <a:pt x="57" y="76"/>
                  <a:pt x="58" y="73"/>
                </a:cubicBezTo>
                <a:cubicBezTo>
                  <a:pt x="59" y="70"/>
                  <a:pt x="54" y="73"/>
                  <a:pt x="53" y="71"/>
                </a:cubicBezTo>
                <a:cubicBezTo>
                  <a:pt x="52" y="71"/>
                  <a:pt x="51" y="67"/>
                  <a:pt x="51" y="66"/>
                </a:cubicBezTo>
                <a:cubicBezTo>
                  <a:pt x="50" y="65"/>
                  <a:pt x="48" y="64"/>
                  <a:pt x="49" y="62"/>
                </a:cubicBezTo>
                <a:cubicBezTo>
                  <a:pt x="48" y="63"/>
                  <a:pt x="46" y="64"/>
                  <a:pt x="43" y="64"/>
                </a:cubicBezTo>
                <a:cubicBezTo>
                  <a:pt x="44" y="60"/>
                  <a:pt x="43" y="58"/>
                  <a:pt x="40" y="58"/>
                </a:cubicBezTo>
                <a:cubicBezTo>
                  <a:pt x="41" y="55"/>
                  <a:pt x="43" y="52"/>
                  <a:pt x="49" y="53"/>
                </a:cubicBezTo>
                <a:cubicBezTo>
                  <a:pt x="54" y="52"/>
                  <a:pt x="53" y="59"/>
                  <a:pt x="60" y="56"/>
                </a:cubicBezTo>
                <a:cubicBezTo>
                  <a:pt x="60" y="59"/>
                  <a:pt x="61" y="60"/>
                  <a:pt x="62" y="60"/>
                </a:cubicBezTo>
                <a:cubicBezTo>
                  <a:pt x="68" y="62"/>
                  <a:pt x="65" y="54"/>
                  <a:pt x="68" y="53"/>
                </a:cubicBezTo>
                <a:cubicBezTo>
                  <a:pt x="77" y="51"/>
                  <a:pt x="85" y="48"/>
                  <a:pt x="90" y="42"/>
                </a:cubicBezTo>
                <a:cubicBezTo>
                  <a:pt x="90" y="37"/>
                  <a:pt x="87" y="44"/>
                  <a:pt x="83" y="42"/>
                </a:cubicBezTo>
                <a:cubicBezTo>
                  <a:pt x="80" y="44"/>
                  <a:pt x="75" y="44"/>
                  <a:pt x="73" y="47"/>
                </a:cubicBezTo>
                <a:cubicBezTo>
                  <a:pt x="68" y="46"/>
                  <a:pt x="59" y="48"/>
                  <a:pt x="51" y="47"/>
                </a:cubicBezTo>
                <a:cubicBezTo>
                  <a:pt x="46" y="47"/>
                  <a:pt x="44" y="44"/>
                  <a:pt x="38" y="47"/>
                </a:cubicBezTo>
                <a:cubicBezTo>
                  <a:pt x="36" y="40"/>
                  <a:pt x="31" y="48"/>
                  <a:pt x="29" y="42"/>
                </a:cubicBezTo>
                <a:cubicBezTo>
                  <a:pt x="26" y="45"/>
                  <a:pt x="21" y="40"/>
                  <a:pt x="14" y="42"/>
                </a:cubicBezTo>
                <a:cubicBezTo>
                  <a:pt x="15" y="36"/>
                  <a:pt x="8" y="39"/>
                  <a:pt x="6" y="36"/>
                </a:cubicBezTo>
                <a:cubicBezTo>
                  <a:pt x="5" y="31"/>
                  <a:pt x="10" y="32"/>
                  <a:pt x="12" y="30"/>
                </a:cubicBezTo>
                <a:cubicBezTo>
                  <a:pt x="12" y="25"/>
                  <a:pt x="0" y="33"/>
                  <a:pt x="2" y="25"/>
                </a:cubicBezTo>
                <a:cubicBezTo>
                  <a:pt x="11" y="22"/>
                  <a:pt x="25" y="21"/>
                  <a:pt x="38" y="19"/>
                </a:cubicBezTo>
                <a:cubicBezTo>
                  <a:pt x="40" y="19"/>
                  <a:pt x="39" y="17"/>
                  <a:pt x="40" y="15"/>
                </a:cubicBezTo>
                <a:cubicBezTo>
                  <a:pt x="49" y="17"/>
                  <a:pt x="57" y="13"/>
                  <a:pt x="62" y="15"/>
                </a:cubicBezTo>
                <a:cubicBezTo>
                  <a:pt x="64" y="14"/>
                  <a:pt x="65" y="12"/>
                  <a:pt x="66" y="10"/>
                </a:cubicBezTo>
                <a:cubicBezTo>
                  <a:pt x="77" y="9"/>
                  <a:pt x="87" y="6"/>
                  <a:pt x="96" y="8"/>
                </a:cubicBezTo>
                <a:cubicBezTo>
                  <a:pt x="97" y="8"/>
                  <a:pt x="97" y="6"/>
                  <a:pt x="97" y="4"/>
                </a:cubicBezTo>
                <a:cubicBezTo>
                  <a:pt x="105" y="5"/>
                  <a:pt x="115" y="3"/>
                  <a:pt x="120" y="6"/>
                </a:cubicBezTo>
                <a:cubicBezTo>
                  <a:pt x="121" y="3"/>
                  <a:pt x="129" y="6"/>
                  <a:pt x="129" y="2"/>
                </a:cubicBezTo>
                <a:cubicBezTo>
                  <a:pt x="134" y="4"/>
                  <a:pt x="141" y="5"/>
                  <a:pt x="148" y="4"/>
                </a:cubicBezTo>
                <a:cubicBezTo>
                  <a:pt x="148" y="3"/>
                  <a:pt x="147" y="3"/>
                  <a:pt x="146" y="2"/>
                </a:cubicBezTo>
                <a:cubicBezTo>
                  <a:pt x="146" y="0"/>
                  <a:pt x="148" y="1"/>
                  <a:pt x="148" y="2"/>
                </a:cubicBezTo>
                <a:cubicBezTo>
                  <a:pt x="156" y="4"/>
                  <a:pt x="169" y="1"/>
                  <a:pt x="178" y="2"/>
                </a:cubicBezTo>
                <a:cubicBezTo>
                  <a:pt x="178" y="2"/>
                  <a:pt x="177" y="6"/>
                  <a:pt x="178" y="6"/>
                </a:cubicBezTo>
                <a:cubicBezTo>
                  <a:pt x="192" y="6"/>
                  <a:pt x="193" y="3"/>
                  <a:pt x="209" y="4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26" name="íSlídé">
            <a:extLst>
              <a:ext uri="{FF2B5EF4-FFF2-40B4-BE49-F238E27FC236}">
                <a16:creationId xmlns:a16="http://schemas.microsoft.com/office/drawing/2014/main" id="{FC76045D-C7A3-4646-8996-B5C028DAC0ED}"/>
              </a:ext>
            </a:extLst>
          </p:cNvPr>
          <p:cNvSpPr/>
          <p:nvPr/>
        </p:nvSpPr>
        <p:spPr bwMode="auto">
          <a:xfrm>
            <a:off x="6319713" y="1225426"/>
            <a:ext cx="245686" cy="90519"/>
          </a:xfrm>
          <a:custGeom>
            <a:avLst/>
            <a:gdLst>
              <a:gd name="T0" fmla="*/ 17 w 64"/>
              <a:gd name="T1" fmla="*/ 3 h 24"/>
              <a:gd name="T2" fmla="*/ 17 w 64"/>
              <a:gd name="T3" fmla="*/ 5 h 24"/>
              <a:gd name="T4" fmla="*/ 22 w 64"/>
              <a:gd name="T5" fmla="*/ 10 h 24"/>
              <a:gd name="T6" fmla="*/ 28 w 64"/>
              <a:gd name="T7" fmla="*/ 7 h 24"/>
              <a:gd name="T8" fmla="*/ 37 w 64"/>
              <a:gd name="T9" fmla="*/ 10 h 24"/>
              <a:gd name="T10" fmla="*/ 54 w 64"/>
              <a:gd name="T11" fmla="*/ 7 h 24"/>
              <a:gd name="T12" fmla="*/ 61 w 64"/>
              <a:gd name="T13" fmla="*/ 10 h 24"/>
              <a:gd name="T14" fmla="*/ 58 w 64"/>
              <a:gd name="T15" fmla="*/ 18 h 24"/>
              <a:gd name="T16" fmla="*/ 41 w 64"/>
              <a:gd name="T17" fmla="*/ 20 h 24"/>
              <a:gd name="T18" fmla="*/ 30 w 64"/>
              <a:gd name="T19" fmla="*/ 24 h 24"/>
              <a:gd name="T20" fmla="*/ 11 w 64"/>
              <a:gd name="T21" fmla="*/ 10 h 24"/>
              <a:gd name="T22" fmla="*/ 2 w 64"/>
              <a:gd name="T23" fmla="*/ 9 h 24"/>
              <a:gd name="T24" fmla="*/ 17 w 64"/>
              <a:gd name="T25" fmla="*/ 3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4" h="24">
                <a:moveTo>
                  <a:pt x="17" y="3"/>
                </a:moveTo>
                <a:cubicBezTo>
                  <a:pt x="19" y="3"/>
                  <a:pt x="18" y="5"/>
                  <a:pt x="17" y="5"/>
                </a:cubicBezTo>
                <a:cubicBezTo>
                  <a:pt x="16" y="9"/>
                  <a:pt x="25" y="4"/>
                  <a:pt x="22" y="10"/>
                </a:cubicBezTo>
                <a:cubicBezTo>
                  <a:pt x="26" y="11"/>
                  <a:pt x="25" y="7"/>
                  <a:pt x="28" y="7"/>
                </a:cubicBezTo>
                <a:cubicBezTo>
                  <a:pt x="32" y="11"/>
                  <a:pt x="36" y="3"/>
                  <a:pt x="37" y="10"/>
                </a:cubicBezTo>
                <a:cubicBezTo>
                  <a:pt x="42" y="9"/>
                  <a:pt x="49" y="8"/>
                  <a:pt x="54" y="7"/>
                </a:cubicBezTo>
                <a:cubicBezTo>
                  <a:pt x="53" y="12"/>
                  <a:pt x="63" y="5"/>
                  <a:pt x="61" y="10"/>
                </a:cubicBezTo>
                <a:cubicBezTo>
                  <a:pt x="64" y="16"/>
                  <a:pt x="50" y="14"/>
                  <a:pt x="58" y="18"/>
                </a:cubicBezTo>
                <a:cubicBezTo>
                  <a:pt x="56" y="22"/>
                  <a:pt x="46" y="19"/>
                  <a:pt x="41" y="20"/>
                </a:cubicBezTo>
                <a:cubicBezTo>
                  <a:pt x="37" y="20"/>
                  <a:pt x="33" y="22"/>
                  <a:pt x="30" y="24"/>
                </a:cubicBezTo>
                <a:cubicBezTo>
                  <a:pt x="22" y="20"/>
                  <a:pt x="15" y="17"/>
                  <a:pt x="11" y="10"/>
                </a:cubicBezTo>
                <a:cubicBezTo>
                  <a:pt x="8" y="9"/>
                  <a:pt x="1" y="13"/>
                  <a:pt x="2" y="9"/>
                </a:cubicBezTo>
                <a:cubicBezTo>
                  <a:pt x="0" y="0"/>
                  <a:pt x="16" y="9"/>
                  <a:pt x="17" y="3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27" name="ïšľíḋe">
            <a:extLst>
              <a:ext uri="{FF2B5EF4-FFF2-40B4-BE49-F238E27FC236}">
                <a16:creationId xmlns:a16="http://schemas.microsoft.com/office/drawing/2014/main" id="{F19A8D78-D3D0-40CB-8773-3672381F2F9E}"/>
              </a:ext>
            </a:extLst>
          </p:cNvPr>
          <p:cNvSpPr/>
          <p:nvPr/>
        </p:nvSpPr>
        <p:spPr bwMode="auto">
          <a:xfrm>
            <a:off x="2458583" y="1346981"/>
            <a:ext cx="116378" cy="36207"/>
          </a:xfrm>
          <a:custGeom>
            <a:avLst/>
            <a:gdLst>
              <a:gd name="T0" fmla="*/ 28 w 30"/>
              <a:gd name="T1" fmla="*/ 1 h 9"/>
              <a:gd name="T2" fmla="*/ 17 w 30"/>
              <a:gd name="T3" fmla="*/ 6 h 9"/>
              <a:gd name="T4" fmla="*/ 13 w 30"/>
              <a:gd name="T5" fmla="*/ 8 h 9"/>
              <a:gd name="T6" fmla="*/ 6 w 30"/>
              <a:gd name="T7" fmla="*/ 8 h 9"/>
              <a:gd name="T8" fmla="*/ 10 w 30"/>
              <a:gd name="T9" fmla="*/ 3 h 9"/>
              <a:gd name="T10" fmla="*/ 28 w 30"/>
              <a:gd name="T11" fmla="*/ 1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" h="9">
                <a:moveTo>
                  <a:pt x="28" y="1"/>
                </a:moveTo>
                <a:cubicBezTo>
                  <a:pt x="30" y="7"/>
                  <a:pt x="22" y="6"/>
                  <a:pt x="17" y="6"/>
                </a:cubicBezTo>
                <a:cubicBezTo>
                  <a:pt x="15" y="7"/>
                  <a:pt x="15" y="8"/>
                  <a:pt x="13" y="8"/>
                </a:cubicBezTo>
                <a:cubicBezTo>
                  <a:pt x="10" y="8"/>
                  <a:pt x="6" y="6"/>
                  <a:pt x="6" y="8"/>
                </a:cubicBezTo>
                <a:cubicBezTo>
                  <a:pt x="0" y="9"/>
                  <a:pt x="9" y="2"/>
                  <a:pt x="10" y="3"/>
                </a:cubicBezTo>
                <a:cubicBezTo>
                  <a:pt x="13" y="7"/>
                  <a:pt x="22" y="0"/>
                  <a:pt x="28" y="1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28" name="íṣḷiḓê">
            <a:extLst>
              <a:ext uri="{FF2B5EF4-FFF2-40B4-BE49-F238E27FC236}">
                <a16:creationId xmlns:a16="http://schemas.microsoft.com/office/drawing/2014/main" id="{B56EBE83-FAD0-44A6-8146-EDBC9D18396D}"/>
              </a:ext>
            </a:extLst>
          </p:cNvPr>
          <p:cNvSpPr/>
          <p:nvPr/>
        </p:nvSpPr>
        <p:spPr bwMode="auto">
          <a:xfrm>
            <a:off x="2911162" y="1346981"/>
            <a:ext cx="103446" cy="69830"/>
          </a:xfrm>
          <a:custGeom>
            <a:avLst/>
            <a:gdLst>
              <a:gd name="T0" fmla="*/ 13 w 27"/>
              <a:gd name="T1" fmla="*/ 1 h 18"/>
              <a:gd name="T2" fmla="*/ 9 w 27"/>
              <a:gd name="T3" fmla="*/ 3 h 18"/>
              <a:gd name="T4" fmla="*/ 18 w 27"/>
              <a:gd name="T5" fmla="*/ 8 h 18"/>
              <a:gd name="T6" fmla="*/ 22 w 27"/>
              <a:gd name="T7" fmla="*/ 6 h 18"/>
              <a:gd name="T8" fmla="*/ 11 w 27"/>
              <a:gd name="T9" fmla="*/ 18 h 18"/>
              <a:gd name="T10" fmla="*/ 0 w 27"/>
              <a:gd name="T11" fmla="*/ 5 h 18"/>
              <a:gd name="T12" fmla="*/ 13 w 27"/>
              <a:gd name="T13" fmla="*/ 1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" h="18">
                <a:moveTo>
                  <a:pt x="13" y="1"/>
                </a:moveTo>
                <a:cubicBezTo>
                  <a:pt x="13" y="3"/>
                  <a:pt x="10" y="2"/>
                  <a:pt x="9" y="3"/>
                </a:cubicBezTo>
                <a:cubicBezTo>
                  <a:pt x="9" y="8"/>
                  <a:pt x="21" y="0"/>
                  <a:pt x="18" y="8"/>
                </a:cubicBezTo>
                <a:cubicBezTo>
                  <a:pt x="20" y="9"/>
                  <a:pt x="22" y="8"/>
                  <a:pt x="22" y="6"/>
                </a:cubicBezTo>
                <a:cubicBezTo>
                  <a:pt x="27" y="12"/>
                  <a:pt x="12" y="13"/>
                  <a:pt x="11" y="18"/>
                </a:cubicBezTo>
                <a:cubicBezTo>
                  <a:pt x="6" y="14"/>
                  <a:pt x="7" y="5"/>
                  <a:pt x="0" y="5"/>
                </a:cubicBezTo>
                <a:cubicBezTo>
                  <a:pt x="2" y="1"/>
                  <a:pt x="9" y="3"/>
                  <a:pt x="13" y="1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29" name="ïSlíḍê">
            <a:extLst>
              <a:ext uri="{FF2B5EF4-FFF2-40B4-BE49-F238E27FC236}">
                <a16:creationId xmlns:a16="http://schemas.microsoft.com/office/drawing/2014/main" id="{3634DEF7-A91B-4BC5-87AE-5B4A7983045E}"/>
              </a:ext>
            </a:extLst>
          </p:cNvPr>
          <p:cNvSpPr/>
          <p:nvPr/>
        </p:nvSpPr>
        <p:spPr bwMode="auto">
          <a:xfrm>
            <a:off x="5259391" y="1424567"/>
            <a:ext cx="6049018" cy="3964700"/>
          </a:xfrm>
          <a:custGeom>
            <a:avLst/>
            <a:gdLst>
              <a:gd name="T0" fmla="*/ 936 w 1575"/>
              <a:gd name="T1" fmla="*/ 72 h 1033"/>
              <a:gd name="T2" fmla="*/ 1105 w 1575"/>
              <a:gd name="T3" fmla="*/ 72 h 1033"/>
              <a:gd name="T4" fmla="*/ 1247 w 1575"/>
              <a:gd name="T5" fmla="*/ 85 h 1033"/>
              <a:gd name="T6" fmla="*/ 1432 w 1575"/>
              <a:gd name="T7" fmla="*/ 115 h 1033"/>
              <a:gd name="T8" fmla="*/ 1575 w 1575"/>
              <a:gd name="T9" fmla="*/ 162 h 1033"/>
              <a:gd name="T10" fmla="*/ 1484 w 1575"/>
              <a:gd name="T11" fmla="*/ 184 h 1033"/>
              <a:gd name="T12" fmla="*/ 1366 w 1575"/>
              <a:gd name="T13" fmla="*/ 273 h 1033"/>
              <a:gd name="T14" fmla="*/ 1320 w 1575"/>
              <a:gd name="T15" fmla="*/ 301 h 1033"/>
              <a:gd name="T16" fmla="*/ 1381 w 1575"/>
              <a:gd name="T17" fmla="*/ 208 h 1033"/>
              <a:gd name="T18" fmla="*/ 1247 w 1575"/>
              <a:gd name="T19" fmla="*/ 247 h 1033"/>
              <a:gd name="T20" fmla="*/ 1204 w 1575"/>
              <a:gd name="T21" fmla="*/ 313 h 1033"/>
              <a:gd name="T22" fmla="*/ 1130 w 1575"/>
              <a:gd name="T23" fmla="*/ 415 h 1033"/>
              <a:gd name="T24" fmla="*/ 1081 w 1575"/>
              <a:gd name="T25" fmla="*/ 439 h 1033"/>
              <a:gd name="T26" fmla="*/ 1061 w 1575"/>
              <a:gd name="T27" fmla="*/ 464 h 1033"/>
              <a:gd name="T28" fmla="*/ 993 w 1575"/>
              <a:gd name="T29" fmla="*/ 587 h 1033"/>
              <a:gd name="T30" fmla="*/ 956 w 1575"/>
              <a:gd name="T31" fmla="*/ 674 h 1033"/>
              <a:gd name="T32" fmla="*/ 895 w 1575"/>
              <a:gd name="T33" fmla="*/ 685 h 1033"/>
              <a:gd name="T34" fmla="*/ 882 w 1575"/>
              <a:gd name="T35" fmla="*/ 689 h 1033"/>
              <a:gd name="T36" fmla="*/ 848 w 1575"/>
              <a:gd name="T37" fmla="*/ 602 h 1033"/>
              <a:gd name="T38" fmla="*/ 742 w 1575"/>
              <a:gd name="T39" fmla="*/ 657 h 1033"/>
              <a:gd name="T40" fmla="*/ 665 w 1575"/>
              <a:gd name="T41" fmla="*/ 579 h 1033"/>
              <a:gd name="T42" fmla="*/ 524 w 1575"/>
              <a:gd name="T43" fmla="*/ 557 h 1033"/>
              <a:gd name="T44" fmla="*/ 557 w 1575"/>
              <a:gd name="T45" fmla="*/ 616 h 1033"/>
              <a:gd name="T46" fmla="*/ 453 w 1575"/>
              <a:gd name="T47" fmla="*/ 622 h 1033"/>
              <a:gd name="T48" fmla="*/ 391 w 1575"/>
              <a:gd name="T49" fmla="*/ 546 h 1033"/>
              <a:gd name="T50" fmla="*/ 440 w 1575"/>
              <a:gd name="T51" fmla="*/ 646 h 1033"/>
              <a:gd name="T52" fmla="*/ 470 w 1575"/>
              <a:gd name="T53" fmla="*/ 749 h 1033"/>
              <a:gd name="T54" fmla="*/ 412 w 1575"/>
              <a:gd name="T55" fmla="*/ 898 h 1033"/>
              <a:gd name="T56" fmla="*/ 352 w 1575"/>
              <a:gd name="T57" fmla="*/ 1013 h 1033"/>
              <a:gd name="T58" fmla="*/ 237 w 1575"/>
              <a:gd name="T59" fmla="*/ 924 h 1033"/>
              <a:gd name="T60" fmla="*/ 224 w 1575"/>
              <a:gd name="T61" fmla="*/ 788 h 1033"/>
              <a:gd name="T62" fmla="*/ 47 w 1575"/>
              <a:gd name="T63" fmla="*/ 702 h 1033"/>
              <a:gd name="T64" fmla="*/ 6 w 1575"/>
              <a:gd name="T65" fmla="*/ 588 h 1033"/>
              <a:gd name="T66" fmla="*/ 162 w 1575"/>
              <a:gd name="T67" fmla="*/ 465 h 1033"/>
              <a:gd name="T68" fmla="*/ 263 w 1575"/>
              <a:gd name="T69" fmla="*/ 512 h 1033"/>
              <a:gd name="T70" fmla="*/ 378 w 1575"/>
              <a:gd name="T71" fmla="*/ 512 h 1033"/>
              <a:gd name="T72" fmla="*/ 309 w 1575"/>
              <a:gd name="T73" fmla="*/ 436 h 1033"/>
              <a:gd name="T74" fmla="*/ 255 w 1575"/>
              <a:gd name="T75" fmla="*/ 402 h 1033"/>
              <a:gd name="T76" fmla="*/ 259 w 1575"/>
              <a:gd name="T77" fmla="*/ 432 h 1033"/>
              <a:gd name="T78" fmla="*/ 158 w 1575"/>
              <a:gd name="T79" fmla="*/ 408 h 1033"/>
              <a:gd name="T80" fmla="*/ 116 w 1575"/>
              <a:gd name="T81" fmla="*/ 406 h 1033"/>
              <a:gd name="T82" fmla="*/ 158 w 1575"/>
              <a:gd name="T83" fmla="*/ 329 h 1033"/>
              <a:gd name="T84" fmla="*/ 214 w 1575"/>
              <a:gd name="T85" fmla="*/ 292 h 1033"/>
              <a:gd name="T86" fmla="*/ 317 w 1575"/>
              <a:gd name="T87" fmla="*/ 247 h 1033"/>
              <a:gd name="T88" fmla="*/ 313 w 1575"/>
              <a:gd name="T89" fmla="*/ 197 h 1033"/>
              <a:gd name="T90" fmla="*/ 278 w 1575"/>
              <a:gd name="T91" fmla="*/ 238 h 1033"/>
              <a:gd name="T92" fmla="*/ 183 w 1575"/>
              <a:gd name="T93" fmla="*/ 251 h 1033"/>
              <a:gd name="T94" fmla="*/ 227 w 1575"/>
              <a:gd name="T95" fmla="*/ 167 h 1033"/>
              <a:gd name="T96" fmla="*/ 354 w 1575"/>
              <a:gd name="T97" fmla="*/ 106 h 1033"/>
              <a:gd name="T98" fmla="*/ 397 w 1575"/>
              <a:gd name="T99" fmla="*/ 154 h 1033"/>
              <a:gd name="T100" fmla="*/ 470 w 1575"/>
              <a:gd name="T101" fmla="*/ 134 h 1033"/>
              <a:gd name="T102" fmla="*/ 596 w 1575"/>
              <a:gd name="T103" fmla="*/ 126 h 1033"/>
              <a:gd name="T104" fmla="*/ 660 w 1575"/>
              <a:gd name="T105" fmla="*/ 83 h 1033"/>
              <a:gd name="T106" fmla="*/ 705 w 1575"/>
              <a:gd name="T107" fmla="*/ 130 h 1033"/>
              <a:gd name="T108" fmla="*/ 734 w 1575"/>
              <a:gd name="T109" fmla="*/ 81 h 1033"/>
              <a:gd name="T110" fmla="*/ 889 w 1575"/>
              <a:gd name="T111" fmla="*/ 18 h 1033"/>
              <a:gd name="T112" fmla="*/ 373 w 1575"/>
              <a:gd name="T113" fmla="*/ 374 h 1033"/>
              <a:gd name="T114" fmla="*/ 449 w 1575"/>
              <a:gd name="T115" fmla="*/ 424 h 1033"/>
              <a:gd name="T116" fmla="*/ 531 w 1575"/>
              <a:gd name="T117" fmla="*/ 411 h 1033"/>
              <a:gd name="T118" fmla="*/ 505 w 1575"/>
              <a:gd name="T119" fmla="*/ 451 h 1033"/>
              <a:gd name="T120" fmla="*/ 375 w 1575"/>
              <a:gd name="T121" fmla="*/ 762 h 10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575" h="1033">
                <a:moveTo>
                  <a:pt x="949" y="11"/>
                </a:moveTo>
                <a:cubicBezTo>
                  <a:pt x="949" y="13"/>
                  <a:pt x="952" y="12"/>
                  <a:pt x="954" y="13"/>
                </a:cubicBezTo>
                <a:cubicBezTo>
                  <a:pt x="954" y="15"/>
                  <a:pt x="951" y="14"/>
                  <a:pt x="949" y="14"/>
                </a:cubicBezTo>
                <a:cubicBezTo>
                  <a:pt x="957" y="22"/>
                  <a:pt x="965" y="11"/>
                  <a:pt x="979" y="14"/>
                </a:cubicBezTo>
                <a:cubicBezTo>
                  <a:pt x="982" y="19"/>
                  <a:pt x="987" y="22"/>
                  <a:pt x="993" y="24"/>
                </a:cubicBezTo>
                <a:cubicBezTo>
                  <a:pt x="994" y="26"/>
                  <a:pt x="993" y="29"/>
                  <a:pt x="993" y="31"/>
                </a:cubicBezTo>
                <a:cubicBezTo>
                  <a:pt x="994" y="33"/>
                  <a:pt x="998" y="33"/>
                  <a:pt x="997" y="37"/>
                </a:cubicBezTo>
                <a:cubicBezTo>
                  <a:pt x="993" y="36"/>
                  <a:pt x="994" y="39"/>
                  <a:pt x="993" y="42"/>
                </a:cubicBezTo>
                <a:cubicBezTo>
                  <a:pt x="992" y="41"/>
                  <a:pt x="989" y="40"/>
                  <a:pt x="986" y="40"/>
                </a:cubicBezTo>
                <a:cubicBezTo>
                  <a:pt x="983" y="41"/>
                  <a:pt x="986" y="43"/>
                  <a:pt x="984" y="44"/>
                </a:cubicBezTo>
                <a:cubicBezTo>
                  <a:pt x="983" y="45"/>
                  <a:pt x="982" y="42"/>
                  <a:pt x="980" y="42"/>
                </a:cubicBezTo>
                <a:cubicBezTo>
                  <a:pt x="979" y="43"/>
                  <a:pt x="975" y="46"/>
                  <a:pt x="969" y="44"/>
                </a:cubicBezTo>
                <a:cubicBezTo>
                  <a:pt x="967" y="44"/>
                  <a:pt x="968" y="47"/>
                  <a:pt x="967" y="48"/>
                </a:cubicBezTo>
                <a:cubicBezTo>
                  <a:pt x="967" y="48"/>
                  <a:pt x="964" y="47"/>
                  <a:pt x="964" y="48"/>
                </a:cubicBezTo>
                <a:cubicBezTo>
                  <a:pt x="963" y="50"/>
                  <a:pt x="967" y="51"/>
                  <a:pt x="964" y="55"/>
                </a:cubicBezTo>
                <a:cubicBezTo>
                  <a:pt x="963" y="52"/>
                  <a:pt x="954" y="56"/>
                  <a:pt x="958" y="57"/>
                </a:cubicBezTo>
                <a:cubicBezTo>
                  <a:pt x="954" y="61"/>
                  <a:pt x="948" y="59"/>
                  <a:pt x="943" y="61"/>
                </a:cubicBezTo>
                <a:cubicBezTo>
                  <a:pt x="940" y="62"/>
                  <a:pt x="938" y="67"/>
                  <a:pt x="934" y="67"/>
                </a:cubicBezTo>
                <a:cubicBezTo>
                  <a:pt x="934" y="69"/>
                  <a:pt x="934" y="72"/>
                  <a:pt x="932" y="72"/>
                </a:cubicBezTo>
                <a:cubicBezTo>
                  <a:pt x="933" y="75"/>
                  <a:pt x="934" y="72"/>
                  <a:pt x="936" y="72"/>
                </a:cubicBezTo>
                <a:cubicBezTo>
                  <a:pt x="941" y="72"/>
                  <a:pt x="943" y="68"/>
                  <a:pt x="947" y="67"/>
                </a:cubicBezTo>
                <a:cubicBezTo>
                  <a:pt x="950" y="66"/>
                  <a:pt x="950" y="69"/>
                  <a:pt x="952" y="68"/>
                </a:cubicBezTo>
                <a:cubicBezTo>
                  <a:pt x="955" y="68"/>
                  <a:pt x="955" y="65"/>
                  <a:pt x="956" y="65"/>
                </a:cubicBezTo>
                <a:cubicBezTo>
                  <a:pt x="960" y="63"/>
                  <a:pt x="965" y="65"/>
                  <a:pt x="969" y="63"/>
                </a:cubicBezTo>
                <a:cubicBezTo>
                  <a:pt x="972" y="62"/>
                  <a:pt x="968" y="60"/>
                  <a:pt x="971" y="59"/>
                </a:cubicBezTo>
                <a:cubicBezTo>
                  <a:pt x="972" y="59"/>
                  <a:pt x="974" y="60"/>
                  <a:pt x="975" y="59"/>
                </a:cubicBezTo>
                <a:cubicBezTo>
                  <a:pt x="975" y="59"/>
                  <a:pt x="976" y="55"/>
                  <a:pt x="977" y="55"/>
                </a:cubicBezTo>
                <a:cubicBezTo>
                  <a:pt x="977" y="55"/>
                  <a:pt x="982" y="57"/>
                  <a:pt x="984" y="57"/>
                </a:cubicBezTo>
                <a:cubicBezTo>
                  <a:pt x="989" y="57"/>
                  <a:pt x="989" y="56"/>
                  <a:pt x="993" y="55"/>
                </a:cubicBezTo>
                <a:cubicBezTo>
                  <a:pt x="993" y="57"/>
                  <a:pt x="993" y="59"/>
                  <a:pt x="993" y="61"/>
                </a:cubicBezTo>
                <a:cubicBezTo>
                  <a:pt x="996" y="59"/>
                  <a:pt x="997" y="59"/>
                  <a:pt x="997" y="63"/>
                </a:cubicBezTo>
                <a:cubicBezTo>
                  <a:pt x="1007" y="62"/>
                  <a:pt x="1023" y="64"/>
                  <a:pt x="1038" y="63"/>
                </a:cubicBezTo>
                <a:cubicBezTo>
                  <a:pt x="1037" y="71"/>
                  <a:pt x="1051" y="65"/>
                  <a:pt x="1049" y="74"/>
                </a:cubicBezTo>
                <a:cubicBezTo>
                  <a:pt x="1051" y="71"/>
                  <a:pt x="1054" y="74"/>
                  <a:pt x="1057" y="74"/>
                </a:cubicBezTo>
                <a:cubicBezTo>
                  <a:pt x="1062" y="74"/>
                  <a:pt x="1069" y="72"/>
                  <a:pt x="1072" y="74"/>
                </a:cubicBezTo>
                <a:cubicBezTo>
                  <a:pt x="1076" y="74"/>
                  <a:pt x="1072" y="66"/>
                  <a:pt x="1076" y="65"/>
                </a:cubicBezTo>
                <a:cubicBezTo>
                  <a:pt x="1082" y="66"/>
                  <a:pt x="1088" y="65"/>
                  <a:pt x="1094" y="67"/>
                </a:cubicBezTo>
                <a:cubicBezTo>
                  <a:pt x="1094" y="67"/>
                  <a:pt x="1094" y="68"/>
                  <a:pt x="1094" y="68"/>
                </a:cubicBezTo>
                <a:cubicBezTo>
                  <a:pt x="1097" y="69"/>
                  <a:pt x="1101" y="68"/>
                  <a:pt x="1103" y="68"/>
                </a:cubicBezTo>
                <a:cubicBezTo>
                  <a:pt x="1104" y="69"/>
                  <a:pt x="1105" y="72"/>
                  <a:pt x="1105" y="72"/>
                </a:cubicBezTo>
                <a:cubicBezTo>
                  <a:pt x="1108" y="74"/>
                  <a:pt x="1113" y="71"/>
                  <a:pt x="1115" y="74"/>
                </a:cubicBezTo>
                <a:cubicBezTo>
                  <a:pt x="1114" y="78"/>
                  <a:pt x="1114" y="82"/>
                  <a:pt x="1109" y="81"/>
                </a:cubicBezTo>
                <a:cubicBezTo>
                  <a:pt x="1109" y="85"/>
                  <a:pt x="1112" y="86"/>
                  <a:pt x="1117" y="85"/>
                </a:cubicBezTo>
                <a:cubicBezTo>
                  <a:pt x="1115" y="96"/>
                  <a:pt x="1124" y="97"/>
                  <a:pt x="1128" y="102"/>
                </a:cubicBezTo>
                <a:cubicBezTo>
                  <a:pt x="1131" y="100"/>
                  <a:pt x="1134" y="99"/>
                  <a:pt x="1137" y="96"/>
                </a:cubicBezTo>
                <a:cubicBezTo>
                  <a:pt x="1138" y="95"/>
                  <a:pt x="1138" y="92"/>
                  <a:pt x="1139" y="91"/>
                </a:cubicBezTo>
                <a:cubicBezTo>
                  <a:pt x="1140" y="90"/>
                  <a:pt x="1143" y="91"/>
                  <a:pt x="1143" y="89"/>
                </a:cubicBezTo>
                <a:cubicBezTo>
                  <a:pt x="1148" y="88"/>
                  <a:pt x="1146" y="93"/>
                  <a:pt x="1148" y="95"/>
                </a:cubicBezTo>
                <a:cubicBezTo>
                  <a:pt x="1153" y="95"/>
                  <a:pt x="1157" y="95"/>
                  <a:pt x="1161" y="95"/>
                </a:cubicBezTo>
                <a:cubicBezTo>
                  <a:pt x="1163" y="93"/>
                  <a:pt x="1168" y="94"/>
                  <a:pt x="1167" y="89"/>
                </a:cubicBezTo>
                <a:cubicBezTo>
                  <a:pt x="1173" y="91"/>
                  <a:pt x="1187" y="85"/>
                  <a:pt x="1187" y="93"/>
                </a:cubicBezTo>
                <a:cubicBezTo>
                  <a:pt x="1193" y="93"/>
                  <a:pt x="1191" y="86"/>
                  <a:pt x="1199" y="89"/>
                </a:cubicBezTo>
                <a:cubicBezTo>
                  <a:pt x="1198" y="87"/>
                  <a:pt x="1196" y="87"/>
                  <a:pt x="1195" y="87"/>
                </a:cubicBezTo>
                <a:cubicBezTo>
                  <a:pt x="1196" y="86"/>
                  <a:pt x="1196" y="82"/>
                  <a:pt x="1199" y="81"/>
                </a:cubicBezTo>
                <a:cubicBezTo>
                  <a:pt x="1204" y="82"/>
                  <a:pt x="1202" y="75"/>
                  <a:pt x="1210" y="78"/>
                </a:cubicBezTo>
                <a:cubicBezTo>
                  <a:pt x="1212" y="78"/>
                  <a:pt x="1210" y="75"/>
                  <a:pt x="1210" y="76"/>
                </a:cubicBezTo>
                <a:cubicBezTo>
                  <a:pt x="1213" y="72"/>
                  <a:pt x="1218" y="75"/>
                  <a:pt x="1225" y="74"/>
                </a:cubicBezTo>
                <a:cubicBezTo>
                  <a:pt x="1223" y="84"/>
                  <a:pt x="1235" y="71"/>
                  <a:pt x="1232" y="80"/>
                </a:cubicBezTo>
                <a:cubicBezTo>
                  <a:pt x="1240" y="81"/>
                  <a:pt x="1246" y="79"/>
                  <a:pt x="1253" y="78"/>
                </a:cubicBezTo>
                <a:cubicBezTo>
                  <a:pt x="1253" y="83"/>
                  <a:pt x="1245" y="79"/>
                  <a:pt x="1247" y="85"/>
                </a:cubicBezTo>
                <a:cubicBezTo>
                  <a:pt x="1248" y="89"/>
                  <a:pt x="1254" y="87"/>
                  <a:pt x="1258" y="87"/>
                </a:cubicBezTo>
                <a:cubicBezTo>
                  <a:pt x="1265" y="87"/>
                  <a:pt x="1271" y="87"/>
                  <a:pt x="1277" y="85"/>
                </a:cubicBezTo>
                <a:cubicBezTo>
                  <a:pt x="1278" y="92"/>
                  <a:pt x="1287" y="92"/>
                  <a:pt x="1290" y="98"/>
                </a:cubicBezTo>
                <a:cubicBezTo>
                  <a:pt x="1294" y="97"/>
                  <a:pt x="1296" y="100"/>
                  <a:pt x="1299" y="100"/>
                </a:cubicBezTo>
                <a:cubicBezTo>
                  <a:pt x="1311" y="101"/>
                  <a:pt x="1324" y="98"/>
                  <a:pt x="1335" y="100"/>
                </a:cubicBezTo>
                <a:cubicBezTo>
                  <a:pt x="1339" y="101"/>
                  <a:pt x="1343" y="106"/>
                  <a:pt x="1348" y="104"/>
                </a:cubicBezTo>
                <a:cubicBezTo>
                  <a:pt x="1347" y="107"/>
                  <a:pt x="1349" y="107"/>
                  <a:pt x="1351" y="108"/>
                </a:cubicBezTo>
                <a:cubicBezTo>
                  <a:pt x="1351" y="110"/>
                  <a:pt x="1351" y="113"/>
                  <a:pt x="1351" y="115"/>
                </a:cubicBezTo>
                <a:cubicBezTo>
                  <a:pt x="1351" y="118"/>
                  <a:pt x="1358" y="115"/>
                  <a:pt x="1359" y="117"/>
                </a:cubicBezTo>
                <a:cubicBezTo>
                  <a:pt x="1361" y="120"/>
                  <a:pt x="1360" y="116"/>
                  <a:pt x="1363" y="117"/>
                </a:cubicBezTo>
                <a:cubicBezTo>
                  <a:pt x="1363" y="117"/>
                  <a:pt x="1363" y="119"/>
                  <a:pt x="1364" y="119"/>
                </a:cubicBezTo>
                <a:cubicBezTo>
                  <a:pt x="1367" y="119"/>
                  <a:pt x="1387" y="121"/>
                  <a:pt x="1389" y="119"/>
                </a:cubicBezTo>
                <a:cubicBezTo>
                  <a:pt x="1389" y="119"/>
                  <a:pt x="1389" y="117"/>
                  <a:pt x="1389" y="117"/>
                </a:cubicBezTo>
                <a:cubicBezTo>
                  <a:pt x="1390" y="117"/>
                  <a:pt x="1394" y="119"/>
                  <a:pt x="1394" y="119"/>
                </a:cubicBezTo>
                <a:cubicBezTo>
                  <a:pt x="1396" y="117"/>
                  <a:pt x="1399" y="116"/>
                  <a:pt x="1400" y="119"/>
                </a:cubicBezTo>
                <a:cubicBezTo>
                  <a:pt x="1403" y="115"/>
                  <a:pt x="1409" y="115"/>
                  <a:pt x="1415" y="113"/>
                </a:cubicBezTo>
                <a:cubicBezTo>
                  <a:pt x="1414" y="119"/>
                  <a:pt x="1416" y="122"/>
                  <a:pt x="1417" y="126"/>
                </a:cubicBezTo>
                <a:cubicBezTo>
                  <a:pt x="1424" y="126"/>
                  <a:pt x="1427" y="130"/>
                  <a:pt x="1433" y="126"/>
                </a:cubicBezTo>
                <a:cubicBezTo>
                  <a:pt x="1434" y="123"/>
                  <a:pt x="1432" y="123"/>
                  <a:pt x="1430" y="122"/>
                </a:cubicBezTo>
                <a:cubicBezTo>
                  <a:pt x="1431" y="121"/>
                  <a:pt x="1432" y="118"/>
                  <a:pt x="1432" y="115"/>
                </a:cubicBezTo>
                <a:cubicBezTo>
                  <a:pt x="1436" y="111"/>
                  <a:pt x="1448" y="113"/>
                  <a:pt x="1450" y="117"/>
                </a:cubicBezTo>
                <a:cubicBezTo>
                  <a:pt x="1458" y="117"/>
                  <a:pt x="1466" y="116"/>
                  <a:pt x="1474" y="117"/>
                </a:cubicBezTo>
                <a:cubicBezTo>
                  <a:pt x="1477" y="117"/>
                  <a:pt x="1483" y="121"/>
                  <a:pt x="1484" y="117"/>
                </a:cubicBezTo>
                <a:cubicBezTo>
                  <a:pt x="1488" y="119"/>
                  <a:pt x="1487" y="121"/>
                  <a:pt x="1493" y="122"/>
                </a:cubicBezTo>
                <a:cubicBezTo>
                  <a:pt x="1495" y="123"/>
                  <a:pt x="1496" y="126"/>
                  <a:pt x="1497" y="126"/>
                </a:cubicBezTo>
                <a:cubicBezTo>
                  <a:pt x="1498" y="126"/>
                  <a:pt x="1499" y="125"/>
                  <a:pt x="1499" y="124"/>
                </a:cubicBezTo>
                <a:cubicBezTo>
                  <a:pt x="1501" y="125"/>
                  <a:pt x="1499" y="127"/>
                  <a:pt x="1500" y="128"/>
                </a:cubicBezTo>
                <a:cubicBezTo>
                  <a:pt x="1501" y="129"/>
                  <a:pt x="1504" y="127"/>
                  <a:pt x="1504" y="128"/>
                </a:cubicBezTo>
                <a:cubicBezTo>
                  <a:pt x="1505" y="129"/>
                  <a:pt x="1509" y="130"/>
                  <a:pt x="1514" y="132"/>
                </a:cubicBezTo>
                <a:cubicBezTo>
                  <a:pt x="1516" y="133"/>
                  <a:pt x="1521" y="134"/>
                  <a:pt x="1525" y="136"/>
                </a:cubicBezTo>
                <a:cubicBezTo>
                  <a:pt x="1526" y="136"/>
                  <a:pt x="1526" y="139"/>
                  <a:pt x="1527" y="139"/>
                </a:cubicBezTo>
                <a:cubicBezTo>
                  <a:pt x="1527" y="140"/>
                  <a:pt x="1530" y="139"/>
                  <a:pt x="1530" y="139"/>
                </a:cubicBezTo>
                <a:cubicBezTo>
                  <a:pt x="1531" y="140"/>
                  <a:pt x="1530" y="142"/>
                  <a:pt x="1530" y="143"/>
                </a:cubicBezTo>
                <a:cubicBezTo>
                  <a:pt x="1531" y="144"/>
                  <a:pt x="1534" y="142"/>
                  <a:pt x="1534" y="143"/>
                </a:cubicBezTo>
                <a:cubicBezTo>
                  <a:pt x="1535" y="145"/>
                  <a:pt x="1532" y="151"/>
                  <a:pt x="1540" y="149"/>
                </a:cubicBezTo>
                <a:cubicBezTo>
                  <a:pt x="1540" y="153"/>
                  <a:pt x="1540" y="157"/>
                  <a:pt x="1540" y="162"/>
                </a:cubicBezTo>
                <a:cubicBezTo>
                  <a:pt x="1546" y="161"/>
                  <a:pt x="1551" y="160"/>
                  <a:pt x="1553" y="154"/>
                </a:cubicBezTo>
                <a:cubicBezTo>
                  <a:pt x="1558" y="157"/>
                  <a:pt x="1565" y="156"/>
                  <a:pt x="1569" y="158"/>
                </a:cubicBezTo>
                <a:cubicBezTo>
                  <a:pt x="1570" y="158"/>
                  <a:pt x="1569" y="161"/>
                  <a:pt x="1569" y="162"/>
                </a:cubicBezTo>
                <a:cubicBezTo>
                  <a:pt x="1570" y="163"/>
                  <a:pt x="1574" y="161"/>
                  <a:pt x="1575" y="162"/>
                </a:cubicBezTo>
                <a:cubicBezTo>
                  <a:pt x="1574" y="164"/>
                  <a:pt x="1571" y="164"/>
                  <a:pt x="1571" y="167"/>
                </a:cubicBezTo>
                <a:cubicBezTo>
                  <a:pt x="1568" y="168"/>
                  <a:pt x="1568" y="165"/>
                  <a:pt x="1566" y="165"/>
                </a:cubicBezTo>
                <a:cubicBezTo>
                  <a:pt x="1564" y="167"/>
                  <a:pt x="1564" y="170"/>
                  <a:pt x="1560" y="169"/>
                </a:cubicBezTo>
                <a:cubicBezTo>
                  <a:pt x="1561" y="172"/>
                  <a:pt x="1566" y="171"/>
                  <a:pt x="1564" y="177"/>
                </a:cubicBezTo>
                <a:cubicBezTo>
                  <a:pt x="1557" y="171"/>
                  <a:pt x="1563" y="179"/>
                  <a:pt x="1558" y="180"/>
                </a:cubicBezTo>
                <a:cubicBezTo>
                  <a:pt x="1557" y="181"/>
                  <a:pt x="1555" y="182"/>
                  <a:pt x="1554" y="184"/>
                </a:cubicBezTo>
                <a:cubicBezTo>
                  <a:pt x="1552" y="184"/>
                  <a:pt x="1551" y="183"/>
                  <a:pt x="1549" y="182"/>
                </a:cubicBezTo>
                <a:cubicBezTo>
                  <a:pt x="1548" y="181"/>
                  <a:pt x="1546" y="179"/>
                  <a:pt x="1545" y="178"/>
                </a:cubicBezTo>
                <a:cubicBezTo>
                  <a:pt x="1542" y="177"/>
                  <a:pt x="1540" y="178"/>
                  <a:pt x="1538" y="177"/>
                </a:cubicBezTo>
                <a:cubicBezTo>
                  <a:pt x="1536" y="176"/>
                  <a:pt x="1535" y="173"/>
                  <a:pt x="1534" y="173"/>
                </a:cubicBezTo>
                <a:cubicBezTo>
                  <a:pt x="1532" y="172"/>
                  <a:pt x="1529" y="173"/>
                  <a:pt x="1527" y="173"/>
                </a:cubicBezTo>
                <a:cubicBezTo>
                  <a:pt x="1526" y="173"/>
                  <a:pt x="1526" y="171"/>
                  <a:pt x="1525" y="171"/>
                </a:cubicBezTo>
                <a:cubicBezTo>
                  <a:pt x="1522" y="171"/>
                  <a:pt x="1520" y="164"/>
                  <a:pt x="1517" y="169"/>
                </a:cubicBezTo>
                <a:cubicBezTo>
                  <a:pt x="1515" y="169"/>
                  <a:pt x="1516" y="166"/>
                  <a:pt x="1515" y="163"/>
                </a:cubicBezTo>
                <a:cubicBezTo>
                  <a:pt x="1512" y="163"/>
                  <a:pt x="1508" y="163"/>
                  <a:pt x="1504" y="163"/>
                </a:cubicBezTo>
                <a:cubicBezTo>
                  <a:pt x="1500" y="164"/>
                  <a:pt x="1504" y="168"/>
                  <a:pt x="1504" y="167"/>
                </a:cubicBezTo>
                <a:cubicBezTo>
                  <a:pt x="1504" y="170"/>
                  <a:pt x="1500" y="170"/>
                  <a:pt x="1500" y="175"/>
                </a:cubicBezTo>
                <a:cubicBezTo>
                  <a:pt x="1492" y="174"/>
                  <a:pt x="1491" y="180"/>
                  <a:pt x="1482" y="178"/>
                </a:cubicBezTo>
                <a:cubicBezTo>
                  <a:pt x="1480" y="180"/>
                  <a:pt x="1480" y="183"/>
                  <a:pt x="1476" y="182"/>
                </a:cubicBezTo>
                <a:cubicBezTo>
                  <a:pt x="1477" y="185"/>
                  <a:pt x="1481" y="184"/>
                  <a:pt x="1484" y="184"/>
                </a:cubicBezTo>
                <a:cubicBezTo>
                  <a:pt x="1486" y="185"/>
                  <a:pt x="1487" y="187"/>
                  <a:pt x="1489" y="188"/>
                </a:cubicBezTo>
                <a:cubicBezTo>
                  <a:pt x="1488" y="194"/>
                  <a:pt x="1488" y="192"/>
                  <a:pt x="1491" y="195"/>
                </a:cubicBezTo>
                <a:cubicBezTo>
                  <a:pt x="1493" y="199"/>
                  <a:pt x="1498" y="200"/>
                  <a:pt x="1500" y="203"/>
                </a:cubicBezTo>
                <a:cubicBezTo>
                  <a:pt x="1500" y="203"/>
                  <a:pt x="1495" y="208"/>
                  <a:pt x="1495" y="208"/>
                </a:cubicBezTo>
                <a:cubicBezTo>
                  <a:pt x="1490" y="209"/>
                  <a:pt x="1490" y="204"/>
                  <a:pt x="1487" y="204"/>
                </a:cubicBezTo>
                <a:cubicBezTo>
                  <a:pt x="1488" y="204"/>
                  <a:pt x="1490" y="208"/>
                  <a:pt x="1487" y="208"/>
                </a:cubicBezTo>
                <a:cubicBezTo>
                  <a:pt x="1482" y="209"/>
                  <a:pt x="1473" y="208"/>
                  <a:pt x="1467" y="210"/>
                </a:cubicBezTo>
                <a:cubicBezTo>
                  <a:pt x="1464" y="211"/>
                  <a:pt x="1457" y="213"/>
                  <a:pt x="1458" y="218"/>
                </a:cubicBezTo>
                <a:cubicBezTo>
                  <a:pt x="1449" y="216"/>
                  <a:pt x="1448" y="222"/>
                  <a:pt x="1443" y="223"/>
                </a:cubicBezTo>
                <a:cubicBezTo>
                  <a:pt x="1441" y="225"/>
                  <a:pt x="1441" y="226"/>
                  <a:pt x="1439" y="227"/>
                </a:cubicBezTo>
                <a:cubicBezTo>
                  <a:pt x="1438" y="228"/>
                  <a:pt x="1435" y="231"/>
                  <a:pt x="1433" y="231"/>
                </a:cubicBezTo>
                <a:cubicBezTo>
                  <a:pt x="1432" y="231"/>
                  <a:pt x="1430" y="233"/>
                  <a:pt x="1430" y="234"/>
                </a:cubicBezTo>
                <a:cubicBezTo>
                  <a:pt x="1424" y="233"/>
                  <a:pt x="1414" y="237"/>
                  <a:pt x="1411" y="232"/>
                </a:cubicBezTo>
                <a:cubicBezTo>
                  <a:pt x="1409" y="234"/>
                  <a:pt x="1404" y="233"/>
                  <a:pt x="1405" y="238"/>
                </a:cubicBezTo>
                <a:cubicBezTo>
                  <a:pt x="1395" y="239"/>
                  <a:pt x="1394" y="239"/>
                  <a:pt x="1383" y="238"/>
                </a:cubicBezTo>
                <a:cubicBezTo>
                  <a:pt x="1382" y="238"/>
                  <a:pt x="1381" y="240"/>
                  <a:pt x="1379" y="240"/>
                </a:cubicBezTo>
                <a:cubicBezTo>
                  <a:pt x="1378" y="241"/>
                  <a:pt x="1374" y="242"/>
                  <a:pt x="1374" y="246"/>
                </a:cubicBezTo>
                <a:cubicBezTo>
                  <a:pt x="1373" y="251"/>
                  <a:pt x="1365" y="248"/>
                  <a:pt x="1366" y="257"/>
                </a:cubicBezTo>
                <a:cubicBezTo>
                  <a:pt x="1365" y="263"/>
                  <a:pt x="1371" y="262"/>
                  <a:pt x="1374" y="264"/>
                </a:cubicBezTo>
                <a:cubicBezTo>
                  <a:pt x="1373" y="269"/>
                  <a:pt x="1372" y="274"/>
                  <a:pt x="1366" y="273"/>
                </a:cubicBezTo>
                <a:cubicBezTo>
                  <a:pt x="1367" y="277"/>
                  <a:pt x="1366" y="279"/>
                  <a:pt x="1363" y="279"/>
                </a:cubicBezTo>
                <a:cubicBezTo>
                  <a:pt x="1363" y="282"/>
                  <a:pt x="1363" y="284"/>
                  <a:pt x="1363" y="287"/>
                </a:cubicBezTo>
                <a:cubicBezTo>
                  <a:pt x="1363" y="289"/>
                  <a:pt x="1366" y="285"/>
                  <a:pt x="1366" y="288"/>
                </a:cubicBezTo>
                <a:cubicBezTo>
                  <a:pt x="1368" y="292"/>
                  <a:pt x="1364" y="291"/>
                  <a:pt x="1363" y="292"/>
                </a:cubicBezTo>
                <a:cubicBezTo>
                  <a:pt x="1362" y="293"/>
                  <a:pt x="1361" y="297"/>
                  <a:pt x="1361" y="298"/>
                </a:cubicBezTo>
                <a:cubicBezTo>
                  <a:pt x="1359" y="299"/>
                  <a:pt x="1353" y="298"/>
                  <a:pt x="1351" y="300"/>
                </a:cubicBezTo>
                <a:cubicBezTo>
                  <a:pt x="1350" y="301"/>
                  <a:pt x="1353" y="306"/>
                  <a:pt x="1351" y="307"/>
                </a:cubicBezTo>
                <a:cubicBezTo>
                  <a:pt x="1350" y="308"/>
                  <a:pt x="1350" y="303"/>
                  <a:pt x="1350" y="303"/>
                </a:cubicBezTo>
                <a:cubicBezTo>
                  <a:pt x="1348" y="303"/>
                  <a:pt x="1344" y="304"/>
                  <a:pt x="1348" y="313"/>
                </a:cubicBezTo>
                <a:cubicBezTo>
                  <a:pt x="1344" y="311"/>
                  <a:pt x="1345" y="315"/>
                  <a:pt x="1344" y="316"/>
                </a:cubicBezTo>
                <a:cubicBezTo>
                  <a:pt x="1343" y="317"/>
                  <a:pt x="1341" y="316"/>
                  <a:pt x="1340" y="316"/>
                </a:cubicBezTo>
                <a:cubicBezTo>
                  <a:pt x="1339" y="317"/>
                  <a:pt x="1340" y="322"/>
                  <a:pt x="1336" y="320"/>
                </a:cubicBezTo>
                <a:cubicBezTo>
                  <a:pt x="1337" y="323"/>
                  <a:pt x="1334" y="324"/>
                  <a:pt x="1335" y="328"/>
                </a:cubicBezTo>
                <a:cubicBezTo>
                  <a:pt x="1332" y="328"/>
                  <a:pt x="1327" y="327"/>
                  <a:pt x="1327" y="329"/>
                </a:cubicBezTo>
                <a:cubicBezTo>
                  <a:pt x="1325" y="329"/>
                  <a:pt x="1328" y="327"/>
                  <a:pt x="1327" y="324"/>
                </a:cubicBezTo>
                <a:cubicBezTo>
                  <a:pt x="1327" y="324"/>
                  <a:pt x="1325" y="323"/>
                  <a:pt x="1325" y="322"/>
                </a:cubicBezTo>
                <a:cubicBezTo>
                  <a:pt x="1325" y="321"/>
                  <a:pt x="1325" y="319"/>
                  <a:pt x="1325" y="318"/>
                </a:cubicBezTo>
                <a:cubicBezTo>
                  <a:pt x="1324" y="317"/>
                  <a:pt x="1323" y="315"/>
                  <a:pt x="1322" y="314"/>
                </a:cubicBezTo>
                <a:cubicBezTo>
                  <a:pt x="1321" y="314"/>
                  <a:pt x="1320" y="312"/>
                  <a:pt x="1318" y="313"/>
                </a:cubicBezTo>
                <a:cubicBezTo>
                  <a:pt x="1320" y="310"/>
                  <a:pt x="1320" y="305"/>
                  <a:pt x="1320" y="301"/>
                </a:cubicBezTo>
                <a:cubicBezTo>
                  <a:pt x="1320" y="298"/>
                  <a:pt x="1318" y="298"/>
                  <a:pt x="1318" y="296"/>
                </a:cubicBezTo>
                <a:cubicBezTo>
                  <a:pt x="1317" y="289"/>
                  <a:pt x="1320" y="281"/>
                  <a:pt x="1318" y="275"/>
                </a:cubicBezTo>
                <a:cubicBezTo>
                  <a:pt x="1325" y="281"/>
                  <a:pt x="1319" y="272"/>
                  <a:pt x="1322" y="268"/>
                </a:cubicBezTo>
                <a:cubicBezTo>
                  <a:pt x="1322" y="267"/>
                  <a:pt x="1324" y="274"/>
                  <a:pt x="1325" y="270"/>
                </a:cubicBezTo>
                <a:cubicBezTo>
                  <a:pt x="1325" y="269"/>
                  <a:pt x="1325" y="267"/>
                  <a:pt x="1325" y="266"/>
                </a:cubicBezTo>
                <a:cubicBezTo>
                  <a:pt x="1327" y="263"/>
                  <a:pt x="1335" y="258"/>
                  <a:pt x="1336" y="257"/>
                </a:cubicBezTo>
                <a:cubicBezTo>
                  <a:pt x="1336" y="257"/>
                  <a:pt x="1340" y="256"/>
                  <a:pt x="1338" y="255"/>
                </a:cubicBezTo>
                <a:cubicBezTo>
                  <a:pt x="1336" y="253"/>
                  <a:pt x="1339" y="253"/>
                  <a:pt x="1342" y="253"/>
                </a:cubicBezTo>
                <a:cubicBezTo>
                  <a:pt x="1345" y="251"/>
                  <a:pt x="1346" y="248"/>
                  <a:pt x="1346" y="244"/>
                </a:cubicBezTo>
                <a:cubicBezTo>
                  <a:pt x="1346" y="243"/>
                  <a:pt x="1352" y="241"/>
                  <a:pt x="1351" y="240"/>
                </a:cubicBezTo>
                <a:cubicBezTo>
                  <a:pt x="1351" y="240"/>
                  <a:pt x="1350" y="240"/>
                  <a:pt x="1350" y="240"/>
                </a:cubicBezTo>
                <a:cubicBezTo>
                  <a:pt x="1350" y="240"/>
                  <a:pt x="1351" y="236"/>
                  <a:pt x="1351" y="236"/>
                </a:cubicBezTo>
                <a:cubicBezTo>
                  <a:pt x="1353" y="236"/>
                  <a:pt x="1356" y="241"/>
                  <a:pt x="1355" y="232"/>
                </a:cubicBezTo>
                <a:cubicBezTo>
                  <a:pt x="1358" y="232"/>
                  <a:pt x="1362" y="232"/>
                  <a:pt x="1364" y="231"/>
                </a:cubicBezTo>
                <a:cubicBezTo>
                  <a:pt x="1365" y="230"/>
                  <a:pt x="1366" y="227"/>
                  <a:pt x="1366" y="227"/>
                </a:cubicBezTo>
                <a:cubicBezTo>
                  <a:pt x="1367" y="226"/>
                  <a:pt x="1369" y="227"/>
                  <a:pt x="1370" y="227"/>
                </a:cubicBezTo>
                <a:cubicBezTo>
                  <a:pt x="1371" y="226"/>
                  <a:pt x="1373" y="224"/>
                  <a:pt x="1374" y="223"/>
                </a:cubicBezTo>
                <a:cubicBezTo>
                  <a:pt x="1375" y="222"/>
                  <a:pt x="1375" y="223"/>
                  <a:pt x="1376" y="221"/>
                </a:cubicBezTo>
                <a:cubicBezTo>
                  <a:pt x="1376" y="219"/>
                  <a:pt x="1378" y="214"/>
                  <a:pt x="1381" y="218"/>
                </a:cubicBezTo>
                <a:cubicBezTo>
                  <a:pt x="1381" y="214"/>
                  <a:pt x="1381" y="211"/>
                  <a:pt x="1381" y="208"/>
                </a:cubicBezTo>
                <a:cubicBezTo>
                  <a:pt x="1377" y="208"/>
                  <a:pt x="1374" y="209"/>
                  <a:pt x="1372" y="210"/>
                </a:cubicBezTo>
                <a:cubicBezTo>
                  <a:pt x="1371" y="211"/>
                  <a:pt x="1369" y="213"/>
                  <a:pt x="1368" y="214"/>
                </a:cubicBezTo>
                <a:cubicBezTo>
                  <a:pt x="1367" y="215"/>
                  <a:pt x="1366" y="214"/>
                  <a:pt x="1366" y="216"/>
                </a:cubicBezTo>
                <a:cubicBezTo>
                  <a:pt x="1366" y="219"/>
                  <a:pt x="1359" y="218"/>
                  <a:pt x="1359" y="223"/>
                </a:cubicBezTo>
                <a:cubicBezTo>
                  <a:pt x="1355" y="223"/>
                  <a:pt x="1353" y="224"/>
                  <a:pt x="1353" y="227"/>
                </a:cubicBezTo>
                <a:cubicBezTo>
                  <a:pt x="1351" y="227"/>
                  <a:pt x="1352" y="224"/>
                  <a:pt x="1351" y="223"/>
                </a:cubicBezTo>
                <a:cubicBezTo>
                  <a:pt x="1351" y="223"/>
                  <a:pt x="1348" y="224"/>
                  <a:pt x="1348" y="223"/>
                </a:cubicBezTo>
                <a:cubicBezTo>
                  <a:pt x="1347" y="222"/>
                  <a:pt x="1348" y="219"/>
                  <a:pt x="1348" y="218"/>
                </a:cubicBezTo>
                <a:cubicBezTo>
                  <a:pt x="1340" y="219"/>
                  <a:pt x="1335" y="216"/>
                  <a:pt x="1329" y="218"/>
                </a:cubicBezTo>
                <a:cubicBezTo>
                  <a:pt x="1327" y="218"/>
                  <a:pt x="1329" y="220"/>
                  <a:pt x="1327" y="221"/>
                </a:cubicBezTo>
                <a:cubicBezTo>
                  <a:pt x="1325" y="223"/>
                  <a:pt x="1322" y="222"/>
                  <a:pt x="1320" y="223"/>
                </a:cubicBezTo>
                <a:cubicBezTo>
                  <a:pt x="1316" y="225"/>
                  <a:pt x="1316" y="226"/>
                  <a:pt x="1314" y="229"/>
                </a:cubicBezTo>
                <a:cubicBezTo>
                  <a:pt x="1313" y="230"/>
                  <a:pt x="1312" y="233"/>
                  <a:pt x="1308" y="232"/>
                </a:cubicBezTo>
                <a:cubicBezTo>
                  <a:pt x="1307" y="238"/>
                  <a:pt x="1311" y="237"/>
                  <a:pt x="1310" y="242"/>
                </a:cubicBezTo>
                <a:cubicBezTo>
                  <a:pt x="1308" y="243"/>
                  <a:pt x="1307" y="244"/>
                  <a:pt x="1307" y="247"/>
                </a:cubicBezTo>
                <a:cubicBezTo>
                  <a:pt x="1299" y="246"/>
                  <a:pt x="1297" y="250"/>
                  <a:pt x="1290" y="249"/>
                </a:cubicBezTo>
                <a:cubicBezTo>
                  <a:pt x="1288" y="247"/>
                  <a:pt x="1289" y="246"/>
                  <a:pt x="1290" y="244"/>
                </a:cubicBezTo>
                <a:cubicBezTo>
                  <a:pt x="1287" y="244"/>
                  <a:pt x="1286" y="242"/>
                  <a:pt x="1286" y="240"/>
                </a:cubicBezTo>
                <a:cubicBezTo>
                  <a:pt x="1283" y="240"/>
                  <a:pt x="1279" y="241"/>
                  <a:pt x="1279" y="238"/>
                </a:cubicBezTo>
                <a:cubicBezTo>
                  <a:pt x="1270" y="243"/>
                  <a:pt x="1259" y="246"/>
                  <a:pt x="1247" y="247"/>
                </a:cubicBezTo>
                <a:cubicBezTo>
                  <a:pt x="1246" y="244"/>
                  <a:pt x="1241" y="246"/>
                  <a:pt x="1243" y="240"/>
                </a:cubicBezTo>
                <a:cubicBezTo>
                  <a:pt x="1241" y="240"/>
                  <a:pt x="1238" y="240"/>
                  <a:pt x="1236" y="240"/>
                </a:cubicBezTo>
                <a:cubicBezTo>
                  <a:pt x="1228" y="242"/>
                  <a:pt x="1222" y="244"/>
                  <a:pt x="1215" y="247"/>
                </a:cubicBezTo>
                <a:cubicBezTo>
                  <a:pt x="1210" y="250"/>
                  <a:pt x="1206" y="255"/>
                  <a:pt x="1200" y="257"/>
                </a:cubicBezTo>
                <a:cubicBezTo>
                  <a:pt x="1201" y="260"/>
                  <a:pt x="1200" y="263"/>
                  <a:pt x="1197" y="262"/>
                </a:cubicBezTo>
                <a:cubicBezTo>
                  <a:pt x="1198" y="268"/>
                  <a:pt x="1194" y="267"/>
                  <a:pt x="1195" y="272"/>
                </a:cubicBezTo>
                <a:cubicBezTo>
                  <a:pt x="1191" y="268"/>
                  <a:pt x="1187" y="279"/>
                  <a:pt x="1185" y="277"/>
                </a:cubicBezTo>
                <a:cubicBezTo>
                  <a:pt x="1182" y="274"/>
                  <a:pt x="1185" y="279"/>
                  <a:pt x="1180" y="279"/>
                </a:cubicBezTo>
                <a:cubicBezTo>
                  <a:pt x="1177" y="279"/>
                  <a:pt x="1176" y="280"/>
                  <a:pt x="1176" y="283"/>
                </a:cubicBezTo>
                <a:cubicBezTo>
                  <a:pt x="1167" y="280"/>
                  <a:pt x="1170" y="289"/>
                  <a:pt x="1163" y="288"/>
                </a:cubicBezTo>
                <a:cubicBezTo>
                  <a:pt x="1164" y="290"/>
                  <a:pt x="1169" y="298"/>
                  <a:pt x="1171" y="294"/>
                </a:cubicBezTo>
                <a:cubicBezTo>
                  <a:pt x="1173" y="295"/>
                  <a:pt x="1172" y="299"/>
                  <a:pt x="1172" y="301"/>
                </a:cubicBezTo>
                <a:cubicBezTo>
                  <a:pt x="1175" y="300"/>
                  <a:pt x="1178" y="303"/>
                  <a:pt x="1178" y="303"/>
                </a:cubicBezTo>
                <a:cubicBezTo>
                  <a:pt x="1180" y="303"/>
                  <a:pt x="1182" y="301"/>
                  <a:pt x="1185" y="301"/>
                </a:cubicBezTo>
                <a:cubicBezTo>
                  <a:pt x="1186" y="302"/>
                  <a:pt x="1188" y="303"/>
                  <a:pt x="1187" y="303"/>
                </a:cubicBezTo>
                <a:cubicBezTo>
                  <a:pt x="1190" y="303"/>
                  <a:pt x="1192" y="298"/>
                  <a:pt x="1193" y="301"/>
                </a:cubicBezTo>
                <a:cubicBezTo>
                  <a:pt x="1195" y="301"/>
                  <a:pt x="1194" y="299"/>
                  <a:pt x="1195" y="298"/>
                </a:cubicBezTo>
                <a:cubicBezTo>
                  <a:pt x="1198" y="299"/>
                  <a:pt x="1198" y="312"/>
                  <a:pt x="1202" y="305"/>
                </a:cubicBezTo>
                <a:cubicBezTo>
                  <a:pt x="1207" y="304"/>
                  <a:pt x="1201" y="314"/>
                  <a:pt x="1208" y="311"/>
                </a:cubicBezTo>
                <a:cubicBezTo>
                  <a:pt x="1208" y="313"/>
                  <a:pt x="1205" y="312"/>
                  <a:pt x="1204" y="313"/>
                </a:cubicBezTo>
                <a:cubicBezTo>
                  <a:pt x="1204" y="313"/>
                  <a:pt x="1207" y="318"/>
                  <a:pt x="1206" y="320"/>
                </a:cubicBezTo>
                <a:cubicBezTo>
                  <a:pt x="1206" y="321"/>
                  <a:pt x="1204" y="320"/>
                  <a:pt x="1204" y="322"/>
                </a:cubicBezTo>
                <a:cubicBezTo>
                  <a:pt x="1204" y="323"/>
                  <a:pt x="1202" y="324"/>
                  <a:pt x="1202" y="326"/>
                </a:cubicBezTo>
                <a:cubicBezTo>
                  <a:pt x="1201" y="332"/>
                  <a:pt x="1205" y="342"/>
                  <a:pt x="1199" y="337"/>
                </a:cubicBezTo>
                <a:cubicBezTo>
                  <a:pt x="1200" y="353"/>
                  <a:pt x="1193" y="361"/>
                  <a:pt x="1189" y="372"/>
                </a:cubicBezTo>
                <a:cubicBezTo>
                  <a:pt x="1187" y="374"/>
                  <a:pt x="1186" y="373"/>
                  <a:pt x="1184" y="372"/>
                </a:cubicBezTo>
                <a:cubicBezTo>
                  <a:pt x="1183" y="374"/>
                  <a:pt x="1184" y="376"/>
                  <a:pt x="1184" y="378"/>
                </a:cubicBezTo>
                <a:cubicBezTo>
                  <a:pt x="1183" y="380"/>
                  <a:pt x="1180" y="378"/>
                  <a:pt x="1178" y="380"/>
                </a:cubicBezTo>
                <a:cubicBezTo>
                  <a:pt x="1177" y="380"/>
                  <a:pt x="1179" y="383"/>
                  <a:pt x="1178" y="383"/>
                </a:cubicBezTo>
                <a:cubicBezTo>
                  <a:pt x="1177" y="384"/>
                  <a:pt x="1175" y="383"/>
                  <a:pt x="1174" y="383"/>
                </a:cubicBezTo>
                <a:cubicBezTo>
                  <a:pt x="1173" y="385"/>
                  <a:pt x="1176" y="386"/>
                  <a:pt x="1176" y="385"/>
                </a:cubicBezTo>
                <a:cubicBezTo>
                  <a:pt x="1175" y="387"/>
                  <a:pt x="1172" y="387"/>
                  <a:pt x="1171" y="389"/>
                </a:cubicBezTo>
                <a:cubicBezTo>
                  <a:pt x="1170" y="390"/>
                  <a:pt x="1170" y="393"/>
                  <a:pt x="1169" y="395"/>
                </a:cubicBezTo>
                <a:cubicBezTo>
                  <a:pt x="1167" y="396"/>
                  <a:pt x="1165" y="395"/>
                  <a:pt x="1163" y="396"/>
                </a:cubicBezTo>
                <a:cubicBezTo>
                  <a:pt x="1161" y="398"/>
                  <a:pt x="1163" y="400"/>
                  <a:pt x="1161" y="402"/>
                </a:cubicBezTo>
                <a:cubicBezTo>
                  <a:pt x="1161" y="403"/>
                  <a:pt x="1158" y="401"/>
                  <a:pt x="1158" y="402"/>
                </a:cubicBezTo>
                <a:cubicBezTo>
                  <a:pt x="1157" y="402"/>
                  <a:pt x="1157" y="407"/>
                  <a:pt x="1156" y="406"/>
                </a:cubicBezTo>
                <a:cubicBezTo>
                  <a:pt x="1154" y="404"/>
                  <a:pt x="1152" y="404"/>
                  <a:pt x="1152" y="410"/>
                </a:cubicBezTo>
                <a:cubicBezTo>
                  <a:pt x="1143" y="411"/>
                  <a:pt x="1143" y="410"/>
                  <a:pt x="1133" y="410"/>
                </a:cubicBezTo>
                <a:cubicBezTo>
                  <a:pt x="1133" y="411"/>
                  <a:pt x="1126" y="414"/>
                  <a:pt x="1130" y="415"/>
                </a:cubicBezTo>
                <a:cubicBezTo>
                  <a:pt x="1131" y="419"/>
                  <a:pt x="1117" y="416"/>
                  <a:pt x="1124" y="419"/>
                </a:cubicBezTo>
                <a:cubicBezTo>
                  <a:pt x="1123" y="421"/>
                  <a:pt x="1120" y="421"/>
                  <a:pt x="1120" y="419"/>
                </a:cubicBezTo>
                <a:cubicBezTo>
                  <a:pt x="1115" y="423"/>
                  <a:pt x="1118" y="427"/>
                  <a:pt x="1118" y="434"/>
                </a:cubicBezTo>
                <a:cubicBezTo>
                  <a:pt x="1113" y="435"/>
                  <a:pt x="1115" y="435"/>
                  <a:pt x="1109" y="434"/>
                </a:cubicBezTo>
                <a:cubicBezTo>
                  <a:pt x="1111" y="436"/>
                  <a:pt x="1111" y="438"/>
                  <a:pt x="1107" y="438"/>
                </a:cubicBezTo>
                <a:cubicBezTo>
                  <a:pt x="1107" y="441"/>
                  <a:pt x="1109" y="457"/>
                  <a:pt x="1111" y="452"/>
                </a:cubicBezTo>
                <a:cubicBezTo>
                  <a:pt x="1115" y="452"/>
                  <a:pt x="1111" y="467"/>
                  <a:pt x="1117" y="467"/>
                </a:cubicBezTo>
                <a:cubicBezTo>
                  <a:pt x="1121" y="468"/>
                  <a:pt x="1115" y="473"/>
                  <a:pt x="1120" y="475"/>
                </a:cubicBezTo>
                <a:cubicBezTo>
                  <a:pt x="1119" y="475"/>
                  <a:pt x="1119" y="478"/>
                  <a:pt x="1118" y="479"/>
                </a:cubicBezTo>
                <a:cubicBezTo>
                  <a:pt x="1116" y="479"/>
                  <a:pt x="1114" y="477"/>
                  <a:pt x="1115" y="477"/>
                </a:cubicBezTo>
                <a:cubicBezTo>
                  <a:pt x="1113" y="478"/>
                  <a:pt x="1114" y="479"/>
                  <a:pt x="1113" y="480"/>
                </a:cubicBezTo>
                <a:cubicBezTo>
                  <a:pt x="1112" y="481"/>
                  <a:pt x="1109" y="480"/>
                  <a:pt x="1107" y="480"/>
                </a:cubicBezTo>
                <a:cubicBezTo>
                  <a:pt x="1103" y="482"/>
                  <a:pt x="1098" y="486"/>
                  <a:pt x="1094" y="482"/>
                </a:cubicBezTo>
                <a:cubicBezTo>
                  <a:pt x="1093" y="478"/>
                  <a:pt x="1096" y="477"/>
                  <a:pt x="1096" y="475"/>
                </a:cubicBezTo>
                <a:cubicBezTo>
                  <a:pt x="1097" y="471"/>
                  <a:pt x="1094" y="465"/>
                  <a:pt x="1098" y="464"/>
                </a:cubicBezTo>
                <a:cubicBezTo>
                  <a:pt x="1097" y="461"/>
                  <a:pt x="1092" y="462"/>
                  <a:pt x="1094" y="456"/>
                </a:cubicBezTo>
                <a:cubicBezTo>
                  <a:pt x="1090" y="454"/>
                  <a:pt x="1087" y="457"/>
                  <a:pt x="1083" y="452"/>
                </a:cubicBezTo>
                <a:cubicBezTo>
                  <a:pt x="1082" y="447"/>
                  <a:pt x="1089" y="450"/>
                  <a:pt x="1087" y="443"/>
                </a:cubicBezTo>
                <a:cubicBezTo>
                  <a:pt x="1086" y="441"/>
                  <a:pt x="1085" y="442"/>
                  <a:pt x="1085" y="443"/>
                </a:cubicBezTo>
                <a:cubicBezTo>
                  <a:pt x="1082" y="443"/>
                  <a:pt x="1082" y="441"/>
                  <a:pt x="1081" y="439"/>
                </a:cubicBezTo>
                <a:cubicBezTo>
                  <a:pt x="1080" y="438"/>
                  <a:pt x="1078" y="438"/>
                  <a:pt x="1077" y="436"/>
                </a:cubicBezTo>
                <a:cubicBezTo>
                  <a:pt x="1076" y="437"/>
                  <a:pt x="1074" y="438"/>
                  <a:pt x="1072" y="438"/>
                </a:cubicBezTo>
                <a:cubicBezTo>
                  <a:pt x="1070" y="438"/>
                  <a:pt x="1071" y="439"/>
                  <a:pt x="1072" y="439"/>
                </a:cubicBezTo>
                <a:cubicBezTo>
                  <a:pt x="1072" y="445"/>
                  <a:pt x="1067" y="435"/>
                  <a:pt x="1068" y="443"/>
                </a:cubicBezTo>
                <a:cubicBezTo>
                  <a:pt x="1063" y="439"/>
                  <a:pt x="1063" y="447"/>
                  <a:pt x="1057" y="443"/>
                </a:cubicBezTo>
                <a:cubicBezTo>
                  <a:pt x="1062" y="439"/>
                  <a:pt x="1057" y="436"/>
                  <a:pt x="1062" y="432"/>
                </a:cubicBezTo>
                <a:cubicBezTo>
                  <a:pt x="1066" y="430"/>
                  <a:pt x="1053" y="431"/>
                  <a:pt x="1053" y="434"/>
                </a:cubicBezTo>
                <a:cubicBezTo>
                  <a:pt x="1053" y="438"/>
                  <a:pt x="1050" y="432"/>
                  <a:pt x="1051" y="432"/>
                </a:cubicBezTo>
                <a:cubicBezTo>
                  <a:pt x="1048" y="433"/>
                  <a:pt x="1049" y="437"/>
                  <a:pt x="1046" y="438"/>
                </a:cubicBezTo>
                <a:cubicBezTo>
                  <a:pt x="1045" y="438"/>
                  <a:pt x="1041" y="440"/>
                  <a:pt x="1040" y="441"/>
                </a:cubicBezTo>
                <a:cubicBezTo>
                  <a:pt x="1039" y="442"/>
                  <a:pt x="1038" y="443"/>
                  <a:pt x="1038" y="445"/>
                </a:cubicBezTo>
                <a:cubicBezTo>
                  <a:pt x="1031" y="444"/>
                  <a:pt x="1033" y="444"/>
                  <a:pt x="1025" y="445"/>
                </a:cubicBezTo>
                <a:cubicBezTo>
                  <a:pt x="1027" y="445"/>
                  <a:pt x="1026" y="450"/>
                  <a:pt x="1027" y="451"/>
                </a:cubicBezTo>
                <a:cubicBezTo>
                  <a:pt x="1028" y="451"/>
                  <a:pt x="1031" y="450"/>
                  <a:pt x="1033" y="451"/>
                </a:cubicBezTo>
                <a:cubicBezTo>
                  <a:pt x="1033" y="451"/>
                  <a:pt x="1032" y="454"/>
                  <a:pt x="1033" y="454"/>
                </a:cubicBezTo>
                <a:cubicBezTo>
                  <a:pt x="1033" y="455"/>
                  <a:pt x="1037" y="454"/>
                  <a:pt x="1038" y="454"/>
                </a:cubicBezTo>
                <a:cubicBezTo>
                  <a:pt x="1039" y="455"/>
                  <a:pt x="1038" y="458"/>
                  <a:pt x="1038" y="458"/>
                </a:cubicBezTo>
                <a:cubicBezTo>
                  <a:pt x="1040" y="459"/>
                  <a:pt x="1043" y="458"/>
                  <a:pt x="1044" y="460"/>
                </a:cubicBezTo>
                <a:cubicBezTo>
                  <a:pt x="1046" y="459"/>
                  <a:pt x="1045" y="456"/>
                  <a:pt x="1048" y="456"/>
                </a:cubicBezTo>
                <a:cubicBezTo>
                  <a:pt x="1055" y="455"/>
                  <a:pt x="1061" y="457"/>
                  <a:pt x="1061" y="464"/>
                </a:cubicBezTo>
                <a:cubicBezTo>
                  <a:pt x="1058" y="466"/>
                  <a:pt x="1054" y="466"/>
                  <a:pt x="1051" y="464"/>
                </a:cubicBezTo>
                <a:cubicBezTo>
                  <a:pt x="1050" y="466"/>
                  <a:pt x="1049" y="469"/>
                  <a:pt x="1049" y="473"/>
                </a:cubicBezTo>
                <a:cubicBezTo>
                  <a:pt x="1046" y="472"/>
                  <a:pt x="1046" y="475"/>
                  <a:pt x="1048" y="475"/>
                </a:cubicBezTo>
                <a:cubicBezTo>
                  <a:pt x="1047" y="477"/>
                  <a:pt x="1043" y="476"/>
                  <a:pt x="1040" y="477"/>
                </a:cubicBezTo>
                <a:cubicBezTo>
                  <a:pt x="1043" y="483"/>
                  <a:pt x="1049" y="486"/>
                  <a:pt x="1049" y="495"/>
                </a:cubicBezTo>
                <a:cubicBezTo>
                  <a:pt x="1054" y="490"/>
                  <a:pt x="1051" y="494"/>
                  <a:pt x="1055" y="497"/>
                </a:cubicBezTo>
                <a:cubicBezTo>
                  <a:pt x="1054" y="504"/>
                  <a:pt x="1057" y="514"/>
                  <a:pt x="1053" y="518"/>
                </a:cubicBezTo>
                <a:cubicBezTo>
                  <a:pt x="1056" y="522"/>
                  <a:pt x="1058" y="528"/>
                  <a:pt x="1057" y="536"/>
                </a:cubicBezTo>
                <a:cubicBezTo>
                  <a:pt x="1051" y="532"/>
                  <a:pt x="1054" y="545"/>
                  <a:pt x="1051" y="542"/>
                </a:cubicBezTo>
                <a:cubicBezTo>
                  <a:pt x="1049" y="539"/>
                  <a:pt x="1051" y="542"/>
                  <a:pt x="1049" y="544"/>
                </a:cubicBezTo>
                <a:cubicBezTo>
                  <a:pt x="1048" y="545"/>
                  <a:pt x="1044" y="545"/>
                  <a:pt x="1046" y="551"/>
                </a:cubicBezTo>
                <a:cubicBezTo>
                  <a:pt x="1040" y="549"/>
                  <a:pt x="1044" y="557"/>
                  <a:pt x="1038" y="555"/>
                </a:cubicBezTo>
                <a:cubicBezTo>
                  <a:pt x="1043" y="559"/>
                  <a:pt x="1030" y="562"/>
                  <a:pt x="1033" y="564"/>
                </a:cubicBezTo>
                <a:cubicBezTo>
                  <a:pt x="1036" y="567"/>
                  <a:pt x="1032" y="565"/>
                  <a:pt x="1029" y="568"/>
                </a:cubicBezTo>
                <a:cubicBezTo>
                  <a:pt x="1028" y="569"/>
                  <a:pt x="1028" y="572"/>
                  <a:pt x="1027" y="574"/>
                </a:cubicBezTo>
                <a:cubicBezTo>
                  <a:pt x="1027" y="574"/>
                  <a:pt x="1024" y="573"/>
                  <a:pt x="1023" y="574"/>
                </a:cubicBezTo>
                <a:cubicBezTo>
                  <a:pt x="1023" y="574"/>
                  <a:pt x="1024" y="577"/>
                  <a:pt x="1023" y="577"/>
                </a:cubicBezTo>
                <a:cubicBezTo>
                  <a:pt x="1022" y="579"/>
                  <a:pt x="1016" y="576"/>
                  <a:pt x="1018" y="581"/>
                </a:cubicBezTo>
                <a:cubicBezTo>
                  <a:pt x="1006" y="582"/>
                  <a:pt x="1008" y="583"/>
                  <a:pt x="995" y="581"/>
                </a:cubicBezTo>
                <a:cubicBezTo>
                  <a:pt x="993" y="581"/>
                  <a:pt x="994" y="584"/>
                  <a:pt x="993" y="587"/>
                </a:cubicBezTo>
                <a:cubicBezTo>
                  <a:pt x="989" y="583"/>
                  <a:pt x="983" y="591"/>
                  <a:pt x="982" y="590"/>
                </a:cubicBezTo>
                <a:cubicBezTo>
                  <a:pt x="979" y="587"/>
                  <a:pt x="982" y="592"/>
                  <a:pt x="975" y="592"/>
                </a:cubicBezTo>
                <a:cubicBezTo>
                  <a:pt x="972" y="593"/>
                  <a:pt x="976" y="595"/>
                  <a:pt x="973" y="596"/>
                </a:cubicBezTo>
                <a:cubicBezTo>
                  <a:pt x="969" y="600"/>
                  <a:pt x="967" y="593"/>
                  <a:pt x="962" y="592"/>
                </a:cubicBezTo>
                <a:cubicBezTo>
                  <a:pt x="956" y="591"/>
                  <a:pt x="955" y="594"/>
                  <a:pt x="951" y="594"/>
                </a:cubicBezTo>
                <a:cubicBezTo>
                  <a:pt x="948" y="595"/>
                  <a:pt x="947" y="598"/>
                  <a:pt x="947" y="602"/>
                </a:cubicBezTo>
                <a:cubicBezTo>
                  <a:pt x="941" y="600"/>
                  <a:pt x="941" y="604"/>
                  <a:pt x="938" y="605"/>
                </a:cubicBezTo>
                <a:cubicBezTo>
                  <a:pt x="936" y="610"/>
                  <a:pt x="941" y="609"/>
                  <a:pt x="941" y="613"/>
                </a:cubicBezTo>
                <a:cubicBezTo>
                  <a:pt x="941" y="615"/>
                  <a:pt x="941" y="616"/>
                  <a:pt x="943" y="616"/>
                </a:cubicBezTo>
                <a:cubicBezTo>
                  <a:pt x="946" y="617"/>
                  <a:pt x="944" y="619"/>
                  <a:pt x="945" y="620"/>
                </a:cubicBezTo>
                <a:cubicBezTo>
                  <a:pt x="946" y="622"/>
                  <a:pt x="949" y="621"/>
                  <a:pt x="951" y="622"/>
                </a:cubicBezTo>
                <a:cubicBezTo>
                  <a:pt x="951" y="622"/>
                  <a:pt x="950" y="625"/>
                  <a:pt x="951" y="626"/>
                </a:cubicBezTo>
                <a:cubicBezTo>
                  <a:pt x="951" y="626"/>
                  <a:pt x="954" y="625"/>
                  <a:pt x="954" y="626"/>
                </a:cubicBezTo>
                <a:cubicBezTo>
                  <a:pt x="956" y="627"/>
                  <a:pt x="956" y="632"/>
                  <a:pt x="958" y="635"/>
                </a:cubicBezTo>
                <a:cubicBezTo>
                  <a:pt x="959" y="637"/>
                  <a:pt x="964" y="641"/>
                  <a:pt x="964" y="641"/>
                </a:cubicBezTo>
                <a:cubicBezTo>
                  <a:pt x="964" y="643"/>
                  <a:pt x="963" y="646"/>
                  <a:pt x="964" y="648"/>
                </a:cubicBezTo>
                <a:cubicBezTo>
                  <a:pt x="964" y="651"/>
                  <a:pt x="966" y="652"/>
                  <a:pt x="965" y="656"/>
                </a:cubicBezTo>
                <a:cubicBezTo>
                  <a:pt x="965" y="659"/>
                  <a:pt x="964" y="659"/>
                  <a:pt x="964" y="661"/>
                </a:cubicBezTo>
                <a:cubicBezTo>
                  <a:pt x="963" y="665"/>
                  <a:pt x="965" y="668"/>
                  <a:pt x="960" y="665"/>
                </a:cubicBezTo>
                <a:cubicBezTo>
                  <a:pt x="963" y="672"/>
                  <a:pt x="955" y="668"/>
                  <a:pt x="956" y="674"/>
                </a:cubicBezTo>
                <a:cubicBezTo>
                  <a:pt x="949" y="672"/>
                  <a:pt x="950" y="678"/>
                  <a:pt x="945" y="678"/>
                </a:cubicBezTo>
                <a:cubicBezTo>
                  <a:pt x="943" y="677"/>
                  <a:pt x="944" y="681"/>
                  <a:pt x="943" y="682"/>
                </a:cubicBezTo>
                <a:cubicBezTo>
                  <a:pt x="943" y="682"/>
                  <a:pt x="938" y="682"/>
                  <a:pt x="939" y="684"/>
                </a:cubicBezTo>
                <a:cubicBezTo>
                  <a:pt x="941" y="685"/>
                  <a:pt x="941" y="684"/>
                  <a:pt x="939" y="685"/>
                </a:cubicBezTo>
                <a:cubicBezTo>
                  <a:pt x="938" y="687"/>
                  <a:pt x="937" y="689"/>
                  <a:pt x="934" y="689"/>
                </a:cubicBezTo>
                <a:cubicBezTo>
                  <a:pt x="936" y="680"/>
                  <a:pt x="930" y="688"/>
                  <a:pt x="930" y="684"/>
                </a:cubicBezTo>
                <a:cubicBezTo>
                  <a:pt x="930" y="682"/>
                  <a:pt x="929" y="678"/>
                  <a:pt x="926" y="676"/>
                </a:cubicBezTo>
                <a:cubicBezTo>
                  <a:pt x="926" y="675"/>
                  <a:pt x="923" y="677"/>
                  <a:pt x="923" y="676"/>
                </a:cubicBezTo>
                <a:cubicBezTo>
                  <a:pt x="922" y="675"/>
                  <a:pt x="923" y="673"/>
                  <a:pt x="923" y="672"/>
                </a:cubicBezTo>
                <a:cubicBezTo>
                  <a:pt x="921" y="671"/>
                  <a:pt x="916" y="672"/>
                  <a:pt x="915" y="670"/>
                </a:cubicBezTo>
                <a:cubicBezTo>
                  <a:pt x="915" y="670"/>
                  <a:pt x="916" y="667"/>
                  <a:pt x="915" y="667"/>
                </a:cubicBezTo>
                <a:cubicBezTo>
                  <a:pt x="914" y="666"/>
                  <a:pt x="911" y="667"/>
                  <a:pt x="910" y="667"/>
                </a:cubicBezTo>
                <a:cubicBezTo>
                  <a:pt x="908" y="667"/>
                  <a:pt x="909" y="662"/>
                  <a:pt x="908" y="661"/>
                </a:cubicBezTo>
                <a:cubicBezTo>
                  <a:pt x="907" y="661"/>
                  <a:pt x="905" y="662"/>
                  <a:pt x="906" y="663"/>
                </a:cubicBezTo>
                <a:cubicBezTo>
                  <a:pt x="902" y="659"/>
                  <a:pt x="904" y="659"/>
                  <a:pt x="900" y="656"/>
                </a:cubicBezTo>
                <a:cubicBezTo>
                  <a:pt x="895" y="653"/>
                  <a:pt x="896" y="662"/>
                  <a:pt x="895" y="665"/>
                </a:cubicBezTo>
                <a:cubicBezTo>
                  <a:pt x="894" y="666"/>
                  <a:pt x="891" y="666"/>
                  <a:pt x="891" y="667"/>
                </a:cubicBezTo>
                <a:cubicBezTo>
                  <a:pt x="890" y="670"/>
                  <a:pt x="892" y="675"/>
                  <a:pt x="889" y="678"/>
                </a:cubicBezTo>
                <a:cubicBezTo>
                  <a:pt x="890" y="679"/>
                  <a:pt x="891" y="681"/>
                  <a:pt x="891" y="684"/>
                </a:cubicBezTo>
                <a:cubicBezTo>
                  <a:pt x="892" y="686"/>
                  <a:pt x="894" y="688"/>
                  <a:pt x="895" y="685"/>
                </a:cubicBezTo>
                <a:cubicBezTo>
                  <a:pt x="899" y="690"/>
                  <a:pt x="897" y="692"/>
                  <a:pt x="897" y="698"/>
                </a:cubicBezTo>
                <a:cubicBezTo>
                  <a:pt x="897" y="700"/>
                  <a:pt x="898" y="700"/>
                  <a:pt x="898" y="702"/>
                </a:cubicBezTo>
                <a:cubicBezTo>
                  <a:pt x="900" y="703"/>
                  <a:pt x="901" y="705"/>
                  <a:pt x="902" y="706"/>
                </a:cubicBezTo>
                <a:cubicBezTo>
                  <a:pt x="905" y="708"/>
                  <a:pt x="908" y="709"/>
                  <a:pt x="911" y="711"/>
                </a:cubicBezTo>
                <a:cubicBezTo>
                  <a:pt x="913" y="712"/>
                  <a:pt x="911" y="713"/>
                  <a:pt x="913" y="713"/>
                </a:cubicBezTo>
                <a:cubicBezTo>
                  <a:pt x="915" y="713"/>
                  <a:pt x="915" y="716"/>
                  <a:pt x="915" y="717"/>
                </a:cubicBezTo>
                <a:cubicBezTo>
                  <a:pt x="916" y="719"/>
                  <a:pt x="918" y="717"/>
                  <a:pt x="919" y="719"/>
                </a:cubicBezTo>
                <a:cubicBezTo>
                  <a:pt x="920" y="721"/>
                  <a:pt x="918" y="724"/>
                  <a:pt x="919" y="726"/>
                </a:cubicBezTo>
                <a:cubicBezTo>
                  <a:pt x="919" y="727"/>
                  <a:pt x="923" y="730"/>
                  <a:pt x="923" y="730"/>
                </a:cubicBezTo>
                <a:cubicBezTo>
                  <a:pt x="923" y="732"/>
                  <a:pt x="918" y="737"/>
                  <a:pt x="925" y="738"/>
                </a:cubicBezTo>
                <a:cubicBezTo>
                  <a:pt x="924" y="742"/>
                  <a:pt x="920" y="740"/>
                  <a:pt x="917" y="739"/>
                </a:cubicBezTo>
                <a:cubicBezTo>
                  <a:pt x="914" y="739"/>
                  <a:pt x="909" y="739"/>
                  <a:pt x="908" y="738"/>
                </a:cubicBezTo>
                <a:cubicBezTo>
                  <a:pt x="908" y="738"/>
                  <a:pt x="910" y="729"/>
                  <a:pt x="906" y="736"/>
                </a:cubicBezTo>
                <a:cubicBezTo>
                  <a:pt x="902" y="734"/>
                  <a:pt x="904" y="729"/>
                  <a:pt x="902" y="726"/>
                </a:cubicBezTo>
                <a:cubicBezTo>
                  <a:pt x="901" y="724"/>
                  <a:pt x="899" y="724"/>
                  <a:pt x="897" y="721"/>
                </a:cubicBezTo>
                <a:cubicBezTo>
                  <a:pt x="896" y="718"/>
                  <a:pt x="896" y="716"/>
                  <a:pt x="898" y="715"/>
                </a:cubicBezTo>
                <a:cubicBezTo>
                  <a:pt x="895" y="712"/>
                  <a:pt x="894" y="706"/>
                  <a:pt x="889" y="704"/>
                </a:cubicBezTo>
                <a:cubicBezTo>
                  <a:pt x="889" y="701"/>
                  <a:pt x="886" y="699"/>
                  <a:pt x="889" y="698"/>
                </a:cubicBezTo>
                <a:cubicBezTo>
                  <a:pt x="888" y="697"/>
                  <a:pt x="886" y="696"/>
                  <a:pt x="883" y="695"/>
                </a:cubicBezTo>
                <a:cubicBezTo>
                  <a:pt x="884" y="692"/>
                  <a:pt x="884" y="689"/>
                  <a:pt x="882" y="689"/>
                </a:cubicBezTo>
                <a:cubicBezTo>
                  <a:pt x="881" y="685"/>
                  <a:pt x="883" y="684"/>
                  <a:pt x="883" y="682"/>
                </a:cubicBezTo>
                <a:cubicBezTo>
                  <a:pt x="884" y="678"/>
                  <a:pt x="882" y="677"/>
                  <a:pt x="880" y="676"/>
                </a:cubicBezTo>
                <a:cubicBezTo>
                  <a:pt x="881" y="674"/>
                  <a:pt x="882" y="673"/>
                  <a:pt x="880" y="672"/>
                </a:cubicBezTo>
                <a:cubicBezTo>
                  <a:pt x="880" y="670"/>
                  <a:pt x="884" y="671"/>
                  <a:pt x="887" y="670"/>
                </a:cubicBezTo>
                <a:cubicBezTo>
                  <a:pt x="887" y="669"/>
                  <a:pt x="885" y="669"/>
                  <a:pt x="885" y="667"/>
                </a:cubicBezTo>
                <a:cubicBezTo>
                  <a:pt x="885" y="665"/>
                  <a:pt x="888" y="665"/>
                  <a:pt x="887" y="663"/>
                </a:cubicBezTo>
                <a:cubicBezTo>
                  <a:pt x="887" y="660"/>
                  <a:pt x="884" y="657"/>
                  <a:pt x="883" y="654"/>
                </a:cubicBezTo>
                <a:cubicBezTo>
                  <a:pt x="883" y="650"/>
                  <a:pt x="884" y="645"/>
                  <a:pt x="883" y="643"/>
                </a:cubicBezTo>
                <a:cubicBezTo>
                  <a:pt x="883" y="640"/>
                  <a:pt x="881" y="640"/>
                  <a:pt x="880" y="639"/>
                </a:cubicBezTo>
                <a:cubicBezTo>
                  <a:pt x="879" y="637"/>
                  <a:pt x="879" y="635"/>
                  <a:pt x="878" y="633"/>
                </a:cubicBezTo>
                <a:cubicBezTo>
                  <a:pt x="876" y="630"/>
                  <a:pt x="875" y="627"/>
                  <a:pt x="872" y="626"/>
                </a:cubicBezTo>
                <a:cubicBezTo>
                  <a:pt x="866" y="625"/>
                  <a:pt x="870" y="632"/>
                  <a:pt x="865" y="628"/>
                </a:cubicBezTo>
                <a:cubicBezTo>
                  <a:pt x="862" y="628"/>
                  <a:pt x="864" y="632"/>
                  <a:pt x="863" y="633"/>
                </a:cubicBezTo>
                <a:cubicBezTo>
                  <a:pt x="863" y="634"/>
                  <a:pt x="860" y="633"/>
                  <a:pt x="859" y="633"/>
                </a:cubicBezTo>
                <a:cubicBezTo>
                  <a:pt x="858" y="634"/>
                  <a:pt x="860" y="637"/>
                  <a:pt x="857" y="637"/>
                </a:cubicBezTo>
                <a:cubicBezTo>
                  <a:pt x="853" y="637"/>
                  <a:pt x="853" y="636"/>
                  <a:pt x="852" y="631"/>
                </a:cubicBezTo>
                <a:cubicBezTo>
                  <a:pt x="851" y="630"/>
                  <a:pt x="850" y="630"/>
                  <a:pt x="850" y="629"/>
                </a:cubicBezTo>
                <a:cubicBezTo>
                  <a:pt x="849" y="627"/>
                  <a:pt x="852" y="627"/>
                  <a:pt x="852" y="626"/>
                </a:cubicBezTo>
                <a:cubicBezTo>
                  <a:pt x="852" y="624"/>
                  <a:pt x="847" y="616"/>
                  <a:pt x="852" y="613"/>
                </a:cubicBezTo>
                <a:cubicBezTo>
                  <a:pt x="850" y="611"/>
                  <a:pt x="847" y="609"/>
                  <a:pt x="848" y="602"/>
                </a:cubicBezTo>
                <a:cubicBezTo>
                  <a:pt x="846" y="602"/>
                  <a:pt x="847" y="604"/>
                  <a:pt x="846" y="605"/>
                </a:cubicBezTo>
                <a:cubicBezTo>
                  <a:pt x="843" y="604"/>
                  <a:pt x="845" y="597"/>
                  <a:pt x="843" y="594"/>
                </a:cubicBezTo>
                <a:cubicBezTo>
                  <a:pt x="841" y="593"/>
                  <a:pt x="840" y="592"/>
                  <a:pt x="839" y="590"/>
                </a:cubicBezTo>
                <a:cubicBezTo>
                  <a:pt x="838" y="589"/>
                  <a:pt x="838" y="587"/>
                  <a:pt x="837" y="587"/>
                </a:cubicBezTo>
                <a:cubicBezTo>
                  <a:pt x="835" y="585"/>
                  <a:pt x="830" y="585"/>
                  <a:pt x="831" y="581"/>
                </a:cubicBezTo>
                <a:cubicBezTo>
                  <a:pt x="825" y="580"/>
                  <a:pt x="823" y="584"/>
                  <a:pt x="820" y="587"/>
                </a:cubicBezTo>
                <a:cubicBezTo>
                  <a:pt x="817" y="586"/>
                  <a:pt x="815" y="586"/>
                  <a:pt x="815" y="588"/>
                </a:cubicBezTo>
                <a:cubicBezTo>
                  <a:pt x="810" y="588"/>
                  <a:pt x="806" y="588"/>
                  <a:pt x="801" y="588"/>
                </a:cubicBezTo>
                <a:cubicBezTo>
                  <a:pt x="801" y="590"/>
                  <a:pt x="799" y="591"/>
                  <a:pt x="798" y="592"/>
                </a:cubicBezTo>
                <a:cubicBezTo>
                  <a:pt x="797" y="593"/>
                  <a:pt x="796" y="592"/>
                  <a:pt x="796" y="594"/>
                </a:cubicBezTo>
                <a:cubicBezTo>
                  <a:pt x="796" y="596"/>
                  <a:pt x="791" y="597"/>
                  <a:pt x="790" y="598"/>
                </a:cubicBezTo>
                <a:cubicBezTo>
                  <a:pt x="786" y="601"/>
                  <a:pt x="783" y="608"/>
                  <a:pt x="775" y="611"/>
                </a:cubicBezTo>
                <a:cubicBezTo>
                  <a:pt x="771" y="614"/>
                  <a:pt x="770" y="621"/>
                  <a:pt x="762" y="622"/>
                </a:cubicBezTo>
                <a:cubicBezTo>
                  <a:pt x="765" y="625"/>
                  <a:pt x="764" y="626"/>
                  <a:pt x="759" y="626"/>
                </a:cubicBezTo>
                <a:cubicBezTo>
                  <a:pt x="758" y="628"/>
                  <a:pt x="759" y="629"/>
                  <a:pt x="760" y="629"/>
                </a:cubicBezTo>
                <a:cubicBezTo>
                  <a:pt x="760" y="632"/>
                  <a:pt x="757" y="631"/>
                  <a:pt x="757" y="629"/>
                </a:cubicBezTo>
                <a:cubicBezTo>
                  <a:pt x="754" y="630"/>
                  <a:pt x="755" y="635"/>
                  <a:pt x="749" y="633"/>
                </a:cubicBezTo>
                <a:cubicBezTo>
                  <a:pt x="747" y="634"/>
                  <a:pt x="747" y="637"/>
                  <a:pt x="744" y="637"/>
                </a:cubicBezTo>
                <a:cubicBezTo>
                  <a:pt x="743" y="640"/>
                  <a:pt x="746" y="640"/>
                  <a:pt x="746" y="643"/>
                </a:cubicBezTo>
                <a:cubicBezTo>
                  <a:pt x="745" y="646"/>
                  <a:pt x="743" y="651"/>
                  <a:pt x="742" y="657"/>
                </a:cubicBezTo>
                <a:cubicBezTo>
                  <a:pt x="741" y="666"/>
                  <a:pt x="742" y="675"/>
                  <a:pt x="740" y="678"/>
                </a:cubicBezTo>
                <a:cubicBezTo>
                  <a:pt x="740" y="678"/>
                  <a:pt x="737" y="677"/>
                  <a:pt x="736" y="678"/>
                </a:cubicBezTo>
                <a:cubicBezTo>
                  <a:pt x="735" y="679"/>
                  <a:pt x="736" y="684"/>
                  <a:pt x="734" y="685"/>
                </a:cubicBezTo>
                <a:cubicBezTo>
                  <a:pt x="733" y="687"/>
                  <a:pt x="729" y="686"/>
                  <a:pt x="727" y="687"/>
                </a:cubicBezTo>
                <a:cubicBezTo>
                  <a:pt x="725" y="688"/>
                  <a:pt x="725" y="692"/>
                  <a:pt x="721" y="691"/>
                </a:cubicBezTo>
                <a:cubicBezTo>
                  <a:pt x="717" y="686"/>
                  <a:pt x="714" y="680"/>
                  <a:pt x="712" y="672"/>
                </a:cubicBezTo>
                <a:cubicBezTo>
                  <a:pt x="711" y="672"/>
                  <a:pt x="710" y="670"/>
                  <a:pt x="708" y="669"/>
                </a:cubicBezTo>
                <a:cubicBezTo>
                  <a:pt x="707" y="668"/>
                  <a:pt x="707" y="666"/>
                  <a:pt x="705" y="667"/>
                </a:cubicBezTo>
                <a:cubicBezTo>
                  <a:pt x="703" y="661"/>
                  <a:pt x="707" y="661"/>
                  <a:pt x="708" y="657"/>
                </a:cubicBezTo>
                <a:cubicBezTo>
                  <a:pt x="708" y="654"/>
                  <a:pt x="705" y="652"/>
                  <a:pt x="703" y="650"/>
                </a:cubicBezTo>
                <a:cubicBezTo>
                  <a:pt x="701" y="648"/>
                  <a:pt x="700" y="645"/>
                  <a:pt x="697" y="644"/>
                </a:cubicBezTo>
                <a:cubicBezTo>
                  <a:pt x="696" y="641"/>
                  <a:pt x="696" y="637"/>
                  <a:pt x="693" y="633"/>
                </a:cubicBezTo>
                <a:cubicBezTo>
                  <a:pt x="691" y="630"/>
                  <a:pt x="691" y="617"/>
                  <a:pt x="690" y="607"/>
                </a:cubicBezTo>
                <a:cubicBezTo>
                  <a:pt x="689" y="603"/>
                  <a:pt x="688" y="592"/>
                  <a:pt x="686" y="585"/>
                </a:cubicBezTo>
                <a:cubicBezTo>
                  <a:pt x="683" y="585"/>
                  <a:pt x="678" y="593"/>
                  <a:pt x="682" y="594"/>
                </a:cubicBezTo>
                <a:cubicBezTo>
                  <a:pt x="682" y="599"/>
                  <a:pt x="675" y="595"/>
                  <a:pt x="673" y="594"/>
                </a:cubicBezTo>
                <a:cubicBezTo>
                  <a:pt x="672" y="594"/>
                  <a:pt x="670" y="595"/>
                  <a:pt x="669" y="594"/>
                </a:cubicBezTo>
                <a:cubicBezTo>
                  <a:pt x="667" y="593"/>
                  <a:pt x="665" y="586"/>
                  <a:pt x="662" y="588"/>
                </a:cubicBezTo>
                <a:cubicBezTo>
                  <a:pt x="661" y="585"/>
                  <a:pt x="663" y="585"/>
                  <a:pt x="665" y="585"/>
                </a:cubicBezTo>
                <a:cubicBezTo>
                  <a:pt x="663" y="582"/>
                  <a:pt x="665" y="582"/>
                  <a:pt x="665" y="579"/>
                </a:cubicBezTo>
                <a:cubicBezTo>
                  <a:pt x="665" y="576"/>
                  <a:pt x="660" y="578"/>
                  <a:pt x="658" y="577"/>
                </a:cubicBezTo>
                <a:cubicBezTo>
                  <a:pt x="656" y="576"/>
                  <a:pt x="653" y="568"/>
                  <a:pt x="652" y="574"/>
                </a:cubicBezTo>
                <a:cubicBezTo>
                  <a:pt x="648" y="573"/>
                  <a:pt x="650" y="567"/>
                  <a:pt x="651" y="568"/>
                </a:cubicBezTo>
                <a:cubicBezTo>
                  <a:pt x="650" y="566"/>
                  <a:pt x="646" y="566"/>
                  <a:pt x="647" y="562"/>
                </a:cubicBezTo>
                <a:cubicBezTo>
                  <a:pt x="645" y="561"/>
                  <a:pt x="640" y="564"/>
                  <a:pt x="639" y="562"/>
                </a:cubicBezTo>
                <a:cubicBezTo>
                  <a:pt x="639" y="562"/>
                  <a:pt x="640" y="559"/>
                  <a:pt x="639" y="559"/>
                </a:cubicBezTo>
                <a:cubicBezTo>
                  <a:pt x="635" y="558"/>
                  <a:pt x="632" y="560"/>
                  <a:pt x="628" y="560"/>
                </a:cubicBezTo>
                <a:cubicBezTo>
                  <a:pt x="627" y="561"/>
                  <a:pt x="625" y="561"/>
                  <a:pt x="624" y="560"/>
                </a:cubicBezTo>
                <a:cubicBezTo>
                  <a:pt x="622" y="560"/>
                  <a:pt x="621" y="558"/>
                  <a:pt x="621" y="562"/>
                </a:cubicBezTo>
                <a:cubicBezTo>
                  <a:pt x="603" y="564"/>
                  <a:pt x="589" y="561"/>
                  <a:pt x="576" y="559"/>
                </a:cubicBezTo>
                <a:cubicBezTo>
                  <a:pt x="577" y="555"/>
                  <a:pt x="572" y="556"/>
                  <a:pt x="572" y="553"/>
                </a:cubicBezTo>
                <a:cubicBezTo>
                  <a:pt x="572" y="549"/>
                  <a:pt x="564" y="557"/>
                  <a:pt x="569" y="549"/>
                </a:cubicBezTo>
                <a:cubicBezTo>
                  <a:pt x="566" y="550"/>
                  <a:pt x="565" y="549"/>
                  <a:pt x="565" y="547"/>
                </a:cubicBezTo>
                <a:cubicBezTo>
                  <a:pt x="560" y="550"/>
                  <a:pt x="546" y="547"/>
                  <a:pt x="541" y="546"/>
                </a:cubicBezTo>
                <a:cubicBezTo>
                  <a:pt x="538" y="545"/>
                  <a:pt x="537" y="545"/>
                  <a:pt x="537" y="542"/>
                </a:cubicBezTo>
                <a:cubicBezTo>
                  <a:pt x="529" y="544"/>
                  <a:pt x="531" y="536"/>
                  <a:pt x="524" y="536"/>
                </a:cubicBezTo>
                <a:cubicBezTo>
                  <a:pt x="523" y="529"/>
                  <a:pt x="519" y="525"/>
                  <a:pt x="516" y="520"/>
                </a:cubicBezTo>
                <a:cubicBezTo>
                  <a:pt x="500" y="517"/>
                  <a:pt x="500" y="525"/>
                  <a:pt x="501" y="534"/>
                </a:cubicBezTo>
                <a:cubicBezTo>
                  <a:pt x="502" y="537"/>
                  <a:pt x="509" y="541"/>
                  <a:pt x="514" y="547"/>
                </a:cubicBezTo>
                <a:cubicBezTo>
                  <a:pt x="516" y="549"/>
                  <a:pt x="519" y="559"/>
                  <a:pt x="524" y="557"/>
                </a:cubicBezTo>
                <a:cubicBezTo>
                  <a:pt x="523" y="561"/>
                  <a:pt x="527" y="561"/>
                  <a:pt x="526" y="566"/>
                </a:cubicBezTo>
                <a:cubicBezTo>
                  <a:pt x="530" y="566"/>
                  <a:pt x="540" y="564"/>
                  <a:pt x="535" y="570"/>
                </a:cubicBezTo>
                <a:cubicBezTo>
                  <a:pt x="539" y="572"/>
                  <a:pt x="537" y="567"/>
                  <a:pt x="539" y="566"/>
                </a:cubicBezTo>
                <a:cubicBezTo>
                  <a:pt x="540" y="565"/>
                  <a:pt x="546" y="566"/>
                  <a:pt x="546" y="562"/>
                </a:cubicBezTo>
                <a:cubicBezTo>
                  <a:pt x="546" y="561"/>
                  <a:pt x="548" y="561"/>
                  <a:pt x="550" y="560"/>
                </a:cubicBezTo>
                <a:cubicBezTo>
                  <a:pt x="552" y="560"/>
                  <a:pt x="550" y="558"/>
                  <a:pt x="552" y="557"/>
                </a:cubicBezTo>
                <a:cubicBezTo>
                  <a:pt x="555" y="555"/>
                  <a:pt x="559" y="556"/>
                  <a:pt x="563" y="555"/>
                </a:cubicBezTo>
                <a:cubicBezTo>
                  <a:pt x="563" y="556"/>
                  <a:pt x="560" y="558"/>
                  <a:pt x="561" y="559"/>
                </a:cubicBezTo>
                <a:cubicBezTo>
                  <a:pt x="561" y="559"/>
                  <a:pt x="565" y="558"/>
                  <a:pt x="565" y="559"/>
                </a:cubicBezTo>
                <a:cubicBezTo>
                  <a:pt x="566" y="562"/>
                  <a:pt x="564" y="564"/>
                  <a:pt x="567" y="566"/>
                </a:cubicBezTo>
                <a:cubicBezTo>
                  <a:pt x="566" y="570"/>
                  <a:pt x="572" y="568"/>
                  <a:pt x="572" y="572"/>
                </a:cubicBezTo>
                <a:cubicBezTo>
                  <a:pt x="572" y="576"/>
                  <a:pt x="576" y="573"/>
                  <a:pt x="580" y="575"/>
                </a:cubicBezTo>
                <a:cubicBezTo>
                  <a:pt x="582" y="577"/>
                  <a:pt x="581" y="580"/>
                  <a:pt x="585" y="581"/>
                </a:cubicBezTo>
                <a:cubicBezTo>
                  <a:pt x="581" y="585"/>
                  <a:pt x="586" y="590"/>
                  <a:pt x="585" y="596"/>
                </a:cubicBezTo>
                <a:cubicBezTo>
                  <a:pt x="583" y="596"/>
                  <a:pt x="582" y="596"/>
                  <a:pt x="580" y="596"/>
                </a:cubicBezTo>
                <a:cubicBezTo>
                  <a:pt x="582" y="603"/>
                  <a:pt x="575" y="601"/>
                  <a:pt x="576" y="607"/>
                </a:cubicBezTo>
                <a:cubicBezTo>
                  <a:pt x="572" y="606"/>
                  <a:pt x="570" y="607"/>
                  <a:pt x="570" y="611"/>
                </a:cubicBezTo>
                <a:cubicBezTo>
                  <a:pt x="568" y="611"/>
                  <a:pt x="565" y="611"/>
                  <a:pt x="563" y="611"/>
                </a:cubicBezTo>
                <a:cubicBezTo>
                  <a:pt x="560" y="611"/>
                  <a:pt x="562" y="615"/>
                  <a:pt x="561" y="616"/>
                </a:cubicBezTo>
                <a:cubicBezTo>
                  <a:pt x="561" y="617"/>
                  <a:pt x="558" y="616"/>
                  <a:pt x="557" y="616"/>
                </a:cubicBezTo>
                <a:cubicBezTo>
                  <a:pt x="556" y="617"/>
                  <a:pt x="558" y="621"/>
                  <a:pt x="557" y="622"/>
                </a:cubicBezTo>
                <a:cubicBezTo>
                  <a:pt x="554" y="621"/>
                  <a:pt x="552" y="622"/>
                  <a:pt x="552" y="626"/>
                </a:cubicBezTo>
                <a:cubicBezTo>
                  <a:pt x="548" y="625"/>
                  <a:pt x="546" y="626"/>
                  <a:pt x="544" y="628"/>
                </a:cubicBezTo>
                <a:cubicBezTo>
                  <a:pt x="541" y="629"/>
                  <a:pt x="542" y="630"/>
                  <a:pt x="537" y="631"/>
                </a:cubicBezTo>
                <a:cubicBezTo>
                  <a:pt x="535" y="632"/>
                  <a:pt x="526" y="635"/>
                  <a:pt x="526" y="641"/>
                </a:cubicBezTo>
                <a:cubicBezTo>
                  <a:pt x="523" y="641"/>
                  <a:pt x="520" y="640"/>
                  <a:pt x="518" y="641"/>
                </a:cubicBezTo>
                <a:cubicBezTo>
                  <a:pt x="516" y="642"/>
                  <a:pt x="518" y="643"/>
                  <a:pt x="516" y="644"/>
                </a:cubicBezTo>
                <a:cubicBezTo>
                  <a:pt x="516" y="645"/>
                  <a:pt x="513" y="644"/>
                  <a:pt x="513" y="644"/>
                </a:cubicBezTo>
                <a:cubicBezTo>
                  <a:pt x="513" y="644"/>
                  <a:pt x="507" y="646"/>
                  <a:pt x="507" y="646"/>
                </a:cubicBezTo>
                <a:cubicBezTo>
                  <a:pt x="504" y="650"/>
                  <a:pt x="489" y="648"/>
                  <a:pt x="483" y="652"/>
                </a:cubicBezTo>
                <a:cubicBezTo>
                  <a:pt x="477" y="653"/>
                  <a:pt x="488" y="655"/>
                  <a:pt x="479" y="656"/>
                </a:cubicBezTo>
                <a:cubicBezTo>
                  <a:pt x="478" y="656"/>
                  <a:pt x="476" y="655"/>
                  <a:pt x="475" y="656"/>
                </a:cubicBezTo>
                <a:cubicBezTo>
                  <a:pt x="473" y="656"/>
                  <a:pt x="474" y="660"/>
                  <a:pt x="470" y="659"/>
                </a:cubicBezTo>
                <a:cubicBezTo>
                  <a:pt x="472" y="655"/>
                  <a:pt x="467" y="657"/>
                  <a:pt x="466" y="656"/>
                </a:cubicBezTo>
                <a:cubicBezTo>
                  <a:pt x="465" y="653"/>
                  <a:pt x="467" y="648"/>
                  <a:pt x="462" y="648"/>
                </a:cubicBezTo>
                <a:cubicBezTo>
                  <a:pt x="462" y="645"/>
                  <a:pt x="464" y="645"/>
                  <a:pt x="464" y="643"/>
                </a:cubicBezTo>
                <a:cubicBezTo>
                  <a:pt x="463" y="641"/>
                  <a:pt x="459" y="640"/>
                  <a:pt x="462" y="639"/>
                </a:cubicBezTo>
                <a:cubicBezTo>
                  <a:pt x="461" y="637"/>
                  <a:pt x="460" y="635"/>
                  <a:pt x="457" y="635"/>
                </a:cubicBezTo>
                <a:cubicBezTo>
                  <a:pt x="459" y="630"/>
                  <a:pt x="453" y="624"/>
                  <a:pt x="457" y="624"/>
                </a:cubicBezTo>
                <a:cubicBezTo>
                  <a:pt x="457" y="622"/>
                  <a:pt x="454" y="623"/>
                  <a:pt x="453" y="622"/>
                </a:cubicBezTo>
                <a:cubicBezTo>
                  <a:pt x="451" y="620"/>
                  <a:pt x="452" y="615"/>
                  <a:pt x="453" y="616"/>
                </a:cubicBezTo>
                <a:cubicBezTo>
                  <a:pt x="452" y="615"/>
                  <a:pt x="450" y="613"/>
                  <a:pt x="449" y="613"/>
                </a:cubicBezTo>
                <a:cubicBezTo>
                  <a:pt x="448" y="612"/>
                  <a:pt x="449" y="611"/>
                  <a:pt x="447" y="611"/>
                </a:cubicBezTo>
                <a:cubicBezTo>
                  <a:pt x="446" y="611"/>
                  <a:pt x="444" y="604"/>
                  <a:pt x="444" y="605"/>
                </a:cubicBezTo>
                <a:cubicBezTo>
                  <a:pt x="444" y="605"/>
                  <a:pt x="444" y="607"/>
                  <a:pt x="444" y="607"/>
                </a:cubicBezTo>
                <a:cubicBezTo>
                  <a:pt x="440" y="604"/>
                  <a:pt x="440" y="598"/>
                  <a:pt x="434" y="598"/>
                </a:cubicBezTo>
                <a:cubicBezTo>
                  <a:pt x="439" y="590"/>
                  <a:pt x="430" y="588"/>
                  <a:pt x="431" y="579"/>
                </a:cubicBezTo>
                <a:cubicBezTo>
                  <a:pt x="430" y="577"/>
                  <a:pt x="427" y="578"/>
                  <a:pt x="427" y="575"/>
                </a:cubicBezTo>
                <a:cubicBezTo>
                  <a:pt x="427" y="572"/>
                  <a:pt x="421" y="574"/>
                  <a:pt x="419" y="572"/>
                </a:cubicBezTo>
                <a:cubicBezTo>
                  <a:pt x="421" y="569"/>
                  <a:pt x="421" y="568"/>
                  <a:pt x="418" y="568"/>
                </a:cubicBezTo>
                <a:cubicBezTo>
                  <a:pt x="420" y="565"/>
                  <a:pt x="419" y="564"/>
                  <a:pt x="418" y="559"/>
                </a:cubicBezTo>
                <a:cubicBezTo>
                  <a:pt x="417" y="558"/>
                  <a:pt x="418" y="555"/>
                  <a:pt x="418" y="555"/>
                </a:cubicBezTo>
                <a:cubicBezTo>
                  <a:pt x="417" y="555"/>
                  <a:pt x="416" y="555"/>
                  <a:pt x="416" y="555"/>
                </a:cubicBezTo>
                <a:cubicBezTo>
                  <a:pt x="415" y="550"/>
                  <a:pt x="419" y="552"/>
                  <a:pt x="416" y="547"/>
                </a:cubicBezTo>
                <a:cubicBezTo>
                  <a:pt x="414" y="545"/>
                  <a:pt x="412" y="557"/>
                  <a:pt x="412" y="547"/>
                </a:cubicBezTo>
                <a:cubicBezTo>
                  <a:pt x="412" y="540"/>
                  <a:pt x="406" y="536"/>
                  <a:pt x="399" y="529"/>
                </a:cubicBezTo>
                <a:cubicBezTo>
                  <a:pt x="394" y="533"/>
                  <a:pt x="398" y="534"/>
                  <a:pt x="395" y="540"/>
                </a:cubicBezTo>
                <a:cubicBezTo>
                  <a:pt x="391" y="541"/>
                  <a:pt x="392" y="536"/>
                  <a:pt x="390" y="536"/>
                </a:cubicBezTo>
                <a:cubicBezTo>
                  <a:pt x="387" y="537"/>
                  <a:pt x="386" y="535"/>
                  <a:pt x="384" y="534"/>
                </a:cubicBezTo>
                <a:cubicBezTo>
                  <a:pt x="388" y="537"/>
                  <a:pt x="385" y="546"/>
                  <a:pt x="391" y="546"/>
                </a:cubicBezTo>
                <a:cubicBezTo>
                  <a:pt x="389" y="550"/>
                  <a:pt x="392" y="555"/>
                  <a:pt x="395" y="562"/>
                </a:cubicBezTo>
                <a:cubicBezTo>
                  <a:pt x="395" y="563"/>
                  <a:pt x="395" y="566"/>
                  <a:pt x="395" y="566"/>
                </a:cubicBezTo>
                <a:cubicBezTo>
                  <a:pt x="398" y="568"/>
                  <a:pt x="399" y="577"/>
                  <a:pt x="401" y="581"/>
                </a:cubicBezTo>
                <a:cubicBezTo>
                  <a:pt x="403" y="581"/>
                  <a:pt x="406" y="581"/>
                  <a:pt x="408" y="581"/>
                </a:cubicBezTo>
                <a:cubicBezTo>
                  <a:pt x="407" y="583"/>
                  <a:pt x="406" y="584"/>
                  <a:pt x="406" y="587"/>
                </a:cubicBezTo>
                <a:cubicBezTo>
                  <a:pt x="409" y="587"/>
                  <a:pt x="410" y="586"/>
                  <a:pt x="410" y="585"/>
                </a:cubicBezTo>
                <a:cubicBezTo>
                  <a:pt x="414" y="587"/>
                  <a:pt x="412" y="590"/>
                  <a:pt x="414" y="594"/>
                </a:cubicBezTo>
                <a:cubicBezTo>
                  <a:pt x="414" y="595"/>
                  <a:pt x="417" y="595"/>
                  <a:pt x="418" y="596"/>
                </a:cubicBezTo>
                <a:cubicBezTo>
                  <a:pt x="418" y="597"/>
                  <a:pt x="417" y="599"/>
                  <a:pt x="418" y="600"/>
                </a:cubicBezTo>
                <a:cubicBezTo>
                  <a:pt x="418" y="600"/>
                  <a:pt x="419" y="599"/>
                  <a:pt x="419" y="600"/>
                </a:cubicBezTo>
                <a:cubicBezTo>
                  <a:pt x="420" y="602"/>
                  <a:pt x="418" y="603"/>
                  <a:pt x="418" y="603"/>
                </a:cubicBezTo>
                <a:cubicBezTo>
                  <a:pt x="418" y="606"/>
                  <a:pt x="420" y="606"/>
                  <a:pt x="421" y="607"/>
                </a:cubicBezTo>
                <a:cubicBezTo>
                  <a:pt x="422" y="608"/>
                  <a:pt x="421" y="610"/>
                  <a:pt x="421" y="611"/>
                </a:cubicBezTo>
                <a:cubicBezTo>
                  <a:pt x="421" y="611"/>
                  <a:pt x="423" y="611"/>
                  <a:pt x="423" y="611"/>
                </a:cubicBezTo>
                <a:cubicBezTo>
                  <a:pt x="424" y="613"/>
                  <a:pt x="421" y="620"/>
                  <a:pt x="427" y="618"/>
                </a:cubicBezTo>
                <a:cubicBezTo>
                  <a:pt x="427" y="622"/>
                  <a:pt x="427" y="626"/>
                  <a:pt x="429" y="629"/>
                </a:cubicBezTo>
                <a:cubicBezTo>
                  <a:pt x="429" y="631"/>
                  <a:pt x="432" y="632"/>
                  <a:pt x="432" y="633"/>
                </a:cubicBezTo>
                <a:cubicBezTo>
                  <a:pt x="433" y="635"/>
                  <a:pt x="433" y="637"/>
                  <a:pt x="434" y="639"/>
                </a:cubicBezTo>
                <a:cubicBezTo>
                  <a:pt x="435" y="640"/>
                  <a:pt x="437" y="640"/>
                  <a:pt x="438" y="641"/>
                </a:cubicBezTo>
                <a:cubicBezTo>
                  <a:pt x="440" y="643"/>
                  <a:pt x="436" y="646"/>
                  <a:pt x="440" y="646"/>
                </a:cubicBezTo>
                <a:cubicBezTo>
                  <a:pt x="442" y="646"/>
                  <a:pt x="441" y="651"/>
                  <a:pt x="442" y="654"/>
                </a:cubicBezTo>
                <a:cubicBezTo>
                  <a:pt x="449" y="650"/>
                  <a:pt x="447" y="657"/>
                  <a:pt x="457" y="656"/>
                </a:cubicBezTo>
                <a:cubicBezTo>
                  <a:pt x="457" y="661"/>
                  <a:pt x="460" y="663"/>
                  <a:pt x="460" y="669"/>
                </a:cubicBezTo>
                <a:cubicBezTo>
                  <a:pt x="467" y="679"/>
                  <a:pt x="489" y="676"/>
                  <a:pt x="503" y="674"/>
                </a:cubicBezTo>
                <a:cubicBezTo>
                  <a:pt x="505" y="675"/>
                  <a:pt x="504" y="671"/>
                  <a:pt x="505" y="670"/>
                </a:cubicBezTo>
                <a:cubicBezTo>
                  <a:pt x="509" y="669"/>
                  <a:pt x="518" y="674"/>
                  <a:pt x="516" y="667"/>
                </a:cubicBezTo>
                <a:cubicBezTo>
                  <a:pt x="520" y="669"/>
                  <a:pt x="520" y="672"/>
                  <a:pt x="518" y="676"/>
                </a:cubicBezTo>
                <a:cubicBezTo>
                  <a:pt x="518" y="677"/>
                  <a:pt x="516" y="678"/>
                  <a:pt x="516" y="678"/>
                </a:cubicBezTo>
                <a:cubicBezTo>
                  <a:pt x="516" y="681"/>
                  <a:pt x="517" y="686"/>
                  <a:pt x="516" y="689"/>
                </a:cubicBezTo>
                <a:cubicBezTo>
                  <a:pt x="516" y="690"/>
                  <a:pt x="513" y="689"/>
                  <a:pt x="513" y="689"/>
                </a:cubicBezTo>
                <a:cubicBezTo>
                  <a:pt x="512" y="690"/>
                  <a:pt x="512" y="698"/>
                  <a:pt x="511" y="700"/>
                </a:cubicBezTo>
                <a:cubicBezTo>
                  <a:pt x="510" y="702"/>
                  <a:pt x="505" y="703"/>
                  <a:pt x="507" y="710"/>
                </a:cubicBezTo>
                <a:cubicBezTo>
                  <a:pt x="501" y="710"/>
                  <a:pt x="505" y="720"/>
                  <a:pt x="498" y="719"/>
                </a:cubicBezTo>
                <a:cubicBezTo>
                  <a:pt x="499" y="725"/>
                  <a:pt x="496" y="726"/>
                  <a:pt x="496" y="730"/>
                </a:cubicBezTo>
                <a:cubicBezTo>
                  <a:pt x="489" y="728"/>
                  <a:pt x="493" y="737"/>
                  <a:pt x="486" y="736"/>
                </a:cubicBezTo>
                <a:cubicBezTo>
                  <a:pt x="486" y="738"/>
                  <a:pt x="486" y="739"/>
                  <a:pt x="486" y="741"/>
                </a:cubicBezTo>
                <a:cubicBezTo>
                  <a:pt x="485" y="741"/>
                  <a:pt x="484" y="739"/>
                  <a:pt x="483" y="739"/>
                </a:cubicBezTo>
                <a:cubicBezTo>
                  <a:pt x="479" y="741"/>
                  <a:pt x="481" y="743"/>
                  <a:pt x="475" y="745"/>
                </a:cubicBezTo>
                <a:cubicBezTo>
                  <a:pt x="475" y="745"/>
                  <a:pt x="470" y="747"/>
                  <a:pt x="470" y="747"/>
                </a:cubicBezTo>
                <a:cubicBezTo>
                  <a:pt x="470" y="747"/>
                  <a:pt x="470" y="749"/>
                  <a:pt x="470" y="749"/>
                </a:cubicBezTo>
                <a:cubicBezTo>
                  <a:pt x="468" y="750"/>
                  <a:pt x="464" y="751"/>
                  <a:pt x="462" y="753"/>
                </a:cubicBezTo>
                <a:cubicBezTo>
                  <a:pt x="458" y="756"/>
                  <a:pt x="456" y="762"/>
                  <a:pt x="449" y="762"/>
                </a:cubicBezTo>
                <a:cubicBezTo>
                  <a:pt x="451" y="767"/>
                  <a:pt x="447" y="767"/>
                  <a:pt x="447" y="771"/>
                </a:cubicBezTo>
                <a:cubicBezTo>
                  <a:pt x="445" y="773"/>
                  <a:pt x="444" y="772"/>
                  <a:pt x="442" y="771"/>
                </a:cubicBezTo>
                <a:cubicBezTo>
                  <a:pt x="443" y="773"/>
                  <a:pt x="439" y="776"/>
                  <a:pt x="440" y="777"/>
                </a:cubicBezTo>
                <a:cubicBezTo>
                  <a:pt x="444" y="780"/>
                  <a:pt x="438" y="777"/>
                  <a:pt x="438" y="782"/>
                </a:cubicBezTo>
                <a:cubicBezTo>
                  <a:pt x="438" y="785"/>
                  <a:pt x="435" y="783"/>
                  <a:pt x="434" y="784"/>
                </a:cubicBezTo>
                <a:cubicBezTo>
                  <a:pt x="434" y="785"/>
                  <a:pt x="435" y="787"/>
                  <a:pt x="434" y="788"/>
                </a:cubicBezTo>
                <a:cubicBezTo>
                  <a:pt x="434" y="790"/>
                  <a:pt x="430" y="804"/>
                  <a:pt x="431" y="808"/>
                </a:cubicBezTo>
                <a:cubicBezTo>
                  <a:pt x="431" y="812"/>
                  <a:pt x="432" y="813"/>
                  <a:pt x="434" y="816"/>
                </a:cubicBezTo>
                <a:cubicBezTo>
                  <a:pt x="435" y="821"/>
                  <a:pt x="434" y="823"/>
                  <a:pt x="434" y="827"/>
                </a:cubicBezTo>
                <a:cubicBezTo>
                  <a:pt x="434" y="828"/>
                  <a:pt x="436" y="834"/>
                  <a:pt x="438" y="835"/>
                </a:cubicBezTo>
                <a:cubicBezTo>
                  <a:pt x="443" y="835"/>
                  <a:pt x="432" y="843"/>
                  <a:pt x="442" y="844"/>
                </a:cubicBezTo>
                <a:cubicBezTo>
                  <a:pt x="441" y="853"/>
                  <a:pt x="443" y="860"/>
                  <a:pt x="442" y="868"/>
                </a:cubicBezTo>
                <a:cubicBezTo>
                  <a:pt x="441" y="873"/>
                  <a:pt x="436" y="878"/>
                  <a:pt x="436" y="883"/>
                </a:cubicBezTo>
                <a:cubicBezTo>
                  <a:pt x="432" y="883"/>
                  <a:pt x="425" y="888"/>
                  <a:pt x="423" y="890"/>
                </a:cubicBezTo>
                <a:cubicBezTo>
                  <a:pt x="422" y="892"/>
                  <a:pt x="421" y="892"/>
                  <a:pt x="423" y="892"/>
                </a:cubicBezTo>
                <a:cubicBezTo>
                  <a:pt x="423" y="895"/>
                  <a:pt x="419" y="893"/>
                  <a:pt x="418" y="894"/>
                </a:cubicBezTo>
                <a:cubicBezTo>
                  <a:pt x="416" y="895"/>
                  <a:pt x="417" y="897"/>
                  <a:pt x="416" y="898"/>
                </a:cubicBezTo>
                <a:cubicBezTo>
                  <a:pt x="415" y="898"/>
                  <a:pt x="412" y="894"/>
                  <a:pt x="412" y="898"/>
                </a:cubicBezTo>
                <a:cubicBezTo>
                  <a:pt x="412" y="900"/>
                  <a:pt x="410" y="899"/>
                  <a:pt x="408" y="900"/>
                </a:cubicBezTo>
                <a:cubicBezTo>
                  <a:pt x="406" y="901"/>
                  <a:pt x="406" y="906"/>
                  <a:pt x="401" y="905"/>
                </a:cubicBezTo>
                <a:cubicBezTo>
                  <a:pt x="398" y="916"/>
                  <a:pt x="401" y="931"/>
                  <a:pt x="403" y="946"/>
                </a:cubicBezTo>
                <a:cubicBezTo>
                  <a:pt x="401" y="948"/>
                  <a:pt x="399" y="949"/>
                  <a:pt x="399" y="946"/>
                </a:cubicBezTo>
                <a:cubicBezTo>
                  <a:pt x="397" y="946"/>
                  <a:pt x="398" y="949"/>
                  <a:pt x="397" y="950"/>
                </a:cubicBezTo>
                <a:cubicBezTo>
                  <a:pt x="395" y="952"/>
                  <a:pt x="392" y="949"/>
                  <a:pt x="391" y="952"/>
                </a:cubicBezTo>
                <a:cubicBezTo>
                  <a:pt x="391" y="955"/>
                  <a:pt x="384" y="954"/>
                  <a:pt x="382" y="958"/>
                </a:cubicBezTo>
                <a:cubicBezTo>
                  <a:pt x="382" y="961"/>
                  <a:pt x="382" y="965"/>
                  <a:pt x="382" y="969"/>
                </a:cubicBezTo>
                <a:cubicBezTo>
                  <a:pt x="378" y="969"/>
                  <a:pt x="380" y="975"/>
                  <a:pt x="378" y="978"/>
                </a:cubicBezTo>
                <a:cubicBezTo>
                  <a:pt x="378" y="979"/>
                  <a:pt x="375" y="979"/>
                  <a:pt x="375" y="980"/>
                </a:cubicBezTo>
                <a:cubicBezTo>
                  <a:pt x="373" y="983"/>
                  <a:pt x="374" y="987"/>
                  <a:pt x="371" y="989"/>
                </a:cubicBezTo>
                <a:cubicBezTo>
                  <a:pt x="370" y="990"/>
                  <a:pt x="371" y="992"/>
                  <a:pt x="371" y="993"/>
                </a:cubicBezTo>
                <a:cubicBezTo>
                  <a:pt x="371" y="993"/>
                  <a:pt x="368" y="992"/>
                  <a:pt x="367" y="993"/>
                </a:cubicBezTo>
                <a:cubicBezTo>
                  <a:pt x="367" y="994"/>
                  <a:pt x="368" y="997"/>
                  <a:pt x="367" y="999"/>
                </a:cubicBezTo>
                <a:cubicBezTo>
                  <a:pt x="367" y="999"/>
                  <a:pt x="364" y="998"/>
                  <a:pt x="363" y="999"/>
                </a:cubicBezTo>
                <a:cubicBezTo>
                  <a:pt x="363" y="999"/>
                  <a:pt x="364" y="1002"/>
                  <a:pt x="363" y="1002"/>
                </a:cubicBezTo>
                <a:cubicBezTo>
                  <a:pt x="363" y="1003"/>
                  <a:pt x="360" y="1002"/>
                  <a:pt x="360" y="1002"/>
                </a:cubicBezTo>
                <a:cubicBezTo>
                  <a:pt x="359" y="1003"/>
                  <a:pt x="356" y="1006"/>
                  <a:pt x="356" y="1008"/>
                </a:cubicBezTo>
                <a:cubicBezTo>
                  <a:pt x="356" y="1010"/>
                  <a:pt x="354" y="1009"/>
                  <a:pt x="352" y="1010"/>
                </a:cubicBezTo>
                <a:cubicBezTo>
                  <a:pt x="352" y="1010"/>
                  <a:pt x="353" y="1013"/>
                  <a:pt x="352" y="1013"/>
                </a:cubicBezTo>
                <a:cubicBezTo>
                  <a:pt x="352" y="1014"/>
                  <a:pt x="349" y="1013"/>
                  <a:pt x="349" y="1013"/>
                </a:cubicBezTo>
                <a:cubicBezTo>
                  <a:pt x="347" y="1015"/>
                  <a:pt x="346" y="1016"/>
                  <a:pt x="345" y="1017"/>
                </a:cubicBezTo>
                <a:cubicBezTo>
                  <a:pt x="344" y="1018"/>
                  <a:pt x="342" y="1021"/>
                  <a:pt x="341" y="1021"/>
                </a:cubicBezTo>
                <a:cubicBezTo>
                  <a:pt x="340" y="1021"/>
                  <a:pt x="335" y="1023"/>
                  <a:pt x="335" y="1023"/>
                </a:cubicBezTo>
                <a:cubicBezTo>
                  <a:pt x="334" y="1022"/>
                  <a:pt x="334" y="1021"/>
                  <a:pt x="332" y="1023"/>
                </a:cubicBezTo>
                <a:cubicBezTo>
                  <a:pt x="329" y="1024"/>
                  <a:pt x="328" y="1024"/>
                  <a:pt x="324" y="1025"/>
                </a:cubicBezTo>
                <a:cubicBezTo>
                  <a:pt x="323" y="1025"/>
                  <a:pt x="311" y="1030"/>
                  <a:pt x="308" y="1025"/>
                </a:cubicBezTo>
                <a:cubicBezTo>
                  <a:pt x="305" y="1025"/>
                  <a:pt x="307" y="1027"/>
                  <a:pt x="308" y="1027"/>
                </a:cubicBezTo>
                <a:cubicBezTo>
                  <a:pt x="305" y="1031"/>
                  <a:pt x="301" y="1027"/>
                  <a:pt x="295" y="1028"/>
                </a:cubicBezTo>
                <a:cubicBezTo>
                  <a:pt x="292" y="1029"/>
                  <a:pt x="293" y="1030"/>
                  <a:pt x="295" y="1030"/>
                </a:cubicBezTo>
                <a:cubicBezTo>
                  <a:pt x="293" y="1033"/>
                  <a:pt x="283" y="1028"/>
                  <a:pt x="278" y="1028"/>
                </a:cubicBezTo>
                <a:cubicBezTo>
                  <a:pt x="278" y="1019"/>
                  <a:pt x="269" y="1014"/>
                  <a:pt x="274" y="1006"/>
                </a:cubicBezTo>
                <a:cubicBezTo>
                  <a:pt x="270" y="1003"/>
                  <a:pt x="265" y="1000"/>
                  <a:pt x="267" y="991"/>
                </a:cubicBezTo>
                <a:cubicBezTo>
                  <a:pt x="261" y="997"/>
                  <a:pt x="265" y="994"/>
                  <a:pt x="263" y="985"/>
                </a:cubicBezTo>
                <a:cubicBezTo>
                  <a:pt x="260" y="977"/>
                  <a:pt x="249" y="970"/>
                  <a:pt x="252" y="959"/>
                </a:cubicBezTo>
                <a:cubicBezTo>
                  <a:pt x="250" y="958"/>
                  <a:pt x="250" y="963"/>
                  <a:pt x="250" y="963"/>
                </a:cubicBezTo>
                <a:cubicBezTo>
                  <a:pt x="246" y="962"/>
                  <a:pt x="250" y="950"/>
                  <a:pt x="246" y="956"/>
                </a:cubicBezTo>
                <a:cubicBezTo>
                  <a:pt x="243" y="953"/>
                  <a:pt x="244" y="947"/>
                  <a:pt x="244" y="943"/>
                </a:cubicBezTo>
                <a:cubicBezTo>
                  <a:pt x="245" y="937"/>
                  <a:pt x="245" y="933"/>
                  <a:pt x="242" y="926"/>
                </a:cubicBezTo>
                <a:cubicBezTo>
                  <a:pt x="243" y="923"/>
                  <a:pt x="238" y="925"/>
                  <a:pt x="237" y="924"/>
                </a:cubicBezTo>
                <a:cubicBezTo>
                  <a:pt x="236" y="923"/>
                  <a:pt x="242" y="919"/>
                  <a:pt x="233" y="920"/>
                </a:cubicBezTo>
                <a:cubicBezTo>
                  <a:pt x="232" y="919"/>
                  <a:pt x="234" y="915"/>
                  <a:pt x="233" y="915"/>
                </a:cubicBezTo>
                <a:cubicBezTo>
                  <a:pt x="233" y="914"/>
                  <a:pt x="229" y="915"/>
                  <a:pt x="229" y="915"/>
                </a:cubicBezTo>
                <a:cubicBezTo>
                  <a:pt x="229" y="914"/>
                  <a:pt x="235" y="907"/>
                  <a:pt x="227" y="909"/>
                </a:cubicBezTo>
                <a:cubicBezTo>
                  <a:pt x="227" y="906"/>
                  <a:pt x="230" y="905"/>
                  <a:pt x="229" y="902"/>
                </a:cubicBezTo>
                <a:cubicBezTo>
                  <a:pt x="226" y="900"/>
                  <a:pt x="230" y="892"/>
                  <a:pt x="224" y="894"/>
                </a:cubicBezTo>
                <a:cubicBezTo>
                  <a:pt x="223" y="877"/>
                  <a:pt x="225" y="871"/>
                  <a:pt x="233" y="861"/>
                </a:cubicBezTo>
                <a:cubicBezTo>
                  <a:pt x="232" y="858"/>
                  <a:pt x="235" y="851"/>
                  <a:pt x="231" y="851"/>
                </a:cubicBezTo>
                <a:cubicBezTo>
                  <a:pt x="231" y="848"/>
                  <a:pt x="235" y="851"/>
                  <a:pt x="237" y="849"/>
                </a:cubicBezTo>
                <a:cubicBezTo>
                  <a:pt x="238" y="849"/>
                  <a:pt x="236" y="845"/>
                  <a:pt x="239" y="846"/>
                </a:cubicBezTo>
                <a:cubicBezTo>
                  <a:pt x="238" y="843"/>
                  <a:pt x="237" y="826"/>
                  <a:pt x="235" y="831"/>
                </a:cubicBezTo>
                <a:cubicBezTo>
                  <a:pt x="231" y="827"/>
                  <a:pt x="233" y="823"/>
                  <a:pt x="233" y="820"/>
                </a:cubicBezTo>
                <a:cubicBezTo>
                  <a:pt x="233" y="815"/>
                  <a:pt x="234" y="810"/>
                  <a:pt x="233" y="807"/>
                </a:cubicBezTo>
                <a:cubicBezTo>
                  <a:pt x="233" y="804"/>
                  <a:pt x="230" y="806"/>
                  <a:pt x="229" y="805"/>
                </a:cubicBezTo>
                <a:cubicBezTo>
                  <a:pt x="229" y="804"/>
                  <a:pt x="231" y="802"/>
                  <a:pt x="231" y="801"/>
                </a:cubicBezTo>
                <a:cubicBezTo>
                  <a:pt x="231" y="801"/>
                  <a:pt x="229" y="800"/>
                  <a:pt x="229" y="799"/>
                </a:cubicBezTo>
                <a:cubicBezTo>
                  <a:pt x="229" y="795"/>
                  <a:pt x="227" y="796"/>
                  <a:pt x="226" y="794"/>
                </a:cubicBezTo>
                <a:cubicBezTo>
                  <a:pt x="225" y="793"/>
                  <a:pt x="226" y="790"/>
                  <a:pt x="226" y="790"/>
                </a:cubicBezTo>
                <a:cubicBezTo>
                  <a:pt x="225" y="790"/>
                  <a:pt x="220" y="789"/>
                  <a:pt x="222" y="788"/>
                </a:cubicBezTo>
                <a:cubicBezTo>
                  <a:pt x="222" y="788"/>
                  <a:pt x="224" y="788"/>
                  <a:pt x="224" y="788"/>
                </a:cubicBezTo>
                <a:cubicBezTo>
                  <a:pt x="221" y="784"/>
                  <a:pt x="219" y="783"/>
                  <a:pt x="214" y="780"/>
                </a:cubicBezTo>
                <a:cubicBezTo>
                  <a:pt x="213" y="780"/>
                  <a:pt x="215" y="779"/>
                  <a:pt x="213" y="779"/>
                </a:cubicBezTo>
                <a:cubicBezTo>
                  <a:pt x="211" y="779"/>
                  <a:pt x="211" y="773"/>
                  <a:pt x="207" y="775"/>
                </a:cubicBezTo>
                <a:cubicBezTo>
                  <a:pt x="203" y="759"/>
                  <a:pt x="207" y="746"/>
                  <a:pt x="207" y="728"/>
                </a:cubicBezTo>
                <a:cubicBezTo>
                  <a:pt x="206" y="725"/>
                  <a:pt x="202" y="731"/>
                  <a:pt x="203" y="723"/>
                </a:cubicBezTo>
                <a:cubicBezTo>
                  <a:pt x="192" y="724"/>
                  <a:pt x="184" y="722"/>
                  <a:pt x="177" y="719"/>
                </a:cubicBezTo>
                <a:cubicBezTo>
                  <a:pt x="179" y="709"/>
                  <a:pt x="172" y="720"/>
                  <a:pt x="173" y="710"/>
                </a:cubicBezTo>
                <a:cubicBezTo>
                  <a:pt x="165" y="707"/>
                  <a:pt x="163" y="705"/>
                  <a:pt x="153" y="708"/>
                </a:cubicBezTo>
                <a:cubicBezTo>
                  <a:pt x="151" y="708"/>
                  <a:pt x="148" y="709"/>
                  <a:pt x="145" y="710"/>
                </a:cubicBezTo>
                <a:cubicBezTo>
                  <a:pt x="144" y="710"/>
                  <a:pt x="140" y="713"/>
                  <a:pt x="134" y="711"/>
                </a:cubicBezTo>
                <a:cubicBezTo>
                  <a:pt x="137" y="716"/>
                  <a:pt x="140" y="713"/>
                  <a:pt x="130" y="715"/>
                </a:cubicBezTo>
                <a:cubicBezTo>
                  <a:pt x="124" y="717"/>
                  <a:pt x="120" y="718"/>
                  <a:pt x="110" y="719"/>
                </a:cubicBezTo>
                <a:cubicBezTo>
                  <a:pt x="107" y="719"/>
                  <a:pt x="107" y="717"/>
                  <a:pt x="104" y="717"/>
                </a:cubicBezTo>
                <a:cubicBezTo>
                  <a:pt x="92" y="716"/>
                  <a:pt x="79" y="723"/>
                  <a:pt x="69" y="721"/>
                </a:cubicBezTo>
                <a:cubicBezTo>
                  <a:pt x="70" y="714"/>
                  <a:pt x="62" y="716"/>
                  <a:pt x="60" y="715"/>
                </a:cubicBezTo>
                <a:cubicBezTo>
                  <a:pt x="59" y="715"/>
                  <a:pt x="60" y="712"/>
                  <a:pt x="60" y="711"/>
                </a:cubicBezTo>
                <a:cubicBezTo>
                  <a:pt x="59" y="711"/>
                  <a:pt x="55" y="712"/>
                  <a:pt x="54" y="711"/>
                </a:cubicBezTo>
                <a:cubicBezTo>
                  <a:pt x="53" y="711"/>
                  <a:pt x="55" y="708"/>
                  <a:pt x="54" y="708"/>
                </a:cubicBezTo>
                <a:cubicBezTo>
                  <a:pt x="53" y="707"/>
                  <a:pt x="50" y="709"/>
                  <a:pt x="50" y="706"/>
                </a:cubicBezTo>
                <a:cubicBezTo>
                  <a:pt x="50" y="705"/>
                  <a:pt x="47" y="702"/>
                  <a:pt x="47" y="702"/>
                </a:cubicBezTo>
                <a:cubicBezTo>
                  <a:pt x="46" y="701"/>
                  <a:pt x="47" y="700"/>
                  <a:pt x="45" y="700"/>
                </a:cubicBezTo>
                <a:cubicBezTo>
                  <a:pt x="43" y="700"/>
                  <a:pt x="43" y="698"/>
                  <a:pt x="43" y="697"/>
                </a:cubicBezTo>
                <a:cubicBezTo>
                  <a:pt x="42" y="694"/>
                  <a:pt x="40" y="696"/>
                  <a:pt x="39" y="695"/>
                </a:cubicBezTo>
                <a:cubicBezTo>
                  <a:pt x="39" y="694"/>
                  <a:pt x="40" y="692"/>
                  <a:pt x="39" y="691"/>
                </a:cubicBezTo>
                <a:cubicBezTo>
                  <a:pt x="38" y="689"/>
                  <a:pt x="35" y="692"/>
                  <a:pt x="35" y="689"/>
                </a:cubicBezTo>
                <a:cubicBezTo>
                  <a:pt x="35" y="688"/>
                  <a:pt x="37" y="686"/>
                  <a:pt x="37" y="687"/>
                </a:cubicBezTo>
                <a:cubicBezTo>
                  <a:pt x="35" y="681"/>
                  <a:pt x="26" y="682"/>
                  <a:pt x="28" y="676"/>
                </a:cubicBezTo>
                <a:cubicBezTo>
                  <a:pt x="19" y="679"/>
                  <a:pt x="23" y="668"/>
                  <a:pt x="15" y="670"/>
                </a:cubicBezTo>
                <a:cubicBezTo>
                  <a:pt x="16" y="669"/>
                  <a:pt x="17" y="667"/>
                  <a:pt x="17" y="665"/>
                </a:cubicBezTo>
                <a:cubicBezTo>
                  <a:pt x="16" y="662"/>
                  <a:pt x="12" y="663"/>
                  <a:pt x="9" y="663"/>
                </a:cubicBezTo>
                <a:cubicBezTo>
                  <a:pt x="11" y="660"/>
                  <a:pt x="6" y="659"/>
                  <a:pt x="6" y="657"/>
                </a:cubicBezTo>
                <a:cubicBezTo>
                  <a:pt x="5" y="654"/>
                  <a:pt x="9" y="655"/>
                  <a:pt x="6" y="650"/>
                </a:cubicBezTo>
                <a:cubicBezTo>
                  <a:pt x="5" y="649"/>
                  <a:pt x="4" y="650"/>
                  <a:pt x="4" y="648"/>
                </a:cubicBezTo>
                <a:cubicBezTo>
                  <a:pt x="4" y="647"/>
                  <a:pt x="2" y="642"/>
                  <a:pt x="0" y="641"/>
                </a:cubicBezTo>
                <a:cubicBezTo>
                  <a:pt x="0" y="638"/>
                  <a:pt x="4" y="640"/>
                  <a:pt x="6" y="639"/>
                </a:cubicBezTo>
                <a:cubicBezTo>
                  <a:pt x="7" y="638"/>
                  <a:pt x="6" y="632"/>
                  <a:pt x="9" y="633"/>
                </a:cubicBezTo>
                <a:cubicBezTo>
                  <a:pt x="9" y="623"/>
                  <a:pt x="9" y="612"/>
                  <a:pt x="9" y="602"/>
                </a:cubicBezTo>
                <a:cubicBezTo>
                  <a:pt x="10" y="599"/>
                  <a:pt x="6" y="601"/>
                  <a:pt x="6" y="600"/>
                </a:cubicBezTo>
                <a:cubicBezTo>
                  <a:pt x="5" y="599"/>
                  <a:pt x="7" y="597"/>
                  <a:pt x="7" y="596"/>
                </a:cubicBezTo>
                <a:cubicBezTo>
                  <a:pt x="8" y="593"/>
                  <a:pt x="5" y="592"/>
                  <a:pt x="6" y="588"/>
                </a:cubicBezTo>
                <a:cubicBezTo>
                  <a:pt x="13" y="596"/>
                  <a:pt x="6" y="575"/>
                  <a:pt x="13" y="583"/>
                </a:cubicBezTo>
                <a:cubicBezTo>
                  <a:pt x="14" y="581"/>
                  <a:pt x="13" y="574"/>
                  <a:pt x="15" y="572"/>
                </a:cubicBezTo>
                <a:cubicBezTo>
                  <a:pt x="15" y="571"/>
                  <a:pt x="19" y="572"/>
                  <a:pt x="19" y="572"/>
                </a:cubicBezTo>
                <a:cubicBezTo>
                  <a:pt x="19" y="571"/>
                  <a:pt x="16" y="568"/>
                  <a:pt x="17" y="566"/>
                </a:cubicBezTo>
                <a:cubicBezTo>
                  <a:pt x="24" y="564"/>
                  <a:pt x="23" y="554"/>
                  <a:pt x="30" y="553"/>
                </a:cubicBezTo>
                <a:cubicBezTo>
                  <a:pt x="30" y="547"/>
                  <a:pt x="36" y="547"/>
                  <a:pt x="35" y="540"/>
                </a:cubicBezTo>
                <a:cubicBezTo>
                  <a:pt x="39" y="541"/>
                  <a:pt x="39" y="539"/>
                  <a:pt x="39" y="536"/>
                </a:cubicBezTo>
                <a:cubicBezTo>
                  <a:pt x="50" y="535"/>
                  <a:pt x="59" y="531"/>
                  <a:pt x="58" y="518"/>
                </a:cubicBezTo>
                <a:cubicBezTo>
                  <a:pt x="65" y="519"/>
                  <a:pt x="59" y="507"/>
                  <a:pt x="65" y="508"/>
                </a:cubicBezTo>
                <a:cubicBezTo>
                  <a:pt x="65" y="505"/>
                  <a:pt x="65" y="501"/>
                  <a:pt x="65" y="497"/>
                </a:cubicBezTo>
                <a:cubicBezTo>
                  <a:pt x="69" y="497"/>
                  <a:pt x="69" y="495"/>
                  <a:pt x="73" y="495"/>
                </a:cubicBezTo>
                <a:cubicBezTo>
                  <a:pt x="76" y="492"/>
                  <a:pt x="79" y="489"/>
                  <a:pt x="82" y="484"/>
                </a:cubicBezTo>
                <a:cubicBezTo>
                  <a:pt x="83" y="483"/>
                  <a:pt x="84" y="484"/>
                  <a:pt x="84" y="482"/>
                </a:cubicBezTo>
                <a:cubicBezTo>
                  <a:pt x="84" y="480"/>
                  <a:pt x="89" y="480"/>
                  <a:pt x="88" y="477"/>
                </a:cubicBezTo>
                <a:cubicBezTo>
                  <a:pt x="96" y="478"/>
                  <a:pt x="97" y="472"/>
                  <a:pt x="104" y="473"/>
                </a:cubicBezTo>
                <a:cubicBezTo>
                  <a:pt x="102" y="480"/>
                  <a:pt x="113" y="473"/>
                  <a:pt x="110" y="480"/>
                </a:cubicBezTo>
                <a:cubicBezTo>
                  <a:pt x="114" y="476"/>
                  <a:pt x="129" y="483"/>
                  <a:pt x="129" y="475"/>
                </a:cubicBezTo>
                <a:cubicBezTo>
                  <a:pt x="137" y="474"/>
                  <a:pt x="145" y="471"/>
                  <a:pt x="149" y="465"/>
                </a:cubicBezTo>
                <a:cubicBezTo>
                  <a:pt x="152" y="466"/>
                  <a:pt x="154" y="466"/>
                  <a:pt x="155" y="464"/>
                </a:cubicBezTo>
                <a:cubicBezTo>
                  <a:pt x="158" y="464"/>
                  <a:pt x="159" y="465"/>
                  <a:pt x="162" y="465"/>
                </a:cubicBezTo>
                <a:cubicBezTo>
                  <a:pt x="166" y="466"/>
                  <a:pt x="170" y="463"/>
                  <a:pt x="173" y="464"/>
                </a:cubicBezTo>
                <a:cubicBezTo>
                  <a:pt x="173" y="464"/>
                  <a:pt x="174" y="465"/>
                  <a:pt x="175" y="465"/>
                </a:cubicBezTo>
                <a:cubicBezTo>
                  <a:pt x="179" y="466"/>
                  <a:pt x="187" y="469"/>
                  <a:pt x="196" y="467"/>
                </a:cubicBezTo>
                <a:cubicBezTo>
                  <a:pt x="199" y="467"/>
                  <a:pt x="205" y="461"/>
                  <a:pt x="209" y="465"/>
                </a:cubicBezTo>
                <a:cubicBezTo>
                  <a:pt x="212" y="468"/>
                  <a:pt x="211" y="466"/>
                  <a:pt x="216" y="465"/>
                </a:cubicBezTo>
                <a:cubicBezTo>
                  <a:pt x="216" y="467"/>
                  <a:pt x="219" y="467"/>
                  <a:pt x="218" y="469"/>
                </a:cubicBezTo>
                <a:cubicBezTo>
                  <a:pt x="218" y="470"/>
                  <a:pt x="214" y="471"/>
                  <a:pt x="214" y="471"/>
                </a:cubicBezTo>
                <a:cubicBezTo>
                  <a:pt x="214" y="473"/>
                  <a:pt x="216" y="472"/>
                  <a:pt x="216" y="473"/>
                </a:cubicBezTo>
                <a:cubicBezTo>
                  <a:pt x="217" y="475"/>
                  <a:pt x="214" y="475"/>
                  <a:pt x="214" y="475"/>
                </a:cubicBezTo>
                <a:cubicBezTo>
                  <a:pt x="215" y="476"/>
                  <a:pt x="216" y="477"/>
                  <a:pt x="216" y="479"/>
                </a:cubicBezTo>
                <a:cubicBezTo>
                  <a:pt x="216" y="484"/>
                  <a:pt x="213" y="486"/>
                  <a:pt x="218" y="493"/>
                </a:cubicBezTo>
                <a:cubicBezTo>
                  <a:pt x="219" y="498"/>
                  <a:pt x="221" y="491"/>
                  <a:pt x="224" y="495"/>
                </a:cubicBezTo>
                <a:cubicBezTo>
                  <a:pt x="223" y="498"/>
                  <a:pt x="227" y="496"/>
                  <a:pt x="227" y="497"/>
                </a:cubicBezTo>
                <a:cubicBezTo>
                  <a:pt x="228" y="498"/>
                  <a:pt x="227" y="500"/>
                  <a:pt x="227" y="501"/>
                </a:cubicBezTo>
                <a:cubicBezTo>
                  <a:pt x="229" y="502"/>
                  <a:pt x="233" y="500"/>
                  <a:pt x="233" y="503"/>
                </a:cubicBezTo>
                <a:cubicBezTo>
                  <a:pt x="239" y="500"/>
                  <a:pt x="243" y="508"/>
                  <a:pt x="246" y="503"/>
                </a:cubicBezTo>
                <a:cubicBezTo>
                  <a:pt x="248" y="502"/>
                  <a:pt x="247" y="506"/>
                  <a:pt x="248" y="506"/>
                </a:cubicBezTo>
                <a:cubicBezTo>
                  <a:pt x="251" y="508"/>
                  <a:pt x="253" y="506"/>
                  <a:pt x="257" y="508"/>
                </a:cubicBezTo>
                <a:cubicBezTo>
                  <a:pt x="258" y="509"/>
                  <a:pt x="258" y="511"/>
                  <a:pt x="259" y="512"/>
                </a:cubicBezTo>
                <a:cubicBezTo>
                  <a:pt x="260" y="513"/>
                  <a:pt x="262" y="511"/>
                  <a:pt x="263" y="512"/>
                </a:cubicBezTo>
                <a:cubicBezTo>
                  <a:pt x="265" y="514"/>
                  <a:pt x="266" y="513"/>
                  <a:pt x="268" y="514"/>
                </a:cubicBezTo>
                <a:cubicBezTo>
                  <a:pt x="269" y="514"/>
                  <a:pt x="270" y="518"/>
                  <a:pt x="270" y="518"/>
                </a:cubicBezTo>
                <a:cubicBezTo>
                  <a:pt x="271" y="518"/>
                  <a:pt x="274" y="516"/>
                  <a:pt x="276" y="516"/>
                </a:cubicBezTo>
                <a:cubicBezTo>
                  <a:pt x="275" y="516"/>
                  <a:pt x="277" y="517"/>
                  <a:pt x="278" y="518"/>
                </a:cubicBezTo>
                <a:cubicBezTo>
                  <a:pt x="279" y="518"/>
                  <a:pt x="280" y="517"/>
                  <a:pt x="281" y="518"/>
                </a:cubicBezTo>
                <a:cubicBezTo>
                  <a:pt x="282" y="516"/>
                  <a:pt x="284" y="515"/>
                  <a:pt x="285" y="514"/>
                </a:cubicBezTo>
                <a:cubicBezTo>
                  <a:pt x="285" y="514"/>
                  <a:pt x="288" y="513"/>
                  <a:pt x="287" y="512"/>
                </a:cubicBezTo>
                <a:cubicBezTo>
                  <a:pt x="282" y="508"/>
                  <a:pt x="292" y="509"/>
                  <a:pt x="293" y="503"/>
                </a:cubicBezTo>
                <a:cubicBezTo>
                  <a:pt x="298" y="504"/>
                  <a:pt x="298" y="499"/>
                  <a:pt x="304" y="501"/>
                </a:cubicBezTo>
                <a:cubicBezTo>
                  <a:pt x="305" y="501"/>
                  <a:pt x="305" y="503"/>
                  <a:pt x="306" y="503"/>
                </a:cubicBezTo>
                <a:cubicBezTo>
                  <a:pt x="308" y="503"/>
                  <a:pt x="311" y="502"/>
                  <a:pt x="313" y="503"/>
                </a:cubicBezTo>
                <a:cubicBezTo>
                  <a:pt x="314" y="503"/>
                  <a:pt x="317" y="506"/>
                  <a:pt x="317" y="506"/>
                </a:cubicBezTo>
                <a:cubicBezTo>
                  <a:pt x="318" y="507"/>
                  <a:pt x="320" y="504"/>
                  <a:pt x="322" y="505"/>
                </a:cubicBezTo>
                <a:cubicBezTo>
                  <a:pt x="323" y="505"/>
                  <a:pt x="322" y="508"/>
                  <a:pt x="322" y="508"/>
                </a:cubicBezTo>
                <a:cubicBezTo>
                  <a:pt x="324" y="509"/>
                  <a:pt x="327" y="505"/>
                  <a:pt x="330" y="506"/>
                </a:cubicBezTo>
                <a:cubicBezTo>
                  <a:pt x="331" y="508"/>
                  <a:pt x="326" y="508"/>
                  <a:pt x="326" y="508"/>
                </a:cubicBezTo>
                <a:cubicBezTo>
                  <a:pt x="327" y="512"/>
                  <a:pt x="339" y="512"/>
                  <a:pt x="345" y="512"/>
                </a:cubicBezTo>
                <a:cubicBezTo>
                  <a:pt x="344" y="519"/>
                  <a:pt x="360" y="517"/>
                  <a:pt x="363" y="512"/>
                </a:cubicBezTo>
                <a:cubicBezTo>
                  <a:pt x="365" y="514"/>
                  <a:pt x="373" y="510"/>
                  <a:pt x="375" y="512"/>
                </a:cubicBezTo>
                <a:cubicBezTo>
                  <a:pt x="377" y="514"/>
                  <a:pt x="375" y="512"/>
                  <a:pt x="378" y="512"/>
                </a:cubicBezTo>
                <a:cubicBezTo>
                  <a:pt x="382" y="512"/>
                  <a:pt x="384" y="514"/>
                  <a:pt x="388" y="514"/>
                </a:cubicBezTo>
                <a:cubicBezTo>
                  <a:pt x="391" y="513"/>
                  <a:pt x="393" y="511"/>
                  <a:pt x="397" y="510"/>
                </a:cubicBezTo>
                <a:cubicBezTo>
                  <a:pt x="398" y="506"/>
                  <a:pt x="398" y="500"/>
                  <a:pt x="403" y="499"/>
                </a:cubicBezTo>
                <a:cubicBezTo>
                  <a:pt x="403" y="496"/>
                  <a:pt x="400" y="495"/>
                  <a:pt x="401" y="492"/>
                </a:cubicBezTo>
                <a:cubicBezTo>
                  <a:pt x="407" y="492"/>
                  <a:pt x="406" y="480"/>
                  <a:pt x="412" y="486"/>
                </a:cubicBezTo>
                <a:cubicBezTo>
                  <a:pt x="413" y="479"/>
                  <a:pt x="410" y="477"/>
                  <a:pt x="404" y="477"/>
                </a:cubicBezTo>
                <a:cubicBezTo>
                  <a:pt x="406" y="475"/>
                  <a:pt x="406" y="472"/>
                  <a:pt x="406" y="469"/>
                </a:cubicBezTo>
                <a:cubicBezTo>
                  <a:pt x="404" y="464"/>
                  <a:pt x="393" y="467"/>
                  <a:pt x="391" y="462"/>
                </a:cubicBezTo>
                <a:cubicBezTo>
                  <a:pt x="388" y="464"/>
                  <a:pt x="382" y="463"/>
                  <a:pt x="380" y="467"/>
                </a:cubicBezTo>
                <a:cubicBezTo>
                  <a:pt x="378" y="468"/>
                  <a:pt x="379" y="464"/>
                  <a:pt x="378" y="464"/>
                </a:cubicBezTo>
                <a:cubicBezTo>
                  <a:pt x="375" y="462"/>
                  <a:pt x="369" y="465"/>
                  <a:pt x="365" y="464"/>
                </a:cubicBezTo>
                <a:cubicBezTo>
                  <a:pt x="363" y="465"/>
                  <a:pt x="363" y="468"/>
                  <a:pt x="360" y="467"/>
                </a:cubicBezTo>
                <a:cubicBezTo>
                  <a:pt x="354" y="468"/>
                  <a:pt x="356" y="460"/>
                  <a:pt x="347" y="462"/>
                </a:cubicBezTo>
                <a:cubicBezTo>
                  <a:pt x="347" y="458"/>
                  <a:pt x="344" y="458"/>
                  <a:pt x="345" y="454"/>
                </a:cubicBezTo>
                <a:cubicBezTo>
                  <a:pt x="343" y="455"/>
                  <a:pt x="342" y="454"/>
                  <a:pt x="341" y="452"/>
                </a:cubicBezTo>
                <a:cubicBezTo>
                  <a:pt x="340" y="450"/>
                  <a:pt x="337" y="449"/>
                  <a:pt x="334" y="449"/>
                </a:cubicBezTo>
                <a:cubicBezTo>
                  <a:pt x="337" y="444"/>
                  <a:pt x="335" y="433"/>
                  <a:pt x="334" y="428"/>
                </a:cubicBezTo>
                <a:cubicBezTo>
                  <a:pt x="329" y="431"/>
                  <a:pt x="323" y="425"/>
                  <a:pt x="322" y="434"/>
                </a:cubicBezTo>
                <a:cubicBezTo>
                  <a:pt x="317" y="431"/>
                  <a:pt x="316" y="435"/>
                  <a:pt x="311" y="432"/>
                </a:cubicBezTo>
                <a:cubicBezTo>
                  <a:pt x="312" y="434"/>
                  <a:pt x="311" y="435"/>
                  <a:pt x="309" y="436"/>
                </a:cubicBezTo>
                <a:cubicBezTo>
                  <a:pt x="311" y="437"/>
                  <a:pt x="312" y="438"/>
                  <a:pt x="313" y="439"/>
                </a:cubicBezTo>
                <a:cubicBezTo>
                  <a:pt x="314" y="441"/>
                  <a:pt x="313" y="444"/>
                  <a:pt x="317" y="443"/>
                </a:cubicBezTo>
                <a:cubicBezTo>
                  <a:pt x="315" y="449"/>
                  <a:pt x="315" y="447"/>
                  <a:pt x="319" y="451"/>
                </a:cubicBezTo>
                <a:cubicBezTo>
                  <a:pt x="320" y="455"/>
                  <a:pt x="316" y="453"/>
                  <a:pt x="315" y="454"/>
                </a:cubicBezTo>
                <a:cubicBezTo>
                  <a:pt x="315" y="455"/>
                  <a:pt x="312" y="461"/>
                  <a:pt x="311" y="460"/>
                </a:cubicBezTo>
                <a:cubicBezTo>
                  <a:pt x="307" y="456"/>
                  <a:pt x="311" y="465"/>
                  <a:pt x="304" y="464"/>
                </a:cubicBezTo>
                <a:cubicBezTo>
                  <a:pt x="303" y="462"/>
                  <a:pt x="302" y="460"/>
                  <a:pt x="300" y="460"/>
                </a:cubicBezTo>
                <a:cubicBezTo>
                  <a:pt x="299" y="457"/>
                  <a:pt x="302" y="456"/>
                  <a:pt x="304" y="456"/>
                </a:cubicBezTo>
                <a:cubicBezTo>
                  <a:pt x="301" y="453"/>
                  <a:pt x="295" y="451"/>
                  <a:pt x="300" y="447"/>
                </a:cubicBezTo>
                <a:cubicBezTo>
                  <a:pt x="298" y="446"/>
                  <a:pt x="294" y="448"/>
                  <a:pt x="293" y="447"/>
                </a:cubicBezTo>
                <a:cubicBezTo>
                  <a:pt x="291" y="446"/>
                  <a:pt x="296" y="445"/>
                  <a:pt x="296" y="445"/>
                </a:cubicBezTo>
                <a:cubicBezTo>
                  <a:pt x="296" y="445"/>
                  <a:pt x="292" y="440"/>
                  <a:pt x="287" y="438"/>
                </a:cubicBezTo>
                <a:cubicBezTo>
                  <a:pt x="288" y="429"/>
                  <a:pt x="283" y="427"/>
                  <a:pt x="283" y="419"/>
                </a:cubicBezTo>
                <a:cubicBezTo>
                  <a:pt x="284" y="416"/>
                  <a:pt x="279" y="418"/>
                  <a:pt x="278" y="417"/>
                </a:cubicBezTo>
                <a:cubicBezTo>
                  <a:pt x="277" y="416"/>
                  <a:pt x="281" y="414"/>
                  <a:pt x="280" y="413"/>
                </a:cubicBezTo>
                <a:cubicBezTo>
                  <a:pt x="276" y="410"/>
                  <a:pt x="275" y="414"/>
                  <a:pt x="272" y="411"/>
                </a:cubicBezTo>
                <a:cubicBezTo>
                  <a:pt x="272" y="411"/>
                  <a:pt x="274" y="409"/>
                  <a:pt x="274" y="408"/>
                </a:cubicBezTo>
                <a:cubicBezTo>
                  <a:pt x="273" y="406"/>
                  <a:pt x="272" y="410"/>
                  <a:pt x="272" y="410"/>
                </a:cubicBezTo>
                <a:cubicBezTo>
                  <a:pt x="270" y="410"/>
                  <a:pt x="271" y="407"/>
                  <a:pt x="270" y="406"/>
                </a:cubicBezTo>
                <a:cubicBezTo>
                  <a:pt x="263" y="407"/>
                  <a:pt x="263" y="401"/>
                  <a:pt x="255" y="402"/>
                </a:cubicBezTo>
                <a:cubicBezTo>
                  <a:pt x="255" y="400"/>
                  <a:pt x="253" y="400"/>
                  <a:pt x="252" y="398"/>
                </a:cubicBezTo>
                <a:cubicBezTo>
                  <a:pt x="251" y="398"/>
                  <a:pt x="252" y="395"/>
                  <a:pt x="252" y="395"/>
                </a:cubicBezTo>
                <a:cubicBezTo>
                  <a:pt x="251" y="394"/>
                  <a:pt x="248" y="395"/>
                  <a:pt x="248" y="395"/>
                </a:cubicBezTo>
                <a:cubicBezTo>
                  <a:pt x="248" y="394"/>
                  <a:pt x="248" y="387"/>
                  <a:pt x="246" y="389"/>
                </a:cubicBezTo>
                <a:cubicBezTo>
                  <a:pt x="245" y="391"/>
                  <a:pt x="244" y="389"/>
                  <a:pt x="242" y="387"/>
                </a:cubicBezTo>
                <a:cubicBezTo>
                  <a:pt x="242" y="386"/>
                  <a:pt x="240" y="386"/>
                  <a:pt x="240" y="383"/>
                </a:cubicBezTo>
                <a:cubicBezTo>
                  <a:pt x="234" y="384"/>
                  <a:pt x="235" y="386"/>
                  <a:pt x="229" y="383"/>
                </a:cubicBezTo>
                <a:cubicBezTo>
                  <a:pt x="227" y="384"/>
                  <a:pt x="228" y="387"/>
                  <a:pt x="226" y="387"/>
                </a:cubicBezTo>
                <a:cubicBezTo>
                  <a:pt x="224" y="392"/>
                  <a:pt x="229" y="391"/>
                  <a:pt x="229" y="395"/>
                </a:cubicBezTo>
                <a:cubicBezTo>
                  <a:pt x="229" y="396"/>
                  <a:pt x="232" y="399"/>
                  <a:pt x="233" y="400"/>
                </a:cubicBezTo>
                <a:cubicBezTo>
                  <a:pt x="234" y="401"/>
                  <a:pt x="235" y="402"/>
                  <a:pt x="237" y="402"/>
                </a:cubicBezTo>
                <a:cubicBezTo>
                  <a:pt x="234" y="408"/>
                  <a:pt x="240" y="407"/>
                  <a:pt x="242" y="410"/>
                </a:cubicBezTo>
                <a:cubicBezTo>
                  <a:pt x="243" y="410"/>
                  <a:pt x="244" y="417"/>
                  <a:pt x="246" y="415"/>
                </a:cubicBezTo>
                <a:cubicBezTo>
                  <a:pt x="249" y="412"/>
                  <a:pt x="246" y="416"/>
                  <a:pt x="248" y="417"/>
                </a:cubicBezTo>
                <a:cubicBezTo>
                  <a:pt x="250" y="419"/>
                  <a:pt x="254" y="418"/>
                  <a:pt x="255" y="423"/>
                </a:cubicBezTo>
                <a:cubicBezTo>
                  <a:pt x="258" y="421"/>
                  <a:pt x="259" y="424"/>
                  <a:pt x="259" y="424"/>
                </a:cubicBezTo>
                <a:cubicBezTo>
                  <a:pt x="260" y="425"/>
                  <a:pt x="262" y="423"/>
                  <a:pt x="261" y="423"/>
                </a:cubicBezTo>
                <a:cubicBezTo>
                  <a:pt x="263" y="423"/>
                  <a:pt x="264" y="428"/>
                  <a:pt x="265" y="424"/>
                </a:cubicBezTo>
                <a:cubicBezTo>
                  <a:pt x="269" y="424"/>
                  <a:pt x="264" y="433"/>
                  <a:pt x="270" y="430"/>
                </a:cubicBezTo>
                <a:cubicBezTo>
                  <a:pt x="270" y="434"/>
                  <a:pt x="262" y="431"/>
                  <a:pt x="259" y="432"/>
                </a:cubicBezTo>
                <a:cubicBezTo>
                  <a:pt x="260" y="434"/>
                  <a:pt x="262" y="433"/>
                  <a:pt x="263" y="436"/>
                </a:cubicBezTo>
                <a:cubicBezTo>
                  <a:pt x="264" y="439"/>
                  <a:pt x="260" y="445"/>
                  <a:pt x="263" y="445"/>
                </a:cubicBezTo>
                <a:cubicBezTo>
                  <a:pt x="261" y="448"/>
                  <a:pt x="257" y="448"/>
                  <a:pt x="253" y="449"/>
                </a:cubicBezTo>
                <a:cubicBezTo>
                  <a:pt x="256" y="448"/>
                  <a:pt x="254" y="441"/>
                  <a:pt x="257" y="441"/>
                </a:cubicBezTo>
                <a:cubicBezTo>
                  <a:pt x="256" y="440"/>
                  <a:pt x="256" y="436"/>
                  <a:pt x="253" y="436"/>
                </a:cubicBezTo>
                <a:cubicBezTo>
                  <a:pt x="251" y="435"/>
                  <a:pt x="255" y="433"/>
                  <a:pt x="250" y="430"/>
                </a:cubicBezTo>
                <a:cubicBezTo>
                  <a:pt x="248" y="429"/>
                  <a:pt x="244" y="429"/>
                  <a:pt x="244" y="424"/>
                </a:cubicBezTo>
                <a:cubicBezTo>
                  <a:pt x="236" y="426"/>
                  <a:pt x="235" y="421"/>
                  <a:pt x="229" y="421"/>
                </a:cubicBezTo>
                <a:cubicBezTo>
                  <a:pt x="228" y="416"/>
                  <a:pt x="225" y="414"/>
                  <a:pt x="222" y="410"/>
                </a:cubicBezTo>
                <a:cubicBezTo>
                  <a:pt x="221" y="408"/>
                  <a:pt x="220" y="410"/>
                  <a:pt x="220" y="408"/>
                </a:cubicBezTo>
                <a:cubicBezTo>
                  <a:pt x="220" y="405"/>
                  <a:pt x="217" y="407"/>
                  <a:pt x="216" y="406"/>
                </a:cubicBezTo>
                <a:cubicBezTo>
                  <a:pt x="216" y="405"/>
                  <a:pt x="217" y="402"/>
                  <a:pt x="216" y="402"/>
                </a:cubicBezTo>
                <a:cubicBezTo>
                  <a:pt x="214" y="401"/>
                  <a:pt x="211" y="403"/>
                  <a:pt x="209" y="402"/>
                </a:cubicBezTo>
                <a:cubicBezTo>
                  <a:pt x="208" y="401"/>
                  <a:pt x="212" y="400"/>
                  <a:pt x="213" y="400"/>
                </a:cubicBezTo>
                <a:cubicBezTo>
                  <a:pt x="210" y="396"/>
                  <a:pt x="199" y="396"/>
                  <a:pt x="194" y="398"/>
                </a:cubicBezTo>
                <a:cubicBezTo>
                  <a:pt x="193" y="400"/>
                  <a:pt x="197" y="401"/>
                  <a:pt x="198" y="400"/>
                </a:cubicBezTo>
                <a:cubicBezTo>
                  <a:pt x="196" y="403"/>
                  <a:pt x="195" y="401"/>
                  <a:pt x="192" y="402"/>
                </a:cubicBezTo>
                <a:cubicBezTo>
                  <a:pt x="188" y="404"/>
                  <a:pt x="188" y="410"/>
                  <a:pt x="185" y="410"/>
                </a:cubicBezTo>
                <a:cubicBezTo>
                  <a:pt x="177" y="409"/>
                  <a:pt x="175" y="403"/>
                  <a:pt x="166" y="404"/>
                </a:cubicBezTo>
                <a:cubicBezTo>
                  <a:pt x="163" y="405"/>
                  <a:pt x="164" y="410"/>
                  <a:pt x="158" y="408"/>
                </a:cubicBezTo>
                <a:cubicBezTo>
                  <a:pt x="158" y="412"/>
                  <a:pt x="158" y="416"/>
                  <a:pt x="158" y="421"/>
                </a:cubicBezTo>
                <a:cubicBezTo>
                  <a:pt x="153" y="423"/>
                  <a:pt x="141" y="421"/>
                  <a:pt x="144" y="432"/>
                </a:cubicBezTo>
                <a:cubicBezTo>
                  <a:pt x="131" y="429"/>
                  <a:pt x="141" y="439"/>
                  <a:pt x="130" y="439"/>
                </a:cubicBezTo>
                <a:cubicBezTo>
                  <a:pt x="130" y="442"/>
                  <a:pt x="137" y="446"/>
                  <a:pt x="132" y="447"/>
                </a:cubicBezTo>
                <a:cubicBezTo>
                  <a:pt x="132" y="453"/>
                  <a:pt x="129" y="447"/>
                  <a:pt x="125" y="452"/>
                </a:cubicBezTo>
                <a:cubicBezTo>
                  <a:pt x="125" y="455"/>
                  <a:pt x="125" y="456"/>
                  <a:pt x="127" y="456"/>
                </a:cubicBezTo>
                <a:cubicBezTo>
                  <a:pt x="127" y="460"/>
                  <a:pt x="120" y="457"/>
                  <a:pt x="117" y="458"/>
                </a:cubicBezTo>
                <a:cubicBezTo>
                  <a:pt x="115" y="458"/>
                  <a:pt x="115" y="463"/>
                  <a:pt x="114" y="464"/>
                </a:cubicBezTo>
                <a:cubicBezTo>
                  <a:pt x="108" y="466"/>
                  <a:pt x="98" y="462"/>
                  <a:pt x="93" y="469"/>
                </a:cubicBezTo>
                <a:cubicBezTo>
                  <a:pt x="91" y="467"/>
                  <a:pt x="89" y="464"/>
                  <a:pt x="88" y="462"/>
                </a:cubicBezTo>
                <a:cubicBezTo>
                  <a:pt x="79" y="460"/>
                  <a:pt x="70" y="464"/>
                  <a:pt x="67" y="462"/>
                </a:cubicBezTo>
                <a:cubicBezTo>
                  <a:pt x="68" y="455"/>
                  <a:pt x="71" y="447"/>
                  <a:pt x="65" y="443"/>
                </a:cubicBezTo>
                <a:cubicBezTo>
                  <a:pt x="64" y="440"/>
                  <a:pt x="68" y="439"/>
                  <a:pt x="69" y="436"/>
                </a:cubicBezTo>
                <a:cubicBezTo>
                  <a:pt x="70" y="430"/>
                  <a:pt x="67" y="425"/>
                  <a:pt x="71" y="421"/>
                </a:cubicBezTo>
                <a:cubicBezTo>
                  <a:pt x="69" y="417"/>
                  <a:pt x="70" y="411"/>
                  <a:pt x="65" y="410"/>
                </a:cubicBezTo>
                <a:cubicBezTo>
                  <a:pt x="66" y="408"/>
                  <a:pt x="70" y="408"/>
                  <a:pt x="69" y="404"/>
                </a:cubicBezTo>
                <a:cubicBezTo>
                  <a:pt x="74" y="405"/>
                  <a:pt x="85" y="400"/>
                  <a:pt x="84" y="408"/>
                </a:cubicBezTo>
                <a:cubicBezTo>
                  <a:pt x="88" y="404"/>
                  <a:pt x="106" y="412"/>
                  <a:pt x="110" y="408"/>
                </a:cubicBezTo>
                <a:cubicBezTo>
                  <a:pt x="112" y="406"/>
                  <a:pt x="111" y="407"/>
                  <a:pt x="114" y="408"/>
                </a:cubicBezTo>
                <a:cubicBezTo>
                  <a:pt x="113" y="408"/>
                  <a:pt x="115" y="405"/>
                  <a:pt x="116" y="406"/>
                </a:cubicBezTo>
                <a:cubicBezTo>
                  <a:pt x="116" y="406"/>
                  <a:pt x="116" y="408"/>
                  <a:pt x="116" y="408"/>
                </a:cubicBezTo>
                <a:cubicBezTo>
                  <a:pt x="121" y="406"/>
                  <a:pt x="124" y="404"/>
                  <a:pt x="125" y="398"/>
                </a:cubicBezTo>
                <a:cubicBezTo>
                  <a:pt x="125" y="396"/>
                  <a:pt x="130" y="386"/>
                  <a:pt x="125" y="382"/>
                </a:cubicBezTo>
                <a:cubicBezTo>
                  <a:pt x="122" y="379"/>
                  <a:pt x="126" y="379"/>
                  <a:pt x="123" y="374"/>
                </a:cubicBezTo>
                <a:cubicBezTo>
                  <a:pt x="123" y="372"/>
                  <a:pt x="120" y="373"/>
                  <a:pt x="117" y="372"/>
                </a:cubicBezTo>
                <a:cubicBezTo>
                  <a:pt x="118" y="371"/>
                  <a:pt x="119" y="369"/>
                  <a:pt x="119" y="367"/>
                </a:cubicBezTo>
                <a:cubicBezTo>
                  <a:pt x="117" y="365"/>
                  <a:pt x="116" y="369"/>
                  <a:pt x="116" y="369"/>
                </a:cubicBezTo>
                <a:cubicBezTo>
                  <a:pt x="113" y="368"/>
                  <a:pt x="115" y="366"/>
                  <a:pt x="114" y="365"/>
                </a:cubicBezTo>
                <a:cubicBezTo>
                  <a:pt x="112" y="364"/>
                  <a:pt x="107" y="364"/>
                  <a:pt x="104" y="363"/>
                </a:cubicBezTo>
                <a:cubicBezTo>
                  <a:pt x="104" y="363"/>
                  <a:pt x="104" y="361"/>
                  <a:pt x="102" y="361"/>
                </a:cubicBezTo>
                <a:cubicBezTo>
                  <a:pt x="100" y="361"/>
                  <a:pt x="99" y="361"/>
                  <a:pt x="99" y="359"/>
                </a:cubicBezTo>
                <a:cubicBezTo>
                  <a:pt x="97" y="354"/>
                  <a:pt x="103" y="357"/>
                  <a:pt x="102" y="357"/>
                </a:cubicBezTo>
                <a:cubicBezTo>
                  <a:pt x="108" y="356"/>
                  <a:pt x="112" y="352"/>
                  <a:pt x="123" y="354"/>
                </a:cubicBezTo>
                <a:cubicBezTo>
                  <a:pt x="124" y="350"/>
                  <a:pt x="122" y="350"/>
                  <a:pt x="119" y="350"/>
                </a:cubicBezTo>
                <a:cubicBezTo>
                  <a:pt x="121" y="345"/>
                  <a:pt x="127" y="350"/>
                  <a:pt x="130" y="350"/>
                </a:cubicBezTo>
                <a:cubicBezTo>
                  <a:pt x="132" y="350"/>
                  <a:pt x="136" y="346"/>
                  <a:pt x="136" y="350"/>
                </a:cubicBezTo>
                <a:cubicBezTo>
                  <a:pt x="140" y="347"/>
                  <a:pt x="140" y="341"/>
                  <a:pt x="147" y="341"/>
                </a:cubicBezTo>
                <a:cubicBezTo>
                  <a:pt x="145" y="334"/>
                  <a:pt x="152" y="337"/>
                  <a:pt x="151" y="331"/>
                </a:cubicBezTo>
                <a:cubicBezTo>
                  <a:pt x="155" y="331"/>
                  <a:pt x="158" y="331"/>
                  <a:pt x="162" y="331"/>
                </a:cubicBezTo>
                <a:cubicBezTo>
                  <a:pt x="162" y="329"/>
                  <a:pt x="160" y="330"/>
                  <a:pt x="158" y="329"/>
                </a:cubicBezTo>
                <a:cubicBezTo>
                  <a:pt x="159" y="326"/>
                  <a:pt x="164" y="328"/>
                  <a:pt x="162" y="322"/>
                </a:cubicBezTo>
                <a:cubicBezTo>
                  <a:pt x="167" y="322"/>
                  <a:pt x="166" y="325"/>
                  <a:pt x="170" y="322"/>
                </a:cubicBezTo>
                <a:cubicBezTo>
                  <a:pt x="165" y="312"/>
                  <a:pt x="173" y="316"/>
                  <a:pt x="173" y="307"/>
                </a:cubicBezTo>
                <a:cubicBezTo>
                  <a:pt x="176" y="307"/>
                  <a:pt x="178" y="308"/>
                  <a:pt x="181" y="307"/>
                </a:cubicBezTo>
                <a:cubicBezTo>
                  <a:pt x="183" y="306"/>
                  <a:pt x="183" y="304"/>
                  <a:pt x="185" y="303"/>
                </a:cubicBezTo>
                <a:cubicBezTo>
                  <a:pt x="187" y="302"/>
                  <a:pt x="186" y="305"/>
                  <a:pt x="186" y="305"/>
                </a:cubicBezTo>
                <a:cubicBezTo>
                  <a:pt x="189" y="306"/>
                  <a:pt x="188" y="303"/>
                  <a:pt x="188" y="303"/>
                </a:cubicBezTo>
                <a:cubicBezTo>
                  <a:pt x="190" y="303"/>
                  <a:pt x="194" y="304"/>
                  <a:pt x="196" y="303"/>
                </a:cubicBezTo>
                <a:cubicBezTo>
                  <a:pt x="198" y="303"/>
                  <a:pt x="199" y="297"/>
                  <a:pt x="203" y="300"/>
                </a:cubicBezTo>
                <a:cubicBezTo>
                  <a:pt x="203" y="295"/>
                  <a:pt x="197" y="296"/>
                  <a:pt x="198" y="290"/>
                </a:cubicBezTo>
                <a:cubicBezTo>
                  <a:pt x="203" y="289"/>
                  <a:pt x="200" y="288"/>
                  <a:pt x="199" y="281"/>
                </a:cubicBezTo>
                <a:cubicBezTo>
                  <a:pt x="199" y="276"/>
                  <a:pt x="202" y="273"/>
                  <a:pt x="201" y="268"/>
                </a:cubicBezTo>
                <a:cubicBezTo>
                  <a:pt x="204" y="268"/>
                  <a:pt x="206" y="268"/>
                  <a:pt x="209" y="268"/>
                </a:cubicBezTo>
                <a:cubicBezTo>
                  <a:pt x="214" y="268"/>
                  <a:pt x="204" y="263"/>
                  <a:pt x="213" y="264"/>
                </a:cubicBezTo>
                <a:cubicBezTo>
                  <a:pt x="213" y="266"/>
                  <a:pt x="215" y="266"/>
                  <a:pt x="216" y="266"/>
                </a:cubicBezTo>
                <a:cubicBezTo>
                  <a:pt x="213" y="270"/>
                  <a:pt x="213" y="266"/>
                  <a:pt x="214" y="272"/>
                </a:cubicBezTo>
                <a:cubicBezTo>
                  <a:pt x="215" y="275"/>
                  <a:pt x="214" y="278"/>
                  <a:pt x="218" y="277"/>
                </a:cubicBezTo>
                <a:cubicBezTo>
                  <a:pt x="218" y="280"/>
                  <a:pt x="218" y="282"/>
                  <a:pt x="216" y="283"/>
                </a:cubicBezTo>
                <a:cubicBezTo>
                  <a:pt x="216" y="286"/>
                  <a:pt x="224" y="280"/>
                  <a:pt x="227" y="285"/>
                </a:cubicBezTo>
                <a:cubicBezTo>
                  <a:pt x="226" y="290"/>
                  <a:pt x="215" y="286"/>
                  <a:pt x="214" y="292"/>
                </a:cubicBezTo>
                <a:cubicBezTo>
                  <a:pt x="213" y="296"/>
                  <a:pt x="219" y="297"/>
                  <a:pt x="220" y="298"/>
                </a:cubicBezTo>
                <a:cubicBezTo>
                  <a:pt x="222" y="299"/>
                  <a:pt x="222" y="302"/>
                  <a:pt x="226" y="301"/>
                </a:cubicBezTo>
                <a:cubicBezTo>
                  <a:pt x="224" y="298"/>
                  <a:pt x="219" y="298"/>
                  <a:pt x="227" y="298"/>
                </a:cubicBezTo>
                <a:cubicBezTo>
                  <a:pt x="230" y="298"/>
                  <a:pt x="233" y="297"/>
                  <a:pt x="235" y="298"/>
                </a:cubicBezTo>
                <a:cubicBezTo>
                  <a:pt x="238" y="298"/>
                  <a:pt x="239" y="300"/>
                  <a:pt x="242" y="300"/>
                </a:cubicBezTo>
                <a:cubicBezTo>
                  <a:pt x="247" y="300"/>
                  <a:pt x="248" y="296"/>
                  <a:pt x="253" y="298"/>
                </a:cubicBezTo>
                <a:cubicBezTo>
                  <a:pt x="254" y="298"/>
                  <a:pt x="260" y="301"/>
                  <a:pt x="263" y="298"/>
                </a:cubicBezTo>
                <a:cubicBezTo>
                  <a:pt x="263" y="298"/>
                  <a:pt x="263" y="296"/>
                  <a:pt x="263" y="296"/>
                </a:cubicBezTo>
                <a:cubicBezTo>
                  <a:pt x="268" y="294"/>
                  <a:pt x="274" y="296"/>
                  <a:pt x="276" y="292"/>
                </a:cubicBezTo>
                <a:cubicBezTo>
                  <a:pt x="283" y="300"/>
                  <a:pt x="288" y="286"/>
                  <a:pt x="293" y="290"/>
                </a:cubicBezTo>
                <a:cubicBezTo>
                  <a:pt x="293" y="288"/>
                  <a:pt x="293" y="285"/>
                  <a:pt x="293" y="283"/>
                </a:cubicBezTo>
                <a:cubicBezTo>
                  <a:pt x="296" y="284"/>
                  <a:pt x="296" y="281"/>
                  <a:pt x="296" y="279"/>
                </a:cubicBezTo>
                <a:cubicBezTo>
                  <a:pt x="296" y="279"/>
                  <a:pt x="298" y="274"/>
                  <a:pt x="298" y="273"/>
                </a:cubicBezTo>
                <a:cubicBezTo>
                  <a:pt x="300" y="272"/>
                  <a:pt x="298" y="272"/>
                  <a:pt x="298" y="268"/>
                </a:cubicBezTo>
                <a:cubicBezTo>
                  <a:pt x="302" y="268"/>
                  <a:pt x="305" y="267"/>
                  <a:pt x="306" y="264"/>
                </a:cubicBezTo>
                <a:cubicBezTo>
                  <a:pt x="308" y="264"/>
                  <a:pt x="307" y="266"/>
                  <a:pt x="308" y="268"/>
                </a:cubicBezTo>
                <a:cubicBezTo>
                  <a:pt x="309" y="266"/>
                  <a:pt x="312" y="266"/>
                  <a:pt x="315" y="266"/>
                </a:cubicBezTo>
                <a:cubicBezTo>
                  <a:pt x="317" y="266"/>
                  <a:pt x="316" y="262"/>
                  <a:pt x="319" y="262"/>
                </a:cubicBezTo>
                <a:cubicBezTo>
                  <a:pt x="319" y="258"/>
                  <a:pt x="318" y="255"/>
                  <a:pt x="315" y="255"/>
                </a:cubicBezTo>
                <a:cubicBezTo>
                  <a:pt x="316" y="253"/>
                  <a:pt x="317" y="251"/>
                  <a:pt x="317" y="247"/>
                </a:cubicBezTo>
                <a:cubicBezTo>
                  <a:pt x="321" y="248"/>
                  <a:pt x="323" y="247"/>
                  <a:pt x="322" y="244"/>
                </a:cubicBezTo>
                <a:cubicBezTo>
                  <a:pt x="327" y="248"/>
                  <a:pt x="328" y="241"/>
                  <a:pt x="335" y="244"/>
                </a:cubicBezTo>
                <a:cubicBezTo>
                  <a:pt x="336" y="244"/>
                  <a:pt x="338" y="246"/>
                  <a:pt x="337" y="246"/>
                </a:cubicBezTo>
                <a:cubicBezTo>
                  <a:pt x="339" y="246"/>
                  <a:pt x="339" y="244"/>
                  <a:pt x="341" y="244"/>
                </a:cubicBezTo>
                <a:cubicBezTo>
                  <a:pt x="343" y="243"/>
                  <a:pt x="345" y="245"/>
                  <a:pt x="345" y="246"/>
                </a:cubicBezTo>
                <a:cubicBezTo>
                  <a:pt x="347" y="245"/>
                  <a:pt x="345" y="243"/>
                  <a:pt x="347" y="242"/>
                </a:cubicBezTo>
                <a:cubicBezTo>
                  <a:pt x="348" y="241"/>
                  <a:pt x="350" y="242"/>
                  <a:pt x="350" y="242"/>
                </a:cubicBezTo>
                <a:cubicBezTo>
                  <a:pt x="353" y="240"/>
                  <a:pt x="353" y="236"/>
                  <a:pt x="358" y="238"/>
                </a:cubicBezTo>
                <a:cubicBezTo>
                  <a:pt x="355" y="236"/>
                  <a:pt x="357" y="229"/>
                  <a:pt x="352" y="229"/>
                </a:cubicBezTo>
                <a:cubicBezTo>
                  <a:pt x="349" y="226"/>
                  <a:pt x="349" y="232"/>
                  <a:pt x="349" y="232"/>
                </a:cubicBezTo>
                <a:cubicBezTo>
                  <a:pt x="347" y="233"/>
                  <a:pt x="346" y="230"/>
                  <a:pt x="345" y="231"/>
                </a:cubicBezTo>
                <a:cubicBezTo>
                  <a:pt x="344" y="231"/>
                  <a:pt x="342" y="232"/>
                  <a:pt x="343" y="232"/>
                </a:cubicBezTo>
                <a:cubicBezTo>
                  <a:pt x="341" y="232"/>
                  <a:pt x="341" y="230"/>
                  <a:pt x="339" y="231"/>
                </a:cubicBezTo>
                <a:cubicBezTo>
                  <a:pt x="336" y="231"/>
                  <a:pt x="334" y="234"/>
                  <a:pt x="330" y="232"/>
                </a:cubicBezTo>
                <a:cubicBezTo>
                  <a:pt x="328" y="232"/>
                  <a:pt x="328" y="235"/>
                  <a:pt x="328" y="236"/>
                </a:cubicBezTo>
                <a:cubicBezTo>
                  <a:pt x="320" y="235"/>
                  <a:pt x="312" y="237"/>
                  <a:pt x="306" y="234"/>
                </a:cubicBezTo>
                <a:cubicBezTo>
                  <a:pt x="305" y="234"/>
                  <a:pt x="306" y="231"/>
                  <a:pt x="306" y="231"/>
                </a:cubicBezTo>
                <a:cubicBezTo>
                  <a:pt x="304" y="229"/>
                  <a:pt x="299" y="231"/>
                  <a:pt x="298" y="229"/>
                </a:cubicBezTo>
                <a:cubicBezTo>
                  <a:pt x="303" y="218"/>
                  <a:pt x="300" y="213"/>
                  <a:pt x="298" y="201"/>
                </a:cubicBezTo>
                <a:cubicBezTo>
                  <a:pt x="303" y="200"/>
                  <a:pt x="311" y="193"/>
                  <a:pt x="313" y="197"/>
                </a:cubicBezTo>
                <a:cubicBezTo>
                  <a:pt x="316" y="195"/>
                  <a:pt x="313" y="194"/>
                  <a:pt x="315" y="190"/>
                </a:cubicBezTo>
                <a:cubicBezTo>
                  <a:pt x="321" y="190"/>
                  <a:pt x="321" y="179"/>
                  <a:pt x="322" y="177"/>
                </a:cubicBezTo>
                <a:cubicBezTo>
                  <a:pt x="323" y="176"/>
                  <a:pt x="326" y="177"/>
                  <a:pt x="326" y="177"/>
                </a:cubicBezTo>
                <a:cubicBezTo>
                  <a:pt x="326" y="173"/>
                  <a:pt x="319" y="171"/>
                  <a:pt x="322" y="167"/>
                </a:cubicBezTo>
                <a:cubicBezTo>
                  <a:pt x="320" y="169"/>
                  <a:pt x="315" y="167"/>
                  <a:pt x="311" y="167"/>
                </a:cubicBezTo>
                <a:cubicBezTo>
                  <a:pt x="307" y="168"/>
                  <a:pt x="303" y="172"/>
                  <a:pt x="298" y="171"/>
                </a:cubicBezTo>
                <a:cubicBezTo>
                  <a:pt x="295" y="168"/>
                  <a:pt x="295" y="182"/>
                  <a:pt x="296" y="178"/>
                </a:cubicBezTo>
                <a:cubicBezTo>
                  <a:pt x="295" y="182"/>
                  <a:pt x="294" y="177"/>
                  <a:pt x="293" y="178"/>
                </a:cubicBezTo>
                <a:cubicBezTo>
                  <a:pt x="291" y="180"/>
                  <a:pt x="294" y="184"/>
                  <a:pt x="293" y="186"/>
                </a:cubicBezTo>
                <a:cubicBezTo>
                  <a:pt x="292" y="187"/>
                  <a:pt x="288" y="191"/>
                  <a:pt x="285" y="193"/>
                </a:cubicBezTo>
                <a:cubicBezTo>
                  <a:pt x="280" y="199"/>
                  <a:pt x="280" y="203"/>
                  <a:pt x="272" y="203"/>
                </a:cubicBezTo>
                <a:cubicBezTo>
                  <a:pt x="272" y="205"/>
                  <a:pt x="275" y="208"/>
                  <a:pt x="272" y="208"/>
                </a:cubicBezTo>
                <a:cubicBezTo>
                  <a:pt x="270" y="208"/>
                  <a:pt x="272" y="211"/>
                  <a:pt x="270" y="212"/>
                </a:cubicBezTo>
                <a:cubicBezTo>
                  <a:pt x="270" y="212"/>
                  <a:pt x="267" y="211"/>
                  <a:pt x="267" y="212"/>
                </a:cubicBezTo>
                <a:cubicBezTo>
                  <a:pt x="266" y="213"/>
                  <a:pt x="267" y="215"/>
                  <a:pt x="267" y="216"/>
                </a:cubicBezTo>
                <a:cubicBezTo>
                  <a:pt x="266" y="216"/>
                  <a:pt x="265" y="215"/>
                  <a:pt x="265" y="216"/>
                </a:cubicBezTo>
                <a:cubicBezTo>
                  <a:pt x="264" y="218"/>
                  <a:pt x="266" y="223"/>
                  <a:pt x="263" y="223"/>
                </a:cubicBezTo>
                <a:cubicBezTo>
                  <a:pt x="264" y="225"/>
                  <a:pt x="268" y="226"/>
                  <a:pt x="265" y="227"/>
                </a:cubicBezTo>
                <a:cubicBezTo>
                  <a:pt x="267" y="229"/>
                  <a:pt x="269" y="232"/>
                  <a:pt x="274" y="232"/>
                </a:cubicBezTo>
                <a:cubicBezTo>
                  <a:pt x="274" y="236"/>
                  <a:pt x="275" y="237"/>
                  <a:pt x="278" y="238"/>
                </a:cubicBezTo>
                <a:cubicBezTo>
                  <a:pt x="276" y="240"/>
                  <a:pt x="275" y="240"/>
                  <a:pt x="274" y="242"/>
                </a:cubicBezTo>
                <a:cubicBezTo>
                  <a:pt x="273" y="244"/>
                  <a:pt x="274" y="246"/>
                  <a:pt x="272" y="247"/>
                </a:cubicBezTo>
                <a:cubicBezTo>
                  <a:pt x="270" y="249"/>
                  <a:pt x="268" y="249"/>
                  <a:pt x="265" y="249"/>
                </a:cubicBezTo>
                <a:cubicBezTo>
                  <a:pt x="264" y="257"/>
                  <a:pt x="257" y="259"/>
                  <a:pt x="259" y="270"/>
                </a:cubicBezTo>
                <a:cubicBezTo>
                  <a:pt x="252" y="267"/>
                  <a:pt x="253" y="279"/>
                  <a:pt x="248" y="279"/>
                </a:cubicBezTo>
                <a:cubicBezTo>
                  <a:pt x="247" y="279"/>
                  <a:pt x="247" y="279"/>
                  <a:pt x="246" y="279"/>
                </a:cubicBezTo>
                <a:cubicBezTo>
                  <a:pt x="244" y="280"/>
                  <a:pt x="245" y="282"/>
                  <a:pt x="244" y="283"/>
                </a:cubicBezTo>
                <a:cubicBezTo>
                  <a:pt x="241" y="284"/>
                  <a:pt x="237" y="280"/>
                  <a:pt x="235" y="285"/>
                </a:cubicBezTo>
                <a:cubicBezTo>
                  <a:pt x="231" y="284"/>
                  <a:pt x="234" y="277"/>
                  <a:pt x="233" y="273"/>
                </a:cubicBezTo>
                <a:cubicBezTo>
                  <a:pt x="231" y="272"/>
                  <a:pt x="232" y="268"/>
                  <a:pt x="229" y="268"/>
                </a:cubicBezTo>
                <a:cubicBezTo>
                  <a:pt x="224" y="268"/>
                  <a:pt x="231" y="262"/>
                  <a:pt x="224" y="262"/>
                </a:cubicBezTo>
                <a:cubicBezTo>
                  <a:pt x="227" y="258"/>
                  <a:pt x="220" y="257"/>
                  <a:pt x="220" y="255"/>
                </a:cubicBezTo>
                <a:cubicBezTo>
                  <a:pt x="220" y="254"/>
                  <a:pt x="222" y="253"/>
                  <a:pt x="222" y="251"/>
                </a:cubicBezTo>
                <a:cubicBezTo>
                  <a:pt x="221" y="246"/>
                  <a:pt x="217" y="243"/>
                  <a:pt x="213" y="240"/>
                </a:cubicBezTo>
                <a:cubicBezTo>
                  <a:pt x="207" y="242"/>
                  <a:pt x="209" y="251"/>
                  <a:pt x="199" y="249"/>
                </a:cubicBezTo>
                <a:cubicBezTo>
                  <a:pt x="200" y="251"/>
                  <a:pt x="202" y="251"/>
                  <a:pt x="203" y="251"/>
                </a:cubicBezTo>
                <a:cubicBezTo>
                  <a:pt x="203" y="253"/>
                  <a:pt x="201" y="253"/>
                  <a:pt x="199" y="253"/>
                </a:cubicBezTo>
                <a:cubicBezTo>
                  <a:pt x="196" y="253"/>
                  <a:pt x="198" y="259"/>
                  <a:pt x="194" y="259"/>
                </a:cubicBezTo>
                <a:cubicBezTo>
                  <a:pt x="185" y="260"/>
                  <a:pt x="188" y="251"/>
                  <a:pt x="179" y="253"/>
                </a:cubicBezTo>
                <a:cubicBezTo>
                  <a:pt x="179" y="251"/>
                  <a:pt x="181" y="252"/>
                  <a:pt x="183" y="251"/>
                </a:cubicBezTo>
                <a:cubicBezTo>
                  <a:pt x="185" y="246"/>
                  <a:pt x="178" y="242"/>
                  <a:pt x="183" y="240"/>
                </a:cubicBezTo>
                <a:cubicBezTo>
                  <a:pt x="181" y="238"/>
                  <a:pt x="179" y="237"/>
                  <a:pt x="177" y="236"/>
                </a:cubicBezTo>
                <a:cubicBezTo>
                  <a:pt x="176" y="234"/>
                  <a:pt x="179" y="233"/>
                  <a:pt x="179" y="232"/>
                </a:cubicBezTo>
                <a:cubicBezTo>
                  <a:pt x="179" y="231"/>
                  <a:pt x="175" y="229"/>
                  <a:pt x="175" y="229"/>
                </a:cubicBezTo>
                <a:cubicBezTo>
                  <a:pt x="175" y="227"/>
                  <a:pt x="178" y="216"/>
                  <a:pt x="175" y="223"/>
                </a:cubicBezTo>
                <a:cubicBezTo>
                  <a:pt x="172" y="222"/>
                  <a:pt x="174" y="219"/>
                  <a:pt x="177" y="219"/>
                </a:cubicBezTo>
                <a:cubicBezTo>
                  <a:pt x="173" y="213"/>
                  <a:pt x="183" y="211"/>
                  <a:pt x="179" y="210"/>
                </a:cubicBezTo>
                <a:cubicBezTo>
                  <a:pt x="179" y="207"/>
                  <a:pt x="184" y="209"/>
                  <a:pt x="185" y="206"/>
                </a:cubicBezTo>
                <a:cubicBezTo>
                  <a:pt x="185" y="204"/>
                  <a:pt x="187" y="206"/>
                  <a:pt x="186" y="206"/>
                </a:cubicBezTo>
                <a:cubicBezTo>
                  <a:pt x="188" y="205"/>
                  <a:pt x="188" y="203"/>
                  <a:pt x="190" y="203"/>
                </a:cubicBezTo>
                <a:cubicBezTo>
                  <a:pt x="192" y="202"/>
                  <a:pt x="192" y="199"/>
                  <a:pt x="192" y="197"/>
                </a:cubicBezTo>
                <a:cubicBezTo>
                  <a:pt x="196" y="198"/>
                  <a:pt x="198" y="197"/>
                  <a:pt x="198" y="193"/>
                </a:cubicBezTo>
                <a:cubicBezTo>
                  <a:pt x="203" y="192"/>
                  <a:pt x="200" y="200"/>
                  <a:pt x="207" y="197"/>
                </a:cubicBezTo>
                <a:cubicBezTo>
                  <a:pt x="207" y="195"/>
                  <a:pt x="205" y="196"/>
                  <a:pt x="203" y="195"/>
                </a:cubicBezTo>
                <a:cubicBezTo>
                  <a:pt x="208" y="191"/>
                  <a:pt x="214" y="193"/>
                  <a:pt x="218" y="188"/>
                </a:cubicBezTo>
                <a:cubicBezTo>
                  <a:pt x="219" y="187"/>
                  <a:pt x="217" y="185"/>
                  <a:pt x="218" y="184"/>
                </a:cubicBezTo>
                <a:cubicBezTo>
                  <a:pt x="219" y="183"/>
                  <a:pt x="221" y="185"/>
                  <a:pt x="222" y="184"/>
                </a:cubicBezTo>
                <a:cubicBezTo>
                  <a:pt x="223" y="183"/>
                  <a:pt x="221" y="180"/>
                  <a:pt x="222" y="178"/>
                </a:cubicBezTo>
                <a:cubicBezTo>
                  <a:pt x="222" y="177"/>
                  <a:pt x="227" y="176"/>
                  <a:pt x="227" y="175"/>
                </a:cubicBezTo>
                <a:cubicBezTo>
                  <a:pt x="228" y="173"/>
                  <a:pt x="226" y="169"/>
                  <a:pt x="227" y="167"/>
                </a:cubicBezTo>
                <a:cubicBezTo>
                  <a:pt x="228" y="167"/>
                  <a:pt x="230" y="170"/>
                  <a:pt x="231" y="169"/>
                </a:cubicBezTo>
                <a:cubicBezTo>
                  <a:pt x="229" y="170"/>
                  <a:pt x="234" y="160"/>
                  <a:pt x="233" y="160"/>
                </a:cubicBezTo>
                <a:cubicBezTo>
                  <a:pt x="237" y="164"/>
                  <a:pt x="238" y="157"/>
                  <a:pt x="242" y="156"/>
                </a:cubicBezTo>
                <a:cubicBezTo>
                  <a:pt x="242" y="153"/>
                  <a:pt x="245" y="151"/>
                  <a:pt x="242" y="150"/>
                </a:cubicBezTo>
                <a:cubicBezTo>
                  <a:pt x="243" y="147"/>
                  <a:pt x="248" y="150"/>
                  <a:pt x="248" y="145"/>
                </a:cubicBezTo>
                <a:cubicBezTo>
                  <a:pt x="248" y="143"/>
                  <a:pt x="251" y="143"/>
                  <a:pt x="253" y="143"/>
                </a:cubicBezTo>
                <a:cubicBezTo>
                  <a:pt x="254" y="141"/>
                  <a:pt x="253" y="140"/>
                  <a:pt x="252" y="139"/>
                </a:cubicBezTo>
                <a:cubicBezTo>
                  <a:pt x="257" y="135"/>
                  <a:pt x="260" y="135"/>
                  <a:pt x="265" y="134"/>
                </a:cubicBezTo>
                <a:cubicBezTo>
                  <a:pt x="267" y="132"/>
                  <a:pt x="264" y="131"/>
                  <a:pt x="267" y="126"/>
                </a:cubicBezTo>
                <a:cubicBezTo>
                  <a:pt x="268" y="125"/>
                  <a:pt x="272" y="124"/>
                  <a:pt x="272" y="121"/>
                </a:cubicBezTo>
                <a:cubicBezTo>
                  <a:pt x="272" y="116"/>
                  <a:pt x="278" y="123"/>
                  <a:pt x="278" y="115"/>
                </a:cubicBezTo>
                <a:cubicBezTo>
                  <a:pt x="285" y="112"/>
                  <a:pt x="292" y="119"/>
                  <a:pt x="293" y="108"/>
                </a:cubicBezTo>
                <a:cubicBezTo>
                  <a:pt x="296" y="110"/>
                  <a:pt x="304" y="106"/>
                  <a:pt x="309" y="109"/>
                </a:cubicBezTo>
                <a:cubicBezTo>
                  <a:pt x="311" y="108"/>
                  <a:pt x="312" y="106"/>
                  <a:pt x="313" y="104"/>
                </a:cubicBezTo>
                <a:cubicBezTo>
                  <a:pt x="318" y="101"/>
                  <a:pt x="323" y="110"/>
                  <a:pt x="322" y="102"/>
                </a:cubicBezTo>
                <a:cubicBezTo>
                  <a:pt x="326" y="103"/>
                  <a:pt x="326" y="107"/>
                  <a:pt x="330" y="108"/>
                </a:cubicBezTo>
                <a:cubicBezTo>
                  <a:pt x="333" y="107"/>
                  <a:pt x="332" y="102"/>
                  <a:pt x="337" y="104"/>
                </a:cubicBezTo>
                <a:cubicBezTo>
                  <a:pt x="338" y="107"/>
                  <a:pt x="336" y="107"/>
                  <a:pt x="335" y="109"/>
                </a:cubicBezTo>
                <a:cubicBezTo>
                  <a:pt x="337" y="110"/>
                  <a:pt x="346" y="101"/>
                  <a:pt x="350" y="106"/>
                </a:cubicBezTo>
                <a:cubicBezTo>
                  <a:pt x="353" y="108"/>
                  <a:pt x="351" y="105"/>
                  <a:pt x="354" y="106"/>
                </a:cubicBezTo>
                <a:cubicBezTo>
                  <a:pt x="358" y="106"/>
                  <a:pt x="362" y="109"/>
                  <a:pt x="367" y="108"/>
                </a:cubicBezTo>
                <a:cubicBezTo>
                  <a:pt x="366" y="109"/>
                  <a:pt x="368" y="112"/>
                  <a:pt x="367" y="113"/>
                </a:cubicBezTo>
                <a:cubicBezTo>
                  <a:pt x="367" y="114"/>
                  <a:pt x="364" y="113"/>
                  <a:pt x="363" y="113"/>
                </a:cubicBezTo>
                <a:cubicBezTo>
                  <a:pt x="362" y="115"/>
                  <a:pt x="364" y="118"/>
                  <a:pt x="360" y="117"/>
                </a:cubicBezTo>
                <a:cubicBezTo>
                  <a:pt x="363" y="121"/>
                  <a:pt x="374" y="118"/>
                  <a:pt x="378" y="117"/>
                </a:cubicBezTo>
                <a:cubicBezTo>
                  <a:pt x="382" y="115"/>
                  <a:pt x="381" y="120"/>
                  <a:pt x="382" y="121"/>
                </a:cubicBezTo>
                <a:cubicBezTo>
                  <a:pt x="384" y="122"/>
                  <a:pt x="388" y="119"/>
                  <a:pt x="388" y="122"/>
                </a:cubicBezTo>
                <a:cubicBezTo>
                  <a:pt x="401" y="119"/>
                  <a:pt x="404" y="130"/>
                  <a:pt x="412" y="126"/>
                </a:cubicBezTo>
                <a:cubicBezTo>
                  <a:pt x="410" y="132"/>
                  <a:pt x="418" y="129"/>
                  <a:pt x="418" y="134"/>
                </a:cubicBezTo>
                <a:cubicBezTo>
                  <a:pt x="422" y="134"/>
                  <a:pt x="430" y="133"/>
                  <a:pt x="425" y="137"/>
                </a:cubicBezTo>
                <a:cubicBezTo>
                  <a:pt x="429" y="139"/>
                  <a:pt x="433" y="138"/>
                  <a:pt x="436" y="139"/>
                </a:cubicBezTo>
                <a:cubicBezTo>
                  <a:pt x="437" y="139"/>
                  <a:pt x="436" y="143"/>
                  <a:pt x="436" y="143"/>
                </a:cubicBezTo>
                <a:cubicBezTo>
                  <a:pt x="437" y="144"/>
                  <a:pt x="441" y="142"/>
                  <a:pt x="442" y="143"/>
                </a:cubicBezTo>
                <a:cubicBezTo>
                  <a:pt x="443" y="150"/>
                  <a:pt x="443" y="152"/>
                  <a:pt x="442" y="160"/>
                </a:cubicBezTo>
                <a:cubicBezTo>
                  <a:pt x="439" y="155"/>
                  <a:pt x="435" y="161"/>
                  <a:pt x="431" y="162"/>
                </a:cubicBezTo>
                <a:cubicBezTo>
                  <a:pt x="425" y="162"/>
                  <a:pt x="419" y="156"/>
                  <a:pt x="414" y="162"/>
                </a:cubicBezTo>
                <a:cubicBezTo>
                  <a:pt x="412" y="162"/>
                  <a:pt x="413" y="158"/>
                  <a:pt x="412" y="158"/>
                </a:cubicBezTo>
                <a:cubicBezTo>
                  <a:pt x="409" y="157"/>
                  <a:pt x="409" y="160"/>
                  <a:pt x="408" y="160"/>
                </a:cubicBezTo>
                <a:cubicBezTo>
                  <a:pt x="406" y="160"/>
                  <a:pt x="405" y="156"/>
                  <a:pt x="404" y="156"/>
                </a:cubicBezTo>
                <a:cubicBezTo>
                  <a:pt x="401" y="156"/>
                  <a:pt x="396" y="161"/>
                  <a:pt x="397" y="154"/>
                </a:cubicBezTo>
                <a:cubicBezTo>
                  <a:pt x="391" y="156"/>
                  <a:pt x="393" y="154"/>
                  <a:pt x="386" y="154"/>
                </a:cubicBezTo>
                <a:cubicBezTo>
                  <a:pt x="385" y="157"/>
                  <a:pt x="387" y="158"/>
                  <a:pt x="390" y="158"/>
                </a:cubicBezTo>
                <a:cubicBezTo>
                  <a:pt x="393" y="157"/>
                  <a:pt x="393" y="160"/>
                  <a:pt x="395" y="160"/>
                </a:cubicBezTo>
                <a:cubicBezTo>
                  <a:pt x="392" y="163"/>
                  <a:pt x="395" y="162"/>
                  <a:pt x="397" y="163"/>
                </a:cubicBezTo>
                <a:cubicBezTo>
                  <a:pt x="398" y="164"/>
                  <a:pt x="397" y="166"/>
                  <a:pt x="397" y="167"/>
                </a:cubicBezTo>
                <a:cubicBezTo>
                  <a:pt x="398" y="169"/>
                  <a:pt x="401" y="169"/>
                  <a:pt x="401" y="171"/>
                </a:cubicBezTo>
                <a:cubicBezTo>
                  <a:pt x="401" y="173"/>
                  <a:pt x="405" y="178"/>
                  <a:pt x="404" y="184"/>
                </a:cubicBezTo>
                <a:cubicBezTo>
                  <a:pt x="405" y="190"/>
                  <a:pt x="416" y="186"/>
                  <a:pt x="418" y="191"/>
                </a:cubicBezTo>
                <a:cubicBezTo>
                  <a:pt x="419" y="190"/>
                  <a:pt x="419" y="187"/>
                  <a:pt x="423" y="188"/>
                </a:cubicBezTo>
                <a:cubicBezTo>
                  <a:pt x="422" y="182"/>
                  <a:pt x="414" y="184"/>
                  <a:pt x="412" y="180"/>
                </a:cubicBezTo>
                <a:cubicBezTo>
                  <a:pt x="411" y="173"/>
                  <a:pt x="422" y="178"/>
                  <a:pt x="427" y="177"/>
                </a:cubicBezTo>
                <a:cubicBezTo>
                  <a:pt x="426" y="181"/>
                  <a:pt x="435" y="176"/>
                  <a:pt x="432" y="182"/>
                </a:cubicBezTo>
                <a:cubicBezTo>
                  <a:pt x="437" y="184"/>
                  <a:pt x="440" y="176"/>
                  <a:pt x="440" y="184"/>
                </a:cubicBezTo>
                <a:cubicBezTo>
                  <a:pt x="445" y="181"/>
                  <a:pt x="440" y="174"/>
                  <a:pt x="436" y="175"/>
                </a:cubicBezTo>
                <a:cubicBezTo>
                  <a:pt x="437" y="171"/>
                  <a:pt x="441" y="170"/>
                  <a:pt x="445" y="169"/>
                </a:cubicBezTo>
                <a:cubicBezTo>
                  <a:pt x="448" y="167"/>
                  <a:pt x="448" y="162"/>
                  <a:pt x="451" y="160"/>
                </a:cubicBezTo>
                <a:cubicBezTo>
                  <a:pt x="459" y="159"/>
                  <a:pt x="463" y="162"/>
                  <a:pt x="468" y="163"/>
                </a:cubicBezTo>
                <a:cubicBezTo>
                  <a:pt x="470" y="163"/>
                  <a:pt x="469" y="160"/>
                  <a:pt x="472" y="160"/>
                </a:cubicBezTo>
                <a:cubicBezTo>
                  <a:pt x="472" y="157"/>
                  <a:pt x="470" y="155"/>
                  <a:pt x="468" y="154"/>
                </a:cubicBezTo>
                <a:cubicBezTo>
                  <a:pt x="471" y="147"/>
                  <a:pt x="471" y="140"/>
                  <a:pt x="470" y="134"/>
                </a:cubicBezTo>
                <a:cubicBezTo>
                  <a:pt x="476" y="134"/>
                  <a:pt x="481" y="133"/>
                  <a:pt x="485" y="136"/>
                </a:cubicBezTo>
                <a:cubicBezTo>
                  <a:pt x="486" y="136"/>
                  <a:pt x="491" y="136"/>
                  <a:pt x="490" y="141"/>
                </a:cubicBezTo>
                <a:cubicBezTo>
                  <a:pt x="486" y="141"/>
                  <a:pt x="483" y="141"/>
                  <a:pt x="479" y="141"/>
                </a:cubicBezTo>
                <a:cubicBezTo>
                  <a:pt x="479" y="143"/>
                  <a:pt x="479" y="145"/>
                  <a:pt x="479" y="147"/>
                </a:cubicBezTo>
                <a:cubicBezTo>
                  <a:pt x="483" y="152"/>
                  <a:pt x="485" y="146"/>
                  <a:pt x="488" y="149"/>
                </a:cubicBezTo>
                <a:cubicBezTo>
                  <a:pt x="490" y="150"/>
                  <a:pt x="483" y="151"/>
                  <a:pt x="483" y="150"/>
                </a:cubicBezTo>
                <a:cubicBezTo>
                  <a:pt x="481" y="154"/>
                  <a:pt x="488" y="150"/>
                  <a:pt x="490" y="154"/>
                </a:cubicBezTo>
                <a:cubicBezTo>
                  <a:pt x="493" y="152"/>
                  <a:pt x="497" y="150"/>
                  <a:pt x="500" y="147"/>
                </a:cubicBezTo>
                <a:cubicBezTo>
                  <a:pt x="500" y="146"/>
                  <a:pt x="502" y="145"/>
                  <a:pt x="501" y="143"/>
                </a:cubicBezTo>
                <a:cubicBezTo>
                  <a:pt x="510" y="145"/>
                  <a:pt x="509" y="138"/>
                  <a:pt x="516" y="139"/>
                </a:cubicBezTo>
                <a:cubicBezTo>
                  <a:pt x="519" y="138"/>
                  <a:pt x="520" y="137"/>
                  <a:pt x="520" y="134"/>
                </a:cubicBezTo>
                <a:cubicBezTo>
                  <a:pt x="523" y="134"/>
                  <a:pt x="525" y="132"/>
                  <a:pt x="526" y="130"/>
                </a:cubicBezTo>
                <a:cubicBezTo>
                  <a:pt x="533" y="136"/>
                  <a:pt x="539" y="127"/>
                  <a:pt x="546" y="126"/>
                </a:cubicBezTo>
                <a:cubicBezTo>
                  <a:pt x="546" y="129"/>
                  <a:pt x="546" y="131"/>
                  <a:pt x="546" y="134"/>
                </a:cubicBezTo>
                <a:cubicBezTo>
                  <a:pt x="553" y="134"/>
                  <a:pt x="559" y="134"/>
                  <a:pt x="563" y="132"/>
                </a:cubicBezTo>
                <a:cubicBezTo>
                  <a:pt x="564" y="132"/>
                  <a:pt x="566" y="132"/>
                  <a:pt x="567" y="132"/>
                </a:cubicBezTo>
                <a:cubicBezTo>
                  <a:pt x="567" y="132"/>
                  <a:pt x="566" y="130"/>
                  <a:pt x="567" y="130"/>
                </a:cubicBezTo>
                <a:cubicBezTo>
                  <a:pt x="570" y="129"/>
                  <a:pt x="576" y="130"/>
                  <a:pt x="576" y="124"/>
                </a:cubicBezTo>
                <a:cubicBezTo>
                  <a:pt x="581" y="127"/>
                  <a:pt x="588" y="127"/>
                  <a:pt x="591" y="132"/>
                </a:cubicBezTo>
                <a:cubicBezTo>
                  <a:pt x="594" y="131"/>
                  <a:pt x="595" y="129"/>
                  <a:pt x="596" y="126"/>
                </a:cubicBezTo>
                <a:cubicBezTo>
                  <a:pt x="597" y="124"/>
                  <a:pt x="588" y="122"/>
                  <a:pt x="595" y="121"/>
                </a:cubicBezTo>
                <a:cubicBezTo>
                  <a:pt x="592" y="116"/>
                  <a:pt x="583" y="118"/>
                  <a:pt x="585" y="108"/>
                </a:cubicBezTo>
                <a:cubicBezTo>
                  <a:pt x="588" y="109"/>
                  <a:pt x="589" y="112"/>
                  <a:pt x="595" y="113"/>
                </a:cubicBezTo>
                <a:cubicBezTo>
                  <a:pt x="597" y="114"/>
                  <a:pt x="600" y="118"/>
                  <a:pt x="606" y="117"/>
                </a:cubicBezTo>
                <a:cubicBezTo>
                  <a:pt x="607" y="117"/>
                  <a:pt x="608" y="115"/>
                  <a:pt x="608" y="115"/>
                </a:cubicBezTo>
                <a:cubicBezTo>
                  <a:pt x="609" y="115"/>
                  <a:pt x="611" y="118"/>
                  <a:pt x="611" y="115"/>
                </a:cubicBezTo>
                <a:cubicBezTo>
                  <a:pt x="614" y="115"/>
                  <a:pt x="614" y="118"/>
                  <a:pt x="615" y="119"/>
                </a:cubicBezTo>
                <a:cubicBezTo>
                  <a:pt x="618" y="120"/>
                  <a:pt x="621" y="118"/>
                  <a:pt x="621" y="122"/>
                </a:cubicBezTo>
                <a:cubicBezTo>
                  <a:pt x="627" y="120"/>
                  <a:pt x="629" y="124"/>
                  <a:pt x="636" y="121"/>
                </a:cubicBezTo>
                <a:cubicBezTo>
                  <a:pt x="633" y="127"/>
                  <a:pt x="642" y="122"/>
                  <a:pt x="639" y="128"/>
                </a:cubicBezTo>
                <a:cubicBezTo>
                  <a:pt x="643" y="128"/>
                  <a:pt x="644" y="129"/>
                  <a:pt x="645" y="132"/>
                </a:cubicBezTo>
                <a:cubicBezTo>
                  <a:pt x="651" y="131"/>
                  <a:pt x="652" y="135"/>
                  <a:pt x="658" y="134"/>
                </a:cubicBezTo>
                <a:cubicBezTo>
                  <a:pt x="661" y="122"/>
                  <a:pt x="647" y="128"/>
                  <a:pt x="651" y="117"/>
                </a:cubicBezTo>
                <a:cubicBezTo>
                  <a:pt x="650" y="114"/>
                  <a:pt x="648" y="118"/>
                  <a:pt x="645" y="117"/>
                </a:cubicBezTo>
                <a:cubicBezTo>
                  <a:pt x="645" y="113"/>
                  <a:pt x="648" y="111"/>
                  <a:pt x="647" y="106"/>
                </a:cubicBezTo>
                <a:cubicBezTo>
                  <a:pt x="647" y="103"/>
                  <a:pt x="644" y="105"/>
                  <a:pt x="643" y="104"/>
                </a:cubicBezTo>
                <a:cubicBezTo>
                  <a:pt x="643" y="103"/>
                  <a:pt x="647" y="100"/>
                  <a:pt x="643" y="100"/>
                </a:cubicBezTo>
                <a:cubicBezTo>
                  <a:pt x="643" y="96"/>
                  <a:pt x="648" y="98"/>
                  <a:pt x="647" y="93"/>
                </a:cubicBezTo>
                <a:cubicBezTo>
                  <a:pt x="651" y="93"/>
                  <a:pt x="649" y="88"/>
                  <a:pt x="654" y="89"/>
                </a:cubicBezTo>
                <a:cubicBezTo>
                  <a:pt x="654" y="85"/>
                  <a:pt x="656" y="83"/>
                  <a:pt x="660" y="83"/>
                </a:cubicBezTo>
                <a:cubicBezTo>
                  <a:pt x="658" y="75"/>
                  <a:pt x="666" y="77"/>
                  <a:pt x="665" y="70"/>
                </a:cubicBezTo>
                <a:cubicBezTo>
                  <a:pt x="674" y="69"/>
                  <a:pt x="678" y="73"/>
                  <a:pt x="684" y="74"/>
                </a:cubicBezTo>
                <a:cubicBezTo>
                  <a:pt x="684" y="77"/>
                  <a:pt x="684" y="79"/>
                  <a:pt x="686" y="80"/>
                </a:cubicBezTo>
                <a:cubicBezTo>
                  <a:pt x="686" y="82"/>
                  <a:pt x="682" y="81"/>
                  <a:pt x="680" y="81"/>
                </a:cubicBezTo>
                <a:cubicBezTo>
                  <a:pt x="680" y="89"/>
                  <a:pt x="684" y="92"/>
                  <a:pt x="680" y="98"/>
                </a:cubicBezTo>
                <a:cubicBezTo>
                  <a:pt x="682" y="99"/>
                  <a:pt x="683" y="101"/>
                  <a:pt x="684" y="102"/>
                </a:cubicBezTo>
                <a:cubicBezTo>
                  <a:pt x="685" y="103"/>
                  <a:pt x="686" y="104"/>
                  <a:pt x="688" y="104"/>
                </a:cubicBezTo>
                <a:cubicBezTo>
                  <a:pt x="685" y="108"/>
                  <a:pt x="687" y="118"/>
                  <a:pt x="684" y="122"/>
                </a:cubicBezTo>
                <a:cubicBezTo>
                  <a:pt x="682" y="128"/>
                  <a:pt x="689" y="126"/>
                  <a:pt x="690" y="130"/>
                </a:cubicBezTo>
                <a:cubicBezTo>
                  <a:pt x="688" y="145"/>
                  <a:pt x="682" y="154"/>
                  <a:pt x="669" y="158"/>
                </a:cubicBezTo>
                <a:cubicBezTo>
                  <a:pt x="670" y="162"/>
                  <a:pt x="677" y="158"/>
                  <a:pt x="678" y="162"/>
                </a:cubicBezTo>
                <a:cubicBezTo>
                  <a:pt x="683" y="161"/>
                  <a:pt x="682" y="155"/>
                  <a:pt x="688" y="156"/>
                </a:cubicBezTo>
                <a:cubicBezTo>
                  <a:pt x="687" y="158"/>
                  <a:pt x="686" y="159"/>
                  <a:pt x="686" y="162"/>
                </a:cubicBezTo>
                <a:cubicBezTo>
                  <a:pt x="688" y="161"/>
                  <a:pt x="687" y="158"/>
                  <a:pt x="690" y="158"/>
                </a:cubicBezTo>
                <a:cubicBezTo>
                  <a:pt x="692" y="158"/>
                  <a:pt x="691" y="155"/>
                  <a:pt x="692" y="154"/>
                </a:cubicBezTo>
                <a:cubicBezTo>
                  <a:pt x="692" y="154"/>
                  <a:pt x="695" y="155"/>
                  <a:pt x="695" y="154"/>
                </a:cubicBezTo>
                <a:cubicBezTo>
                  <a:pt x="696" y="153"/>
                  <a:pt x="695" y="150"/>
                  <a:pt x="695" y="149"/>
                </a:cubicBezTo>
                <a:cubicBezTo>
                  <a:pt x="697" y="149"/>
                  <a:pt x="699" y="149"/>
                  <a:pt x="701" y="149"/>
                </a:cubicBezTo>
                <a:cubicBezTo>
                  <a:pt x="699" y="143"/>
                  <a:pt x="707" y="137"/>
                  <a:pt x="701" y="134"/>
                </a:cubicBezTo>
                <a:cubicBezTo>
                  <a:pt x="701" y="132"/>
                  <a:pt x="705" y="132"/>
                  <a:pt x="705" y="130"/>
                </a:cubicBezTo>
                <a:cubicBezTo>
                  <a:pt x="705" y="128"/>
                  <a:pt x="702" y="128"/>
                  <a:pt x="701" y="128"/>
                </a:cubicBezTo>
                <a:cubicBezTo>
                  <a:pt x="701" y="124"/>
                  <a:pt x="707" y="127"/>
                  <a:pt x="710" y="126"/>
                </a:cubicBezTo>
                <a:cubicBezTo>
                  <a:pt x="708" y="124"/>
                  <a:pt x="710" y="119"/>
                  <a:pt x="705" y="121"/>
                </a:cubicBezTo>
                <a:cubicBezTo>
                  <a:pt x="700" y="123"/>
                  <a:pt x="698" y="116"/>
                  <a:pt x="697" y="121"/>
                </a:cubicBezTo>
                <a:cubicBezTo>
                  <a:pt x="694" y="117"/>
                  <a:pt x="694" y="113"/>
                  <a:pt x="695" y="109"/>
                </a:cubicBezTo>
                <a:cubicBezTo>
                  <a:pt x="695" y="109"/>
                  <a:pt x="699" y="110"/>
                  <a:pt x="699" y="109"/>
                </a:cubicBezTo>
                <a:cubicBezTo>
                  <a:pt x="701" y="108"/>
                  <a:pt x="698" y="102"/>
                  <a:pt x="699" y="100"/>
                </a:cubicBezTo>
                <a:cubicBezTo>
                  <a:pt x="699" y="97"/>
                  <a:pt x="697" y="100"/>
                  <a:pt x="697" y="100"/>
                </a:cubicBezTo>
                <a:cubicBezTo>
                  <a:pt x="693" y="97"/>
                  <a:pt x="696" y="93"/>
                  <a:pt x="693" y="89"/>
                </a:cubicBezTo>
                <a:cubicBezTo>
                  <a:pt x="701" y="91"/>
                  <a:pt x="698" y="84"/>
                  <a:pt x="703" y="83"/>
                </a:cubicBezTo>
                <a:cubicBezTo>
                  <a:pt x="703" y="80"/>
                  <a:pt x="703" y="77"/>
                  <a:pt x="703" y="74"/>
                </a:cubicBezTo>
                <a:cubicBezTo>
                  <a:pt x="709" y="72"/>
                  <a:pt x="706" y="80"/>
                  <a:pt x="706" y="83"/>
                </a:cubicBezTo>
                <a:cubicBezTo>
                  <a:pt x="707" y="86"/>
                  <a:pt x="710" y="82"/>
                  <a:pt x="710" y="85"/>
                </a:cubicBezTo>
                <a:cubicBezTo>
                  <a:pt x="710" y="86"/>
                  <a:pt x="708" y="88"/>
                  <a:pt x="708" y="87"/>
                </a:cubicBezTo>
                <a:cubicBezTo>
                  <a:pt x="710" y="92"/>
                  <a:pt x="714" y="93"/>
                  <a:pt x="719" y="96"/>
                </a:cubicBezTo>
                <a:cubicBezTo>
                  <a:pt x="723" y="97"/>
                  <a:pt x="719" y="91"/>
                  <a:pt x="718" y="91"/>
                </a:cubicBezTo>
                <a:cubicBezTo>
                  <a:pt x="720" y="88"/>
                  <a:pt x="726" y="88"/>
                  <a:pt x="731" y="87"/>
                </a:cubicBezTo>
                <a:cubicBezTo>
                  <a:pt x="730" y="85"/>
                  <a:pt x="727" y="85"/>
                  <a:pt x="725" y="85"/>
                </a:cubicBezTo>
                <a:cubicBezTo>
                  <a:pt x="727" y="80"/>
                  <a:pt x="722" y="80"/>
                  <a:pt x="723" y="76"/>
                </a:cubicBezTo>
                <a:cubicBezTo>
                  <a:pt x="725" y="80"/>
                  <a:pt x="736" y="74"/>
                  <a:pt x="734" y="81"/>
                </a:cubicBezTo>
                <a:cubicBezTo>
                  <a:pt x="736" y="83"/>
                  <a:pt x="738" y="80"/>
                  <a:pt x="738" y="80"/>
                </a:cubicBezTo>
                <a:cubicBezTo>
                  <a:pt x="741" y="80"/>
                  <a:pt x="739" y="82"/>
                  <a:pt x="740" y="83"/>
                </a:cubicBezTo>
                <a:cubicBezTo>
                  <a:pt x="741" y="84"/>
                  <a:pt x="743" y="83"/>
                  <a:pt x="744" y="83"/>
                </a:cubicBezTo>
                <a:cubicBezTo>
                  <a:pt x="747" y="87"/>
                  <a:pt x="754" y="83"/>
                  <a:pt x="749" y="89"/>
                </a:cubicBezTo>
                <a:cubicBezTo>
                  <a:pt x="752" y="89"/>
                  <a:pt x="756" y="89"/>
                  <a:pt x="759" y="89"/>
                </a:cubicBezTo>
                <a:cubicBezTo>
                  <a:pt x="759" y="87"/>
                  <a:pt x="751" y="85"/>
                  <a:pt x="757" y="83"/>
                </a:cubicBezTo>
                <a:cubicBezTo>
                  <a:pt x="755" y="82"/>
                  <a:pt x="753" y="81"/>
                  <a:pt x="751" y="80"/>
                </a:cubicBezTo>
                <a:cubicBezTo>
                  <a:pt x="750" y="70"/>
                  <a:pt x="751" y="70"/>
                  <a:pt x="751" y="59"/>
                </a:cubicBezTo>
                <a:cubicBezTo>
                  <a:pt x="761" y="58"/>
                  <a:pt x="775" y="61"/>
                  <a:pt x="783" y="59"/>
                </a:cubicBezTo>
                <a:cubicBezTo>
                  <a:pt x="786" y="58"/>
                  <a:pt x="784" y="53"/>
                  <a:pt x="788" y="57"/>
                </a:cubicBezTo>
                <a:cubicBezTo>
                  <a:pt x="794" y="53"/>
                  <a:pt x="790" y="50"/>
                  <a:pt x="792" y="44"/>
                </a:cubicBezTo>
                <a:cubicBezTo>
                  <a:pt x="797" y="45"/>
                  <a:pt x="799" y="44"/>
                  <a:pt x="801" y="42"/>
                </a:cubicBezTo>
                <a:cubicBezTo>
                  <a:pt x="804" y="38"/>
                  <a:pt x="809" y="37"/>
                  <a:pt x="813" y="33"/>
                </a:cubicBezTo>
                <a:cubicBezTo>
                  <a:pt x="832" y="30"/>
                  <a:pt x="851" y="28"/>
                  <a:pt x="867" y="22"/>
                </a:cubicBezTo>
                <a:cubicBezTo>
                  <a:pt x="870" y="19"/>
                  <a:pt x="870" y="26"/>
                  <a:pt x="870" y="26"/>
                </a:cubicBezTo>
                <a:cubicBezTo>
                  <a:pt x="871" y="25"/>
                  <a:pt x="874" y="21"/>
                  <a:pt x="872" y="20"/>
                </a:cubicBezTo>
                <a:cubicBezTo>
                  <a:pt x="875" y="21"/>
                  <a:pt x="872" y="23"/>
                  <a:pt x="874" y="26"/>
                </a:cubicBezTo>
                <a:cubicBezTo>
                  <a:pt x="875" y="26"/>
                  <a:pt x="879" y="25"/>
                  <a:pt x="878" y="27"/>
                </a:cubicBezTo>
                <a:cubicBezTo>
                  <a:pt x="881" y="26"/>
                  <a:pt x="876" y="25"/>
                  <a:pt x="880" y="24"/>
                </a:cubicBezTo>
                <a:cubicBezTo>
                  <a:pt x="883" y="23"/>
                  <a:pt x="889" y="24"/>
                  <a:pt x="889" y="18"/>
                </a:cubicBezTo>
                <a:cubicBezTo>
                  <a:pt x="893" y="19"/>
                  <a:pt x="895" y="18"/>
                  <a:pt x="895" y="14"/>
                </a:cubicBezTo>
                <a:cubicBezTo>
                  <a:pt x="897" y="15"/>
                  <a:pt x="898" y="18"/>
                  <a:pt x="900" y="18"/>
                </a:cubicBezTo>
                <a:cubicBezTo>
                  <a:pt x="905" y="18"/>
                  <a:pt x="904" y="12"/>
                  <a:pt x="904" y="7"/>
                </a:cubicBezTo>
                <a:cubicBezTo>
                  <a:pt x="913" y="4"/>
                  <a:pt x="922" y="0"/>
                  <a:pt x="936" y="1"/>
                </a:cubicBezTo>
                <a:cubicBezTo>
                  <a:pt x="934" y="3"/>
                  <a:pt x="934" y="6"/>
                  <a:pt x="934" y="9"/>
                </a:cubicBezTo>
                <a:cubicBezTo>
                  <a:pt x="937" y="13"/>
                  <a:pt x="945" y="13"/>
                  <a:pt x="949" y="9"/>
                </a:cubicBezTo>
                <a:cubicBezTo>
                  <a:pt x="951" y="9"/>
                  <a:pt x="950" y="11"/>
                  <a:pt x="949" y="11"/>
                </a:cubicBezTo>
                <a:close/>
                <a:moveTo>
                  <a:pt x="1396" y="238"/>
                </a:moveTo>
                <a:cubicBezTo>
                  <a:pt x="1396" y="236"/>
                  <a:pt x="1393" y="236"/>
                  <a:pt x="1392" y="234"/>
                </a:cubicBezTo>
                <a:cubicBezTo>
                  <a:pt x="1386" y="233"/>
                  <a:pt x="1386" y="238"/>
                  <a:pt x="1392" y="236"/>
                </a:cubicBezTo>
                <a:cubicBezTo>
                  <a:pt x="1393" y="238"/>
                  <a:pt x="1394" y="238"/>
                  <a:pt x="1396" y="238"/>
                </a:cubicBezTo>
                <a:close/>
                <a:moveTo>
                  <a:pt x="403" y="378"/>
                </a:moveTo>
                <a:cubicBezTo>
                  <a:pt x="401" y="384"/>
                  <a:pt x="409" y="380"/>
                  <a:pt x="406" y="387"/>
                </a:cubicBezTo>
                <a:cubicBezTo>
                  <a:pt x="410" y="388"/>
                  <a:pt x="411" y="384"/>
                  <a:pt x="412" y="387"/>
                </a:cubicBezTo>
                <a:cubicBezTo>
                  <a:pt x="412" y="389"/>
                  <a:pt x="411" y="389"/>
                  <a:pt x="410" y="389"/>
                </a:cubicBezTo>
                <a:cubicBezTo>
                  <a:pt x="407" y="390"/>
                  <a:pt x="399" y="393"/>
                  <a:pt x="397" y="393"/>
                </a:cubicBezTo>
                <a:cubicBezTo>
                  <a:pt x="392" y="392"/>
                  <a:pt x="391" y="388"/>
                  <a:pt x="388" y="385"/>
                </a:cubicBezTo>
                <a:cubicBezTo>
                  <a:pt x="388" y="382"/>
                  <a:pt x="393" y="384"/>
                  <a:pt x="393" y="382"/>
                </a:cubicBezTo>
                <a:cubicBezTo>
                  <a:pt x="389" y="378"/>
                  <a:pt x="388" y="377"/>
                  <a:pt x="382" y="380"/>
                </a:cubicBezTo>
                <a:cubicBezTo>
                  <a:pt x="380" y="376"/>
                  <a:pt x="379" y="373"/>
                  <a:pt x="373" y="374"/>
                </a:cubicBezTo>
                <a:cubicBezTo>
                  <a:pt x="370" y="374"/>
                  <a:pt x="372" y="377"/>
                  <a:pt x="371" y="378"/>
                </a:cubicBezTo>
                <a:cubicBezTo>
                  <a:pt x="370" y="379"/>
                  <a:pt x="367" y="379"/>
                  <a:pt x="365" y="380"/>
                </a:cubicBezTo>
                <a:cubicBezTo>
                  <a:pt x="363" y="381"/>
                  <a:pt x="362" y="387"/>
                  <a:pt x="358" y="385"/>
                </a:cubicBezTo>
                <a:cubicBezTo>
                  <a:pt x="360" y="392"/>
                  <a:pt x="354" y="394"/>
                  <a:pt x="354" y="395"/>
                </a:cubicBezTo>
                <a:cubicBezTo>
                  <a:pt x="353" y="399"/>
                  <a:pt x="354" y="403"/>
                  <a:pt x="352" y="408"/>
                </a:cubicBezTo>
                <a:cubicBezTo>
                  <a:pt x="350" y="408"/>
                  <a:pt x="350" y="406"/>
                  <a:pt x="349" y="406"/>
                </a:cubicBezTo>
                <a:cubicBezTo>
                  <a:pt x="347" y="412"/>
                  <a:pt x="353" y="415"/>
                  <a:pt x="349" y="419"/>
                </a:cubicBezTo>
                <a:cubicBezTo>
                  <a:pt x="352" y="417"/>
                  <a:pt x="351" y="422"/>
                  <a:pt x="352" y="423"/>
                </a:cubicBezTo>
                <a:cubicBezTo>
                  <a:pt x="353" y="423"/>
                  <a:pt x="355" y="422"/>
                  <a:pt x="356" y="423"/>
                </a:cubicBezTo>
                <a:cubicBezTo>
                  <a:pt x="360" y="424"/>
                  <a:pt x="361" y="427"/>
                  <a:pt x="363" y="424"/>
                </a:cubicBezTo>
                <a:cubicBezTo>
                  <a:pt x="364" y="424"/>
                  <a:pt x="367" y="425"/>
                  <a:pt x="367" y="424"/>
                </a:cubicBezTo>
                <a:cubicBezTo>
                  <a:pt x="374" y="424"/>
                  <a:pt x="372" y="423"/>
                  <a:pt x="375" y="421"/>
                </a:cubicBezTo>
                <a:cubicBezTo>
                  <a:pt x="378" y="420"/>
                  <a:pt x="379" y="423"/>
                  <a:pt x="382" y="423"/>
                </a:cubicBezTo>
                <a:cubicBezTo>
                  <a:pt x="382" y="421"/>
                  <a:pt x="382" y="419"/>
                  <a:pt x="384" y="419"/>
                </a:cubicBezTo>
                <a:cubicBezTo>
                  <a:pt x="388" y="418"/>
                  <a:pt x="397" y="418"/>
                  <a:pt x="401" y="419"/>
                </a:cubicBezTo>
                <a:cubicBezTo>
                  <a:pt x="404" y="420"/>
                  <a:pt x="405" y="422"/>
                  <a:pt x="408" y="423"/>
                </a:cubicBezTo>
                <a:cubicBezTo>
                  <a:pt x="410" y="423"/>
                  <a:pt x="410" y="421"/>
                  <a:pt x="412" y="421"/>
                </a:cubicBezTo>
                <a:cubicBezTo>
                  <a:pt x="411" y="421"/>
                  <a:pt x="413" y="422"/>
                  <a:pt x="414" y="423"/>
                </a:cubicBezTo>
                <a:cubicBezTo>
                  <a:pt x="419" y="424"/>
                  <a:pt x="419" y="424"/>
                  <a:pt x="423" y="424"/>
                </a:cubicBezTo>
                <a:cubicBezTo>
                  <a:pt x="431" y="425"/>
                  <a:pt x="441" y="423"/>
                  <a:pt x="449" y="424"/>
                </a:cubicBezTo>
                <a:cubicBezTo>
                  <a:pt x="449" y="420"/>
                  <a:pt x="449" y="417"/>
                  <a:pt x="451" y="415"/>
                </a:cubicBezTo>
                <a:cubicBezTo>
                  <a:pt x="445" y="407"/>
                  <a:pt x="439" y="398"/>
                  <a:pt x="427" y="396"/>
                </a:cubicBezTo>
                <a:cubicBezTo>
                  <a:pt x="427" y="393"/>
                  <a:pt x="424" y="393"/>
                  <a:pt x="423" y="391"/>
                </a:cubicBezTo>
                <a:cubicBezTo>
                  <a:pt x="423" y="388"/>
                  <a:pt x="422" y="387"/>
                  <a:pt x="421" y="385"/>
                </a:cubicBezTo>
                <a:cubicBezTo>
                  <a:pt x="422" y="380"/>
                  <a:pt x="428" y="379"/>
                  <a:pt x="427" y="372"/>
                </a:cubicBezTo>
                <a:cubicBezTo>
                  <a:pt x="416" y="371"/>
                  <a:pt x="411" y="376"/>
                  <a:pt x="403" y="378"/>
                </a:cubicBezTo>
                <a:close/>
                <a:moveTo>
                  <a:pt x="531" y="464"/>
                </a:moveTo>
                <a:cubicBezTo>
                  <a:pt x="529" y="464"/>
                  <a:pt x="526" y="464"/>
                  <a:pt x="529" y="465"/>
                </a:cubicBezTo>
                <a:cubicBezTo>
                  <a:pt x="532" y="463"/>
                  <a:pt x="539" y="463"/>
                  <a:pt x="542" y="462"/>
                </a:cubicBezTo>
                <a:cubicBezTo>
                  <a:pt x="543" y="462"/>
                  <a:pt x="542" y="458"/>
                  <a:pt x="542" y="458"/>
                </a:cubicBezTo>
                <a:cubicBezTo>
                  <a:pt x="543" y="457"/>
                  <a:pt x="545" y="460"/>
                  <a:pt x="546" y="460"/>
                </a:cubicBezTo>
                <a:cubicBezTo>
                  <a:pt x="546" y="456"/>
                  <a:pt x="546" y="451"/>
                  <a:pt x="546" y="447"/>
                </a:cubicBezTo>
                <a:cubicBezTo>
                  <a:pt x="544" y="444"/>
                  <a:pt x="542" y="443"/>
                  <a:pt x="541" y="441"/>
                </a:cubicBezTo>
                <a:cubicBezTo>
                  <a:pt x="540" y="440"/>
                  <a:pt x="541" y="438"/>
                  <a:pt x="541" y="438"/>
                </a:cubicBezTo>
                <a:cubicBezTo>
                  <a:pt x="540" y="435"/>
                  <a:pt x="534" y="433"/>
                  <a:pt x="539" y="432"/>
                </a:cubicBezTo>
                <a:cubicBezTo>
                  <a:pt x="542" y="432"/>
                  <a:pt x="546" y="432"/>
                  <a:pt x="550" y="432"/>
                </a:cubicBezTo>
                <a:cubicBezTo>
                  <a:pt x="551" y="425"/>
                  <a:pt x="546" y="425"/>
                  <a:pt x="546" y="423"/>
                </a:cubicBezTo>
                <a:cubicBezTo>
                  <a:pt x="546" y="419"/>
                  <a:pt x="542" y="419"/>
                  <a:pt x="541" y="417"/>
                </a:cubicBezTo>
                <a:cubicBezTo>
                  <a:pt x="541" y="417"/>
                  <a:pt x="544" y="415"/>
                  <a:pt x="542" y="413"/>
                </a:cubicBezTo>
                <a:cubicBezTo>
                  <a:pt x="537" y="415"/>
                  <a:pt x="536" y="411"/>
                  <a:pt x="531" y="411"/>
                </a:cubicBezTo>
                <a:cubicBezTo>
                  <a:pt x="533" y="401"/>
                  <a:pt x="520" y="404"/>
                  <a:pt x="520" y="395"/>
                </a:cubicBezTo>
                <a:cubicBezTo>
                  <a:pt x="525" y="391"/>
                  <a:pt x="528" y="385"/>
                  <a:pt x="539" y="387"/>
                </a:cubicBezTo>
                <a:cubicBezTo>
                  <a:pt x="539" y="386"/>
                  <a:pt x="539" y="384"/>
                  <a:pt x="541" y="383"/>
                </a:cubicBezTo>
                <a:cubicBezTo>
                  <a:pt x="541" y="378"/>
                  <a:pt x="535" y="379"/>
                  <a:pt x="535" y="374"/>
                </a:cubicBezTo>
                <a:cubicBezTo>
                  <a:pt x="526" y="373"/>
                  <a:pt x="522" y="377"/>
                  <a:pt x="516" y="374"/>
                </a:cubicBezTo>
                <a:cubicBezTo>
                  <a:pt x="516" y="377"/>
                  <a:pt x="516" y="378"/>
                  <a:pt x="514" y="376"/>
                </a:cubicBezTo>
                <a:cubicBezTo>
                  <a:pt x="513" y="375"/>
                  <a:pt x="512" y="378"/>
                  <a:pt x="513" y="378"/>
                </a:cubicBezTo>
                <a:cubicBezTo>
                  <a:pt x="508" y="380"/>
                  <a:pt x="502" y="383"/>
                  <a:pt x="500" y="383"/>
                </a:cubicBezTo>
                <a:cubicBezTo>
                  <a:pt x="494" y="385"/>
                  <a:pt x="496" y="386"/>
                  <a:pt x="494" y="389"/>
                </a:cubicBezTo>
                <a:cubicBezTo>
                  <a:pt x="493" y="390"/>
                  <a:pt x="491" y="388"/>
                  <a:pt x="490" y="389"/>
                </a:cubicBezTo>
                <a:cubicBezTo>
                  <a:pt x="489" y="390"/>
                  <a:pt x="491" y="394"/>
                  <a:pt x="490" y="395"/>
                </a:cubicBezTo>
                <a:cubicBezTo>
                  <a:pt x="491" y="399"/>
                  <a:pt x="495" y="392"/>
                  <a:pt x="496" y="398"/>
                </a:cubicBezTo>
                <a:cubicBezTo>
                  <a:pt x="496" y="400"/>
                  <a:pt x="497" y="401"/>
                  <a:pt x="498" y="402"/>
                </a:cubicBezTo>
                <a:cubicBezTo>
                  <a:pt x="496" y="408"/>
                  <a:pt x="499" y="412"/>
                  <a:pt x="500" y="413"/>
                </a:cubicBezTo>
                <a:cubicBezTo>
                  <a:pt x="500" y="416"/>
                  <a:pt x="500" y="416"/>
                  <a:pt x="501" y="417"/>
                </a:cubicBezTo>
                <a:cubicBezTo>
                  <a:pt x="502" y="417"/>
                  <a:pt x="503" y="423"/>
                  <a:pt x="503" y="423"/>
                </a:cubicBezTo>
                <a:cubicBezTo>
                  <a:pt x="505" y="428"/>
                  <a:pt x="505" y="427"/>
                  <a:pt x="507" y="430"/>
                </a:cubicBezTo>
                <a:cubicBezTo>
                  <a:pt x="508" y="432"/>
                  <a:pt x="506" y="434"/>
                  <a:pt x="507" y="436"/>
                </a:cubicBezTo>
                <a:cubicBezTo>
                  <a:pt x="508" y="437"/>
                  <a:pt x="512" y="438"/>
                  <a:pt x="511" y="441"/>
                </a:cubicBezTo>
                <a:cubicBezTo>
                  <a:pt x="504" y="439"/>
                  <a:pt x="509" y="449"/>
                  <a:pt x="505" y="451"/>
                </a:cubicBezTo>
                <a:cubicBezTo>
                  <a:pt x="513" y="452"/>
                  <a:pt x="513" y="463"/>
                  <a:pt x="522" y="458"/>
                </a:cubicBezTo>
                <a:cubicBezTo>
                  <a:pt x="515" y="465"/>
                  <a:pt x="531" y="459"/>
                  <a:pt x="531" y="464"/>
                </a:cubicBezTo>
                <a:close/>
                <a:moveTo>
                  <a:pt x="587" y="378"/>
                </a:moveTo>
                <a:cubicBezTo>
                  <a:pt x="586" y="379"/>
                  <a:pt x="587" y="382"/>
                  <a:pt x="585" y="383"/>
                </a:cubicBezTo>
                <a:cubicBezTo>
                  <a:pt x="584" y="385"/>
                  <a:pt x="580" y="385"/>
                  <a:pt x="580" y="387"/>
                </a:cubicBezTo>
                <a:cubicBezTo>
                  <a:pt x="581" y="389"/>
                  <a:pt x="585" y="392"/>
                  <a:pt x="585" y="395"/>
                </a:cubicBezTo>
                <a:cubicBezTo>
                  <a:pt x="585" y="395"/>
                  <a:pt x="582" y="395"/>
                  <a:pt x="583" y="396"/>
                </a:cubicBezTo>
                <a:cubicBezTo>
                  <a:pt x="585" y="398"/>
                  <a:pt x="589" y="397"/>
                  <a:pt x="591" y="400"/>
                </a:cubicBezTo>
                <a:cubicBezTo>
                  <a:pt x="591" y="398"/>
                  <a:pt x="593" y="397"/>
                  <a:pt x="595" y="396"/>
                </a:cubicBezTo>
                <a:cubicBezTo>
                  <a:pt x="596" y="391"/>
                  <a:pt x="592" y="391"/>
                  <a:pt x="591" y="387"/>
                </a:cubicBezTo>
                <a:cubicBezTo>
                  <a:pt x="594" y="386"/>
                  <a:pt x="597" y="384"/>
                  <a:pt x="596" y="380"/>
                </a:cubicBezTo>
                <a:cubicBezTo>
                  <a:pt x="593" y="380"/>
                  <a:pt x="592" y="378"/>
                  <a:pt x="595" y="376"/>
                </a:cubicBezTo>
                <a:cubicBezTo>
                  <a:pt x="592" y="377"/>
                  <a:pt x="589" y="376"/>
                  <a:pt x="587" y="378"/>
                </a:cubicBezTo>
                <a:close/>
                <a:moveTo>
                  <a:pt x="343" y="428"/>
                </a:moveTo>
                <a:cubicBezTo>
                  <a:pt x="342" y="436"/>
                  <a:pt x="356" y="431"/>
                  <a:pt x="356" y="428"/>
                </a:cubicBezTo>
                <a:cubicBezTo>
                  <a:pt x="351" y="426"/>
                  <a:pt x="348" y="426"/>
                  <a:pt x="343" y="428"/>
                </a:cubicBezTo>
                <a:close/>
                <a:moveTo>
                  <a:pt x="386" y="775"/>
                </a:moveTo>
                <a:cubicBezTo>
                  <a:pt x="388" y="768"/>
                  <a:pt x="399" y="768"/>
                  <a:pt x="397" y="756"/>
                </a:cubicBezTo>
                <a:cubicBezTo>
                  <a:pt x="392" y="761"/>
                  <a:pt x="382" y="752"/>
                  <a:pt x="377" y="758"/>
                </a:cubicBezTo>
                <a:cubicBezTo>
                  <a:pt x="385" y="759"/>
                  <a:pt x="375" y="760"/>
                  <a:pt x="375" y="762"/>
                </a:cubicBezTo>
                <a:cubicBezTo>
                  <a:pt x="375" y="760"/>
                  <a:pt x="377" y="766"/>
                  <a:pt x="377" y="767"/>
                </a:cubicBezTo>
                <a:cubicBezTo>
                  <a:pt x="377" y="770"/>
                  <a:pt x="377" y="773"/>
                  <a:pt x="375" y="773"/>
                </a:cubicBezTo>
                <a:cubicBezTo>
                  <a:pt x="375" y="772"/>
                  <a:pt x="373" y="771"/>
                  <a:pt x="373" y="773"/>
                </a:cubicBezTo>
                <a:cubicBezTo>
                  <a:pt x="375" y="776"/>
                  <a:pt x="381" y="775"/>
                  <a:pt x="386" y="775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30" name="iṡlîdè">
            <a:extLst>
              <a:ext uri="{FF2B5EF4-FFF2-40B4-BE49-F238E27FC236}">
                <a16:creationId xmlns:a16="http://schemas.microsoft.com/office/drawing/2014/main" id="{CEFA1CF2-C66E-44AE-BAB4-236B2B27EB48}"/>
              </a:ext>
            </a:extLst>
          </p:cNvPr>
          <p:cNvSpPr/>
          <p:nvPr/>
        </p:nvSpPr>
        <p:spPr bwMode="auto">
          <a:xfrm>
            <a:off x="2962886" y="1551292"/>
            <a:ext cx="87930" cy="46552"/>
          </a:xfrm>
          <a:custGeom>
            <a:avLst/>
            <a:gdLst>
              <a:gd name="T0" fmla="*/ 16 w 23"/>
              <a:gd name="T1" fmla="*/ 0 h 12"/>
              <a:gd name="T2" fmla="*/ 20 w 23"/>
              <a:gd name="T3" fmla="*/ 11 h 12"/>
              <a:gd name="T4" fmla="*/ 0 w 23"/>
              <a:gd name="T5" fmla="*/ 6 h 12"/>
              <a:gd name="T6" fmla="*/ 16 w 23"/>
              <a:gd name="T7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" h="12">
                <a:moveTo>
                  <a:pt x="16" y="0"/>
                </a:moveTo>
                <a:cubicBezTo>
                  <a:pt x="16" y="5"/>
                  <a:pt x="23" y="4"/>
                  <a:pt x="20" y="11"/>
                </a:cubicBezTo>
                <a:cubicBezTo>
                  <a:pt x="10" y="12"/>
                  <a:pt x="4" y="10"/>
                  <a:pt x="0" y="6"/>
                </a:cubicBezTo>
                <a:cubicBezTo>
                  <a:pt x="3" y="1"/>
                  <a:pt x="10" y="1"/>
                  <a:pt x="16" y="0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31" name="ïśľîḓé">
            <a:extLst>
              <a:ext uri="{FF2B5EF4-FFF2-40B4-BE49-F238E27FC236}">
                <a16:creationId xmlns:a16="http://schemas.microsoft.com/office/drawing/2014/main" id="{4ADCA306-587E-4913-8E35-EBC22A557AA3}"/>
              </a:ext>
            </a:extLst>
          </p:cNvPr>
          <p:cNvSpPr/>
          <p:nvPr/>
        </p:nvSpPr>
        <p:spPr bwMode="auto">
          <a:xfrm>
            <a:off x="3141327" y="1639225"/>
            <a:ext cx="861191" cy="602594"/>
          </a:xfrm>
          <a:custGeom>
            <a:avLst/>
            <a:gdLst>
              <a:gd name="T0" fmla="*/ 22 w 224"/>
              <a:gd name="T1" fmla="*/ 9 h 157"/>
              <a:gd name="T2" fmla="*/ 29 w 224"/>
              <a:gd name="T3" fmla="*/ 7 h 157"/>
              <a:gd name="T4" fmla="*/ 29 w 224"/>
              <a:gd name="T5" fmla="*/ 11 h 157"/>
              <a:gd name="T6" fmla="*/ 29 w 224"/>
              <a:gd name="T7" fmla="*/ 18 h 157"/>
              <a:gd name="T8" fmla="*/ 35 w 224"/>
              <a:gd name="T9" fmla="*/ 33 h 157"/>
              <a:gd name="T10" fmla="*/ 48 w 224"/>
              <a:gd name="T11" fmla="*/ 9 h 157"/>
              <a:gd name="T12" fmla="*/ 65 w 224"/>
              <a:gd name="T13" fmla="*/ 7 h 157"/>
              <a:gd name="T14" fmla="*/ 76 w 224"/>
              <a:gd name="T15" fmla="*/ 25 h 157"/>
              <a:gd name="T16" fmla="*/ 89 w 224"/>
              <a:gd name="T17" fmla="*/ 22 h 157"/>
              <a:gd name="T18" fmla="*/ 107 w 224"/>
              <a:gd name="T19" fmla="*/ 20 h 157"/>
              <a:gd name="T20" fmla="*/ 115 w 224"/>
              <a:gd name="T21" fmla="*/ 27 h 157"/>
              <a:gd name="T22" fmla="*/ 122 w 224"/>
              <a:gd name="T23" fmla="*/ 31 h 157"/>
              <a:gd name="T24" fmla="*/ 126 w 224"/>
              <a:gd name="T25" fmla="*/ 33 h 157"/>
              <a:gd name="T26" fmla="*/ 143 w 224"/>
              <a:gd name="T27" fmla="*/ 37 h 157"/>
              <a:gd name="T28" fmla="*/ 158 w 224"/>
              <a:gd name="T29" fmla="*/ 44 h 157"/>
              <a:gd name="T30" fmla="*/ 163 w 224"/>
              <a:gd name="T31" fmla="*/ 50 h 157"/>
              <a:gd name="T32" fmla="*/ 174 w 224"/>
              <a:gd name="T33" fmla="*/ 59 h 157"/>
              <a:gd name="T34" fmla="*/ 167 w 224"/>
              <a:gd name="T35" fmla="*/ 74 h 157"/>
              <a:gd name="T36" fmla="*/ 184 w 224"/>
              <a:gd name="T37" fmla="*/ 76 h 157"/>
              <a:gd name="T38" fmla="*/ 188 w 224"/>
              <a:gd name="T39" fmla="*/ 85 h 157"/>
              <a:gd name="T40" fmla="*/ 202 w 224"/>
              <a:gd name="T41" fmla="*/ 87 h 157"/>
              <a:gd name="T42" fmla="*/ 212 w 224"/>
              <a:gd name="T43" fmla="*/ 96 h 157"/>
              <a:gd name="T44" fmla="*/ 216 w 224"/>
              <a:gd name="T45" fmla="*/ 104 h 157"/>
              <a:gd name="T46" fmla="*/ 206 w 224"/>
              <a:gd name="T47" fmla="*/ 117 h 157"/>
              <a:gd name="T48" fmla="*/ 193 w 224"/>
              <a:gd name="T49" fmla="*/ 115 h 157"/>
              <a:gd name="T50" fmla="*/ 182 w 224"/>
              <a:gd name="T51" fmla="*/ 104 h 157"/>
              <a:gd name="T52" fmla="*/ 173 w 224"/>
              <a:gd name="T53" fmla="*/ 113 h 157"/>
              <a:gd name="T54" fmla="*/ 186 w 224"/>
              <a:gd name="T55" fmla="*/ 121 h 157"/>
              <a:gd name="T56" fmla="*/ 193 w 224"/>
              <a:gd name="T57" fmla="*/ 134 h 157"/>
              <a:gd name="T58" fmla="*/ 188 w 224"/>
              <a:gd name="T59" fmla="*/ 147 h 157"/>
              <a:gd name="T60" fmla="*/ 163 w 224"/>
              <a:gd name="T61" fmla="*/ 137 h 157"/>
              <a:gd name="T62" fmla="*/ 171 w 224"/>
              <a:gd name="T63" fmla="*/ 147 h 157"/>
              <a:gd name="T64" fmla="*/ 180 w 224"/>
              <a:gd name="T65" fmla="*/ 152 h 157"/>
              <a:gd name="T66" fmla="*/ 171 w 224"/>
              <a:gd name="T67" fmla="*/ 152 h 157"/>
              <a:gd name="T68" fmla="*/ 150 w 224"/>
              <a:gd name="T69" fmla="*/ 145 h 157"/>
              <a:gd name="T70" fmla="*/ 139 w 224"/>
              <a:gd name="T71" fmla="*/ 139 h 157"/>
              <a:gd name="T72" fmla="*/ 133 w 224"/>
              <a:gd name="T73" fmla="*/ 130 h 157"/>
              <a:gd name="T74" fmla="*/ 122 w 224"/>
              <a:gd name="T75" fmla="*/ 109 h 157"/>
              <a:gd name="T76" fmla="*/ 124 w 224"/>
              <a:gd name="T77" fmla="*/ 104 h 157"/>
              <a:gd name="T78" fmla="*/ 128 w 224"/>
              <a:gd name="T79" fmla="*/ 96 h 157"/>
              <a:gd name="T80" fmla="*/ 133 w 224"/>
              <a:gd name="T81" fmla="*/ 87 h 157"/>
              <a:gd name="T82" fmla="*/ 128 w 224"/>
              <a:gd name="T83" fmla="*/ 76 h 157"/>
              <a:gd name="T84" fmla="*/ 120 w 224"/>
              <a:gd name="T85" fmla="*/ 70 h 157"/>
              <a:gd name="T86" fmla="*/ 115 w 224"/>
              <a:gd name="T87" fmla="*/ 70 h 157"/>
              <a:gd name="T88" fmla="*/ 107 w 224"/>
              <a:gd name="T89" fmla="*/ 68 h 157"/>
              <a:gd name="T90" fmla="*/ 92 w 224"/>
              <a:gd name="T91" fmla="*/ 52 h 157"/>
              <a:gd name="T92" fmla="*/ 78 w 224"/>
              <a:gd name="T93" fmla="*/ 55 h 157"/>
              <a:gd name="T94" fmla="*/ 65 w 224"/>
              <a:gd name="T95" fmla="*/ 55 h 157"/>
              <a:gd name="T96" fmla="*/ 50 w 224"/>
              <a:gd name="T97" fmla="*/ 55 h 157"/>
              <a:gd name="T98" fmla="*/ 22 w 224"/>
              <a:gd name="T99" fmla="*/ 50 h 157"/>
              <a:gd name="T100" fmla="*/ 9 w 224"/>
              <a:gd name="T101" fmla="*/ 42 h 157"/>
              <a:gd name="T102" fmla="*/ 5 w 224"/>
              <a:gd name="T103" fmla="*/ 33 h 157"/>
              <a:gd name="T104" fmla="*/ 7 w 224"/>
              <a:gd name="T105" fmla="*/ 25 h 157"/>
              <a:gd name="T106" fmla="*/ 145 w 224"/>
              <a:gd name="T107" fmla="*/ 107 h 157"/>
              <a:gd name="T108" fmla="*/ 154 w 224"/>
              <a:gd name="T109" fmla="*/ 100 h 157"/>
              <a:gd name="T110" fmla="*/ 145 w 224"/>
              <a:gd name="T111" fmla="*/ 107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4" h="157">
                <a:moveTo>
                  <a:pt x="9" y="11"/>
                </a:moveTo>
                <a:cubicBezTo>
                  <a:pt x="12" y="16"/>
                  <a:pt x="19" y="4"/>
                  <a:pt x="22" y="9"/>
                </a:cubicBezTo>
                <a:cubicBezTo>
                  <a:pt x="24" y="9"/>
                  <a:pt x="23" y="5"/>
                  <a:pt x="24" y="5"/>
                </a:cubicBezTo>
                <a:cubicBezTo>
                  <a:pt x="26" y="4"/>
                  <a:pt x="27" y="7"/>
                  <a:pt x="29" y="7"/>
                </a:cubicBezTo>
                <a:cubicBezTo>
                  <a:pt x="32" y="7"/>
                  <a:pt x="32" y="0"/>
                  <a:pt x="37" y="5"/>
                </a:cubicBezTo>
                <a:cubicBezTo>
                  <a:pt x="36" y="13"/>
                  <a:pt x="32" y="7"/>
                  <a:pt x="29" y="11"/>
                </a:cubicBezTo>
                <a:cubicBezTo>
                  <a:pt x="28" y="12"/>
                  <a:pt x="33" y="12"/>
                  <a:pt x="33" y="12"/>
                </a:cubicBezTo>
                <a:cubicBezTo>
                  <a:pt x="32" y="15"/>
                  <a:pt x="30" y="15"/>
                  <a:pt x="29" y="18"/>
                </a:cubicBezTo>
                <a:cubicBezTo>
                  <a:pt x="29" y="21"/>
                  <a:pt x="31" y="22"/>
                  <a:pt x="31" y="24"/>
                </a:cubicBezTo>
                <a:cubicBezTo>
                  <a:pt x="32" y="27"/>
                  <a:pt x="30" y="33"/>
                  <a:pt x="35" y="33"/>
                </a:cubicBezTo>
                <a:cubicBezTo>
                  <a:pt x="39" y="32"/>
                  <a:pt x="35" y="22"/>
                  <a:pt x="37" y="18"/>
                </a:cubicBezTo>
                <a:cubicBezTo>
                  <a:pt x="46" y="20"/>
                  <a:pt x="45" y="13"/>
                  <a:pt x="48" y="9"/>
                </a:cubicBezTo>
                <a:cubicBezTo>
                  <a:pt x="50" y="13"/>
                  <a:pt x="55" y="5"/>
                  <a:pt x="57" y="11"/>
                </a:cubicBezTo>
                <a:cubicBezTo>
                  <a:pt x="61" y="11"/>
                  <a:pt x="59" y="5"/>
                  <a:pt x="65" y="7"/>
                </a:cubicBezTo>
                <a:cubicBezTo>
                  <a:pt x="64" y="14"/>
                  <a:pt x="69" y="15"/>
                  <a:pt x="74" y="16"/>
                </a:cubicBezTo>
                <a:cubicBezTo>
                  <a:pt x="72" y="22"/>
                  <a:pt x="73" y="21"/>
                  <a:pt x="76" y="25"/>
                </a:cubicBezTo>
                <a:cubicBezTo>
                  <a:pt x="78" y="23"/>
                  <a:pt x="80" y="23"/>
                  <a:pt x="83" y="25"/>
                </a:cubicBezTo>
                <a:cubicBezTo>
                  <a:pt x="87" y="27"/>
                  <a:pt x="87" y="23"/>
                  <a:pt x="89" y="22"/>
                </a:cubicBezTo>
                <a:cubicBezTo>
                  <a:pt x="91" y="21"/>
                  <a:pt x="94" y="23"/>
                  <a:pt x="94" y="20"/>
                </a:cubicBezTo>
                <a:cubicBezTo>
                  <a:pt x="100" y="22"/>
                  <a:pt x="102" y="22"/>
                  <a:pt x="107" y="20"/>
                </a:cubicBezTo>
                <a:cubicBezTo>
                  <a:pt x="107" y="24"/>
                  <a:pt x="112" y="22"/>
                  <a:pt x="111" y="22"/>
                </a:cubicBezTo>
                <a:cubicBezTo>
                  <a:pt x="113" y="23"/>
                  <a:pt x="113" y="26"/>
                  <a:pt x="115" y="27"/>
                </a:cubicBezTo>
                <a:cubicBezTo>
                  <a:pt x="116" y="28"/>
                  <a:pt x="119" y="29"/>
                  <a:pt x="120" y="29"/>
                </a:cubicBezTo>
                <a:cubicBezTo>
                  <a:pt x="121" y="30"/>
                  <a:pt x="120" y="31"/>
                  <a:pt x="122" y="31"/>
                </a:cubicBezTo>
                <a:cubicBezTo>
                  <a:pt x="126" y="31"/>
                  <a:pt x="121" y="34"/>
                  <a:pt x="124" y="37"/>
                </a:cubicBezTo>
                <a:cubicBezTo>
                  <a:pt x="125" y="38"/>
                  <a:pt x="126" y="34"/>
                  <a:pt x="126" y="33"/>
                </a:cubicBezTo>
                <a:cubicBezTo>
                  <a:pt x="129" y="35"/>
                  <a:pt x="129" y="38"/>
                  <a:pt x="133" y="39"/>
                </a:cubicBezTo>
                <a:cubicBezTo>
                  <a:pt x="137" y="39"/>
                  <a:pt x="139" y="37"/>
                  <a:pt x="143" y="37"/>
                </a:cubicBezTo>
                <a:cubicBezTo>
                  <a:pt x="142" y="44"/>
                  <a:pt x="154" y="40"/>
                  <a:pt x="154" y="46"/>
                </a:cubicBezTo>
                <a:cubicBezTo>
                  <a:pt x="156" y="46"/>
                  <a:pt x="157" y="46"/>
                  <a:pt x="158" y="44"/>
                </a:cubicBezTo>
                <a:cubicBezTo>
                  <a:pt x="160" y="45"/>
                  <a:pt x="161" y="48"/>
                  <a:pt x="161" y="52"/>
                </a:cubicBezTo>
                <a:cubicBezTo>
                  <a:pt x="163" y="52"/>
                  <a:pt x="163" y="51"/>
                  <a:pt x="163" y="50"/>
                </a:cubicBezTo>
                <a:cubicBezTo>
                  <a:pt x="166" y="52"/>
                  <a:pt x="168" y="56"/>
                  <a:pt x="174" y="55"/>
                </a:cubicBezTo>
                <a:cubicBezTo>
                  <a:pt x="173" y="57"/>
                  <a:pt x="172" y="59"/>
                  <a:pt x="174" y="59"/>
                </a:cubicBezTo>
                <a:cubicBezTo>
                  <a:pt x="176" y="62"/>
                  <a:pt x="169" y="65"/>
                  <a:pt x="174" y="66"/>
                </a:cubicBezTo>
                <a:cubicBezTo>
                  <a:pt x="172" y="69"/>
                  <a:pt x="167" y="69"/>
                  <a:pt x="167" y="74"/>
                </a:cubicBezTo>
                <a:cubicBezTo>
                  <a:pt x="171" y="81"/>
                  <a:pt x="180" y="72"/>
                  <a:pt x="182" y="80"/>
                </a:cubicBezTo>
                <a:cubicBezTo>
                  <a:pt x="184" y="79"/>
                  <a:pt x="183" y="77"/>
                  <a:pt x="184" y="76"/>
                </a:cubicBezTo>
                <a:cubicBezTo>
                  <a:pt x="186" y="76"/>
                  <a:pt x="185" y="80"/>
                  <a:pt x="186" y="81"/>
                </a:cubicBezTo>
                <a:cubicBezTo>
                  <a:pt x="186" y="81"/>
                  <a:pt x="188" y="85"/>
                  <a:pt x="188" y="85"/>
                </a:cubicBezTo>
                <a:cubicBezTo>
                  <a:pt x="190" y="85"/>
                  <a:pt x="192" y="81"/>
                  <a:pt x="191" y="89"/>
                </a:cubicBezTo>
                <a:cubicBezTo>
                  <a:pt x="196" y="89"/>
                  <a:pt x="197" y="86"/>
                  <a:pt x="202" y="87"/>
                </a:cubicBezTo>
                <a:cubicBezTo>
                  <a:pt x="203" y="88"/>
                  <a:pt x="204" y="90"/>
                  <a:pt x="204" y="93"/>
                </a:cubicBezTo>
                <a:cubicBezTo>
                  <a:pt x="208" y="93"/>
                  <a:pt x="214" y="91"/>
                  <a:pt x="212" y="96"/>
                </a:cubicBezTo>
                <a:cubicBezTo>
                  <a:pt x="219" y="93"/>
                  <a:pt x="215" y="97"/>
                  <a:pt x="221" y="98"/>
                </a:cubicBezTo>
                <a:cubicBezTo>
                  <a:pt x="224" y="102"/>
                  <a:pt x="215" y="104"/>
                  <a:pt x="216" y="104"/>
                </a:cubicBezTo>
                <a:cubicBezTo>
                  <a:pt x="214" y="105"/>
                  <a:pt x="217" y="106"/>
                  <a:pt x="217" y="106"/>
                </a:cubicBezTo>
                <a:cubicBezTo>
                  <a:pt x="213" y="111"/>
                  <a:pt x="209" y="110"/>
                  <a:pt x="206" y="117"/>
                </a:cubicBezTo>
                <a:cubicBezTo>
                  <a:pt x="204" y="117"/>
                  <a:pt x="203" y="117"/>
                  <a:pt x="202" y="119"/>
                </a:cubicBezTo>
                <a:cubicBezTo>
                  <a:pt x="201" y="118"/>
                  <a:pt x="193" y="118"/>
                  <a:pt x="193" y="115"/>
                </a:cubicBezTo>
                <a:cubicBezTo>
                  <a:pt x="193" y="111"/>
                  <a:pt x="184" y="115"/>
                  <a:pt x="186" y="107"/>
                </a:cubicBezTo>
                <a:cubicBezTo>
                  <a:pt x="182" y="108"/>
                  <a:pt x="182" y="106"/>
                  <a:pt x="182" y="104"/>
                </a:cubicBezTo>
                <a:cubicBezTo>
                  <a:pt x="179" y="104"/>
                  <a:pt x="177" y="104"/>
                  <a:pt x="174" y="104"/>
                </a:cubicBezTo>
                <a:cubicBezTo>
                  <a:pt x="170" y="103"/>
                  <a:pt x="174" y="110"/>
                  <a:pt x="173" y="113"/>
                </a:cubicBezTo>
                <a:cubicBezTo>
                  <a:pt x="173" y="117"/>
                  <a:pt x="178" y="117"/>
                  <a:pt x="178" y="121"/>
                </a:cubicBezTo>
                <a:cubicBezTo>
                  <a:pt x="182" y="118"/>
                  <a:pt x="185" y="125"/>
                  <a:pt x="186" y="121"/>
                </a:cubicBezTo>
                <a:cubicBezTo>
                  <a:pt x="188" y="123"/>
                  <a:pt x="189" y="127"/>
                  <a:pt x="189" y="132"/>
                </a:cubicBezTo>
                <a:cubicBezTo>
                  <a:pt x="189" y="134"/>
                  <a:pt x="193" y="133"/>
                  <a:pt x="193" y="134"/>
                </a:cubicBezTo>
                <a:cubicBezTo>
                  <a:pt x="196" y="138"/>
                  <a:pt x="191" y="147"/>
                  <a:pt x="191" y="150"/>
                </a:cubicBezTo>
                <a:cubicBezTo>
                  <a:pt x="187" y="152"/>
                  <a:pt x="189" y="148"/>
                  <a:pt x="188" y="147"/>
                </a:cubicBezTo>
                <a:cubicBezTo>
                  <a:pt x="185" y="145"/>
                  <a:pt x="179" y="146"/>
                  <a:pt x="178" y="141"/>
                </a:cubicBezTo>
                <a:cubicBezTo>
                  <a:pt x="171" y="142"/>
                  <a:pt x="172" y="135"/>
                  <a:pt x="163" y="137"/>
                </a:cubicBezTo>
                <a:cubicBezTo>
                  <a:pt x="164" y="141"/>
                  <a:pt x="170" y="138"/>
                  <a:pt x="171" y="141"/>
                </a:cubicBezTo>
                <a:cubicBezTo>
                  <a:pt x="164" y="147"/>
                  <a:pt x="177" y="144"/>
                  <a:pt x="171" y="147"/>
                </a:cubicBezTo>
                <a:cubicBezTo>
                  <a:pt x="171" y="149"/>
                  <a:pt x="176" y="149"/>
                  <a:pt x="178" y="150"/>
                </a:cubicBezTo>
                <a:cubicBezTo>
                  <a:pt x="179" y="151"/>
                  <a:pt x="178" y="152"/>
                  <a:pt x="180" y="152"/>
                </a:cubicBezTo>
                <a:cubicBezTo>
                  <a:pt x="183" y="152"/>
                  <a:pt x="184" y="153"/>
                  <a:pt x="184" y="156"/>
                </a:cubicBezTo>
                <a:cubicBezTo>
                  <a:pt x="178" y="157"/>
                  <a:pt x="175" y="155"/>
                  <a:pt x="171" y="152"/>
                </a:cubicBezTo>
                <a:cubicBezTo>
                  <a:pt x="168" y="151"/>
                  <a:pt x="163" y="151"/>
                  <a:pt x="160" y="148"/>
                </a:cubicBezTo>
                <a:cubicBezTo>
                  <a:pt x="157" y="147"/>
                  <a:pt x="153" y="145"/>
                  <a:pt x="150" y="145"/>
                </a:cubicBezTo>
                <a:cubicBezTo>
                  <a:pt x="148" y="145"/>
                  <a:pt x="148" y="142"/>
                  <a:pt x="147" y="141"/>
                </a:cubicBezTo>
                <a:cubicBezTo>
                  <a:pt x="144" y="140"/>
                  <a:pt x="141" y="141"/>
                  <a:pt x="139" y="139"/>
                </a:cubicBezTo>
                <a:cubicBezTo>
                  <a:pt x="137" y="138"/>
                  <a:pt x="139" y="135"/>
                  <a:pt x="137" y="134"/>
                </a:cubicBezTo>
                <a:cubicBezTo>
                  <a:pt x="136" y="132"/>
                  <a:pt x="132" y="134"/>
                  <a:pt x="133" y="130"/>
                </a:cubicBezTo>
                <a:cubicBezTo>
                  <a:pt x="125" y="130"/>
                  <a:pt x="125" y="122"/>
                  <a:pt x="120" y="119"/>
                </a:cubicBezTo>
                <a:cubicBezTo>
                  <a:pt x="122" y="118"/>
                  <a:pt x="120" y="112"/>
                  <a:pt x="122" y="109"/>
                </a:cubicBezTo>
                <a:cubicBezTo>
                  <a:pt x="123" y="109"/>
                  <a:pt x="126" y="110"/>
                  <a:pt x="126" y="109"/>
                </a:cubicBezTo>
                <a:cubicBezTo>
                  <a:pt x="126" y="108"/>
                  <a:pt x="123" y="106"/>
                  <a:pt x="124" y="104"/>
                </a:cubicBezTo>
                <a:cubicBezTo>
                  <a:pt x="124" y="103"/>
                  <a:pt x="128" y="104"/>
                  <a:pt x="128" y="104"/>
                </a:cubicBezTo>
                <a:cubicBezTo>
                  <a:pt x="129" y="103"/>
                  <a:pt x="127" y="98"/>
                  <a:pt x="128" y="96"/>
                </a:cubicBezTo>
                <a:cubicBezTo>
                  <a:pt x="128" y="96"/>
                  <a:pt x="131" y="97"/>
                  <a:pt x="132" y="96"/>
                </a:cubicBezTo>
                <a:cubicBezTo>
                  <a:pt x="134" y="94"/>
                  <a:pt x="131" y="89"/>
                  <a:pt x="133" y="87"/>
                </a:cubicBezTo>
                <a:cubicBezTo>
                  <a:pt x="133" y="85"/>
                  <a:pt x="130" y="85"/>
                  <a:pt x="128" y="85"/>
                </a:cubicBezTo>
                <a:cubicBezTo>
                  <a:pt x="128" y="82"/>
                  <a:pt x="128" y="79"/>
                  <a:pt x="128" y="76"/>
                </a:cubicBezTo>
                <a:cubicBezTo>
                  <a:pt x="126" y="76"/>
                  <a:pt x="125" y="76"/>
                  <a:pt x="124" y="78"/>
                </a:cubicBezTo>
                <a:cubicBezTo>
                  <a:pt x="121" y="76"/>
                  <a:pt x="123" y="72"/>
                  <a:pt x="120" y="70"/>
                </a:cubicBezTo>
                <a:cubicBezTo>
                  <a:pt x="120" y="70"/>
                  <a:pt x="118" y="72"/>
                  <a:pt x="117" y="72"/>
                </a:cubicBezTo>
                <a:cubicBezTo>
                  <a:pt x="117" y="72"/>
                  <a:pt x="115" y="70"/>
                  <a:pt x="115" y="70"/>
                </a:cubicBezTo>
                <a:cubicBezTo>
                  <a:pt x="114" y="70"/>
                  <a:pt x="112" y="67"/>
                  <a:pt x="111" y="66"/>
                </a:cubicBezTo>
                <a:cubicBezTo>
                  <a:pt x="110" y="66"/>
                  <a:pt x="109" y="69"/>
                  <a:pt x="107" y="68"/>
                </a:cubicBezTo>
                <a:cubicBezTo>
                  <a:pt x="107" y="68"/>
                  <a:pt x="104" y="64"/>
                  <a:pt x="100" y="65"/>
                </a:cubicBezTo>
                <a:cubicBezTo>
                  <a:pt x="108" y="56"/>
                  <a:pt x="90" y="61"/>
                  <a:pt x="92" y="52"/>
                </a:cubicBezTo>
                <a:cubicBezTo>
                  <a:pt x="88" y="52"/>
                  <a:pt x="83" y="52"/>
                  <a:pt x="83" y="57"/>
                </a:cubicBezTo>
                <a:cubicBezTo>
                  <a:pt x="80" y="59"/>
                  <a:pt x="78" y="55"/>
                  <a:pt x="78" y="55"/>
                </a:cubicBezTo>
                <a:cubicBezTo>
                  <a:pt x="76" y="55"/>
                  <a:pt x="75" y="57"/>
                  <a:pt x="72" y="57"/>
                </a:cubicBezTo>
                <a:cubicBezTo>
                  <a:pt x="69" y="57"/>
                  <a:pt x="68" y="55"/>
                  <a:pt x="65" y="55"/>
                </a:cubicBezTo>
                <a:cubicBezTo>
                  <a:pt x="61" y="55"/>
                  <a:pt x="61" y="57"/>
                  <a:pt x="57" y="57"/>
                </a:cubicBezTo>
                <a:cubicBezTo>
                  <a:pt x="53" y="57"/>
                  <a:pt x="52" y="56"/>
                  <a:pt x="50" y="55"/>
                </a:cubicBezTo>
                <a:cubicBezTo>
                  <a:pt x="41" y="55"/>
                  <a:pt x="34" y="56"/>
                  <a:pt x="25" y="53"/>
                </a:cubicBezTo>
                <a:cubicBezTo>
                  <a:pt x="24" y="53"/>
                  <a:pt x="22" y="50"/>
                  <a:pt x="22" y="50"/>
                </a:cubicBezTo>
                <a:cubicBezTo>
                  <a:pt x="18" y="49"/>
                  <a:pt x="15" y="51"/>
                  <a:pt x="16" y="46"/>
                </a:cubicBezTo>
                <a:cubicBezTo>
                  <a:pt x="13" y="46"/>
                  <a:pt x="7" y="48"/>
                  <a:pt x="9" y="42"/>
                </a:cubicBezTo>
                <a:cubicBezTo>
                  <a:pt x="15" y="44"/>
                  <a:pt x="16" y="40"/>
                  <a:pt x="20" y="39"/>
                </a:cubicBezTo>
                <a:cubicBezTo>
                  <a:pt x="17" y="35"/>
                  <a:pt x="7" y="38"/>
                  <a:pt x="5" y="33"/>
                </a:cubicBezTo>
                <a:cubicBezTo>
                  <a:pt x="3" y="33"/>
                  <a:pt x="3" y="34"/>
                  <a:pt x="3" y="35"/>
                </a:cubicBezTo>
                <a:cubicBezTo>
                  <a:pt x="0" y="34"/>
                  <a:pt x="5" y="27"/>
                  <a:pt x="7" y="25"/>
                </a:cubicBezTo>
                <a:cubicBezTo>
                  <a:pt x="5" y="19"/>
                  <a:pt x="10" y="17"/>
                  <a:pt x="9" y="11"/>
                </a:cubicBezTo>
                <a:close/>
                <a:moveTo>
                  <a:pt x="145" y="107"/>
                </a:moveTo>
                <a:cubicBezTo>
                  <a:pt x="145" y="103"/>
                  <a:pt x="154" y="107"/>
                  <a:pt x="158" y="106"/>
                </a:cubicBezTo>
                <a:cubicBezTo>
                  <a:pt x="158" y="102"/>
                  <a:pt x="155" y="102"/>
                  <a:pt x="154" y="100"/>
                </a:cubicBezTo>
                <a:cubicBezTo>
                  <a:pt x="152" y="97"/>
                  <a:pt x="147" y="99"/>
                  <a:pt x="143" y="96"/>
                </a:cubicBezTo>
                <a:cubicBezTo>
                  <a:pt x="144" y="100"/>
                  <a:pt x="141" y="107"/>
                  <a:pt x="145" y="107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32" name="ïṡľîḍe">
            <a:extLst>
              <a:ext uri="{FF2B5EF4-FFF2-40B4-BE49-F238E27FC236}">
                <a16:creationId xmlns:a16="http://schemas.microsoft.com/office/drawing/2014/main" id="{1C0403D0-8BE5-47F9-8EE0-CD8E31158CE9}"/>
              </a:ext>
            </a:extLst>
          </p:cNvPr>
          <p:cNvSpPr/>
          <p:nvPr/>
        </p:nvSpPr>
        <p:spPr bwMode="auto">
          <a:xfrm>
            <a:off x="2300829" y="1670259"/>
            <a:ext cx="530163" cy="268968"/>
          </a:xfrm>
          <a:custGeom>
            <a:avLst/>
            <a:gdLst>
              <a:gd name="T0" fmla="*/ 15 w 138"/>
              <a:gd name="T1" fmla="*/ 53 h 70"/>
              <a:gd name="T2" fmla="*/ 17 w 138"/>
              <a:gd name="T3" fmla="*/ 47 h 70"/>
              <a:gd name="T4" fmla="*/ 24 w 138"/>
              <a:gd name="T5" fmla="*/ 45 h 70"/>
              <a:gd name="T6" fmla="*/ 28 w 138"/>
              <a:gd name="T7" fmla="*/ 44 h 70"/>
              <a:gd name="T8" fmla="*/ 49 w 138"/>
              <a:gd name="T9" fmla="*/ 42 h 70"/>
              <a:gd name="T10" fmla="*/ 28 w 138"/>
              <a:gd name="T11" fmla="*/ 40 h 70"/>
              <a:gd name="T12" fmla="*/ 26 w 138"/>
              <a:gd name="T13" fmla="*/ 38 h 70"/>
              <a:gd name="T14" fmla="*/ 21 w 138"/>
              <a:gd name="T15" fmla="*/ 40 h 70"/>
              <a:gd name="T16" fmla="*/ 10 w 138"/>
              <a:gd name="T17" fmla="*/ 38 h 70"/>
              <a:gd name="T18" fmla="*/ 19 w 138"/>
              <a:gd name="T19" fmla="*/ 31 h 70"/>
              <a:gd name="T20" fmla="*/ 24 w 138"/>
              <a:gd name="T21" fmla="*/ 31 h 70"/>
              <a:gd name="T22" fmla="*/ 4 w 138"/>
              <a:gd name="T23" fmla="*/ 27 h 70"/>
              <a:gd name="T24" fmla="*/ 0 w 138"/>
              <a:gd name="T25" fmla="*/ 21 h 70"/>
              <a:gd name="T26" fmla="*/ 10 w 138"/>
              <a:gd name="T27" fmla="*/ 14 h 70"/>
              <a:gd name="T28" fmla="*/ 10 w 138"/>
              <a:gd name="T29" fmla="*/ 12 h 70"/>
              <a:gd name="T30" fmla="*/ 28 w 138"/>
              <a:gd name="T31" fmla="*/ 4 h 70"/>
              <a:gd name="T32" fmla="*/ 34 w 138"/>
              <a:gd name="T33" fmla="*/ 1 h 70"/>
              <a:gd name="T34" fmla="*/ 37 w 138"/>
              <a:gd name="T35" fmla="*/ 3 h 70"/>
              <a:gd name="T36" fmla="*/ 41 w 138"/>
              <a:gd name="T37" fmla="*/ 10 h 70"/>
              <a:gd name="T38" fmla="*/ 37 w 138"/>
              <a:gd name="T39" fmla="*/ 12 h 70"/>
              <a:gd name="T40" fmla="*/ 41 w 138"/>
              <a:gd name="T41" fmla="*/ 14 h 70"/>
              <a:gd name="T42" fmla="*/ 43 w 138"/>
              <a:gd name="T43" fmla="*/ 10 h 70"/>
              <a:gd name="T44" fmla="*/ 54 w 138"/>
              <a:gd name="T45" fmla="*/ 8 h 70"/>
              <a:gd name="T46" fmla="*/ 60 w 138"/>
              <a:gd name="T47" fmla="*/ 17 h 70"/>
              <a:gd name="T48" fmla="*/ 67 w 138"/>
              <a:gd name="T49" fmla="*/ 14 h 70"/>
              <a:gd name="T50" fmla="*/ 73 w 138"/>
              <a:gd name="T51" fmla="*/ 8 h 70"/>
              <a:gd name="T52" fmla="*/ 79 w 138"/>
              <a:gd name="T53" fmla="*/ 10 h 70"/>
              <a:gd name="T54" fmla="*/ 80 w 138"/>
              <a:gd name="T55" fmla="*/ 17 h 70"/>
              <a:gd name="T56" fmla="*/ 84 w 138"/>
              <a:gd name="T57" fmla="*/ 25 h 70"/>
              <a:gd name="T58" fmla="*/ 92 w 138"/>
              <a:gd name="T59" fmla="*/ 19 h 70"/>
              <a:gd name="T60" fmla="*/ 86 w 138"/>
              <a:gd name="T61" fmla="*/ 16 h 70"/>
              <a:gd name="T62" fmla="*/ 86 w 138"/>
              <a:gd name="T63" fmla="*/ 4 h 70"/>
              <a:gd name="T64" fmla="*/ 93 w 138"/>
              <a:gd name="T65" fmla="*/ 3 h 70"/>
              <a:gd name="T66" fmla="*/ 101 w 138"/>
              <a:gd name="T67" fmla="*/ 16 h 70"/>
              <a:gd name="T68" fmla="*/ 106 w 138"/>
              <a:gd name="T69" fmla="*/ 19 h 70"/>
              <a:gd name="T70" fmla="*/ 110 w 138"/>
              <a:gd name="T71" fmla="*/ 25 h 70"/>
              <a:gd name="T72" fmla="*/ 108 w 138"/>
              <a:gd name="T73" fmla="*/ 31 h 70"/>
              <a:gd name="T74" fmla="*/ 114 w 138"/>
              <a:gd name="T75" fmla="*/ 38 h 70"/>
              <a:gd name="T76" fmla="*/ 131 w 138"/>
              <a:gd name="T77" fmla="*/ 40 h 70"/>
              <a:gd name="T78" fmla="*/ 136 w 138"/>
              <a:gd name="T79" fmla="*/ 45 h 70"/>
              <a:gd name="T80" fmla="*/ 138 w 138"/>
              <a:gd name="T81" fmla="*/ 49 h 70"/>
              <a:gd name="T82" fmla="*/ 123 w 138"/>
              <a:gd name="T83" fmla="*/ 49 h 70"/>
              <a:gd name="T84" fmla="*/ 127 w 138"/>
              <a:gd name="T85" fmla="*/ 62 h 70"/>
              <a:gd name="T86" fmla="*/ 106 w 138"/>
              <a:gd name="T87" fmla="*/ 62 h 70"/>
              <a:gd name="T88" fmla="*/ 80 w 138"/>
              <a:gd name="T89" fmla="*/ 62 h 70"/>
              <a:gd name="T90" fmla="*/ 71 w 138"/>
              <a:gd name="T91" fmla="*/ 64 h 70"/>
              <a:gd name="T92" fmla="*/ 69 w 138"/>
              <a:gd name="T93" fmla="*/ 68 h 70"/>
              <a:gd name="T94" fmla="*/ 45 w 138"/>
              <a:gd name="T95" fmla="*/ 68 h 70"/>
              <a:gd name="T96" fmla="*/ 37 w 138"/>
              <a:gd name="T97" fmla="*/ 57 h 70"/>
              <a:gd name="T98" fmla="*/ 23 w 138"/>
              <a:gd name="T99" fmla="*/ 53 h 70"/>
              <a:gd name="T100" fmla="*/ 21 w 138"/>
              <a:gd name="T101" fmla="*/ 55 h 70"/>
              <a:gd name="T102" fmla="*/ 21 w 138"/>
              <a:gd name="T103" fmla="*/ 51 h 70"/>
              <a:gd name="T104" fmla="*/ 15 w 138"/>
              <a:gd name="T105" fmla="*/ 53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8" h="70">
                <a:moveTo>
                  <a:pt x="15" y="53"/>
                </a:moveTo>
                <a:cubicBezTo>
                  <a:pt x="11" y="53"/>
                  <a:pt x="16" y="48"/>
                  <a:pt x="17" y="47"/>
                </a:cubicBezTo>
                <a:cubicBezTo>
                  <a:pt x="17" y="45"/>
                  <a:pt x="22" y="46"/>
                  <a:pt x="24" y="45"/>
                </a:cubicBezTo>
                <a:cubicBezTo>
                  <a:pt x="26" y="45"/>
                  <a:pt x="26" y="44"/>
                  <a:pt x="28" y="44"/>
                </a:cubicBezTo>
                <a:cubicBezTo>
                  <a:pt x="35" y="43"/>
                  <a:pt x="44" y="46"/>
                  <a:pt x="49" y="42"/>
                </a:cubicBezTo>
                <a:cubicBezTo>
                  <a:pt x="47" y="37"/>
                  <a:pt x="35" y="42"/>
                  <a:pt x="28" y="40"/>
                </a:cubicBezTo>
                <a:cubicBezTo>
                  <a:pt x="27" y="40"/>
                  <a:pt x="26" y="38"/>
                  <a:pt x="26" y="38"/>
                </a:cubicBezTo>
                <a:cubicBezTo>
                  <a:pt x="25" y="38"/>
                  <a:pt x="23" y="40"/>
                  <a:pt x="21" y="40"/>
                </a:cubicBezTo>
                <a:cubicBezTo>
                  <a:pt x="17" y="40"/>
                  <a:pt x="13" y="37"/>
                  <a:pt x="10" y="38"/>
                </a:cubicBezTo>
                <a:cubicBezTo>
                  <a:pt x="5" y="32"/>
                  <a:pt x="19" y="34"/>
                  <a:pt x="19" y="31"/>
                </a:cubicBezTo>
                <a:cubicBezTo>
                  <a:pt x="19" y="27"/>
                  <a:pt x="23" y="30"/>
                  <a:pt x="24" y="31"/>
                </a:cubicBezTo>
                <a:cubicBezTo>
                  <a:pt x="24" y="20"/>
                  <a:pt x="13" y="30"/>
                  <a:pt x="4" y="27"/>
                </a:cubicBezTo>
                <a:cubicBezTo>
                  <a:pt x="0" y="24"/>
                  <a:pt x="8" y="21"/>
                  <a:pt x="0" y="21"/>
                </a:cubicBezTo>
                <a:cubicBezTo>
                  <a:pt x="2" y="18"/>
                  <a:pt x="2" y="12"/>
                  <a:pt x="10" y="14"/>
                </a:cubicBezTo>
                <a:cubicBezTo>
                  <a:pt x="12" y="14"/>
                  <a:pt x="10" y="11"/>
                  <a:pt x="10" y="12"/>
                </a:cubicBezTo>
                <a:cubicBezTo>
                  <a:pt x="13" y="7"/>
                  <a:pt x="21" y="6"/>
                  <a:pt x="28" y="4"/>
                </a:cubicBezTo>
                <a:cubicBezTo>
                  <a:pt x="30" y="3"/>
                  <a:pt x="30" y="0"/>
                  <a:pt x="34" y="1"/>
                </a:cubicBezTo>
                <a:cubicBezTo>
                  <a:pt x="34" y="3"/>
                  <a:pt x="36" y="2"/>
                  <a:pt x="37" y="3"/>
                </a:cubicBezTo>
                <a:cubicBezTo>
                  <a:pt x="37" y="7"/>
                  <a:pt x="34" y="10"/>
                  <a:pt x="41" y="10"/>
                </a:cubicBezTo>
                <a:cubicBezTo>
                  <a:pt x="41" y="12"/>
                  <a:pt x="39" y="11"/>
                  <a:pt x="37" y="12"/>
                </a:cubicBezTo>
                <a:cubicBezTo>
                  <a:pt x="37" y="13"/>
                  <a:pt x="40" y="14"/>
                  <a:pt x="41" y="14"/>
                </a:cubicBezTo>
                <a:cubicBezTo>
                  <a:pt x="43" y="13"/>
                  <a:pt x="42" y="10"/>
                  <a:pt x="43" y="10"/>
                </a:cubicBezTo>
                <a:cubicBezTo>
                  <a:pt x="47" y="8"/>
                  <a:pt x="50" y="9"/>
                  <a:pt x="54" y="8"/>
                </a:cubicBezTo>
                <a:cubicBezTo>
                  <a:pt x="56" y="11"/>
                  <a:pt x="60" y="12"/>
                  <a:pt x="60" y="17"/>
                </a:cubicBezTo>
                <a:cubicBezTo>
                  <a:pt x="64" y="17"/>
                  <a:pt x="62" y="12"/>
                  <a:pt x="67" y="14"/>
                </a:cubicBezTo>
                <a:cubicBezTo>
                  <a:pt x="69" y="12"/>
                  <a:pt x="71" y="10"/>
                  <a:pt x="73" y="8"/>
                </a:cubicBezTo>
                <a:cubicBezTo>
                  <a:pt x="74" y="9"/>
                  <a:pt x="76" y="10"/>
                  <a:pt x="79" y="10"/>
                </a:cubicBezTo>
                <a:cubicBezTo>
                  <a:pt x="80" y="13"/>
                  <a:pt x="79" y="15"/>
                  <a:pt x="80" y="17"/>
                </a:cubicBezTo>
                <a:cubicBezTo>
                  <a:pt x="81" y="20"/>
                  <a:pt x="86" y="20"/>
                  <a:pt x="84" y="25"/>
                </a:cubicBezTo>
                <a:cubicBezTo>
                  <a:pt x="88" y="24"/>
                  <a:pt x="88" y="20"/>
                  <a:pt x="92" y="19"/>
                </a:cubicBezTo>
                <a:cubicBezTo>
                  <a:pt x="91" y="17"/>
                  <a:pt x="87" y="17"/>
                  <a:pt x="86" y="16"/>
                </a:cubicBezTo>
                <a:cubicBezTo>
                  <a:pt x="84" y="12"/>
                  <a:pt x="87" y="9"/>
                  <a:pt x="86" y="4"/>
                </a:cubicBezTo>
                <a:cubicBezTo>
                  <a:pt x="89" y="5"/>
                  <a:pt x="90" y="2"/>
                  <a:pt x="93" y="3"/>
                </a:cubicBezTo>
                <a:cubicBezTo>
                  <a:pt x="94" y="6"/>
                  <a:pt x="98" y="11"/>
                  <a:pt x="101" y="16"/>
                </a:cubicBezTo>
                <a:cubicBezTo>
                  <a:pt x="101" y="16"/>
                  <a:pt x="105" y="24"/>
                  <a:pt x="106" y="19"/>
                </a:cubicBezTo>
                <a:cubicBezTo>
                  <a:pt x="109" y="20"/>
                  <a:pt x="107" y="25"/>
                  <a:pt x="110" y="25"/>
                </a:cubicBezTo>
                <a:cubicBezTo>
                  <a:pt x="110" y="28"/>
                  <a:pt x="110" y="30"/>
                  <a:pt x="108" y="31"/>
                </a:cubicBezTo>
                <a:cubicBezTo>
                  <a:pt x="109" y="34"/>
                  <a:pt x="116" y="32"/>
                  <a:pt x="114" y="38"/>
                </a:cubicBezTo>
                <a:cubicBezTo>
                  <a:pt x="121" y="34"/>
                  <a:pt x="121" y="41"/>
                  <a:pt x="131" y="40"/>
                </a:cubicBezTo>
                <a:cubicBezTo>
                  <a:pt x="127" y="47"/>
                  <a:pt x="135" y="44"/>
                  <a:pt x="136" y="45"/>
                </a:cubicBezTo>
                <a:cubicBezTo>
                  <a:pt x="137" y="46"/>
                  <a:pt x="133" y="51"/>
                  <a:pt x="138" y="49"/>
                </a:cubicBezTo>
                <a:cubicBezTo>
                  <a:pt x="135" y="58"/>
                  <a:pt x="131" y="47"/>
                  <a:pt x="123" y="49"/>
                </a:cubicBezTo>
                <a:cubicBezTo>
                  <a:pt x="121" y="56"/>
                  <a:pt x="130" y="54"/>
                  <a:pt x="127" y="62"/>
                </a:cubicBezTo>
                <a:cubicBezTo>
                  <a:pt x="120" y="64"/>
                  <a:pt x="112" y="66"/>
                  <a:pt x="106" y="62"/>
                </a:cubicBezTo>
                <a:cubicBezTo>
                  <a:pt x="100" y="58"/>
                  <a:pt x="88" y="57"/>
                  <a:pt x="80" y="62"/>
                </a:cubicBezTo>
                <a:cubicBezTo>
                  <a:pt x="78" y="63"/>
                  <a:pt x="76" y="62"/>
                  <a:pt x="71" y="64"/>
                </a:cubicBezTo>
                <a:cubicBezTo>
                  <a:pt x="69" y="65"/>
                  <a:pt x="69" y="66"/>
                  <a:pt x="69" y="68"/>
                </a:cubicBezTo>
                <a:cubicBezTo>
                  <a:pt x="64" y="65"/>
                  <a:pt x="54" y="70"/>
                  <a:pt x="45" y="68"/>
                </a:cubicBezTo>
                <a:cubicBezTo>
                  <a:pt x="43" y="64"/>
                  <a:pt x="40" y="61"/>
                  <a:pt x="37" y="57"/>
                </a:cubicBezTo>
                <a:cubicBezTo>
                  <a:pt x="32" y="56"/>
                  <a:pt x="23" y="59"/>
                  <a:pt x="23" y="53"/>
                </a:cubicBezTo>
                <a:cubicBezTo>
                  <a:pt x="21" y="53"/>
                  <a:pt x="21" y="54"/>
                  <a:pt x="21" y="55"/>
                </a:cubicBezTo>
                <a:cubicBezTo>
                  <a:pt x="18" y="54"/>
                  <a:pt x="19" y="51"/>
                  <a:pt x="21" y="51"/>
                </a:cubicBezTo>
                <a:cubicBezTo>
                  <a:pt x="21" y="47"/>
                  <a:pt x="15" y="51"/>
                  <a:pt x="15" y="53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33" name="îS1iḋé">
            <a:extLst>
              <a:ext uri="{FF2B5EF4-FFF2-40B4-BE49-F238E27FC236}">
                <a16:creationId xmlns:a16="http://schemas.microsoft.com/office/drawing/2014/main" id="{4F36D428-BB29-4DE8-A233-36B56C34C67B}"/>
              </a:ext>
            </a:extLst>
          </p:cNvPr>
          <p:cNvSpPr/>
          <p:nvPr/>
        </p:nvSpPr>
        <p:spPr bwMode="auto">
          <a:xfrm>
            <a:off x="883617" y="1734916"/>
            <a:ext cx="3793891" cy="4399184"/>
          </a:xfrm>
          <a:custGeom>
            <a:avLst/>
            <a:gdLst>
              <a:gd name="T0" fmla="*/ 647 w 988"/>
              <a:gd name="T1" fmla="*/ 75 h 1146"/>
              <a:gd name="T2" fmla="*/ 582 w 988"/>
              <a:gd name="T3" fmla="*/ 120 h 1146"/>
              <a:gd name="T4" fmla="*/ 574 w 988"/>
              <a:gd name="T5" fmla="*/ 187 h 1146"/>
              <a:gd name="T6" fmla="*/ 654 w 988"/>
              <a:gd name="T7" fmla="*/ 241 h 1146"/>
              <a:gd name="T8" fmla="*/ 680 w 988"/>
              <a:gd name="T9" fmla="*/ 168 h 1146"/>
              <a:gd name="T10" fmla="*/ 748 w 988"/>
              <a:gd name="T11" fmla="*/ 166 h 1146"/>
              <a:gd name="T12" fmla="*/ 809 w 988"/>
              <a:gd name="T13" fmla="*/ 183 h 1146"/>
              <a:gd name="T14" fmla="*/ 833 w 988"/>
              <a:gd name="T15" fmla="*/ 247 h 1146"/>
              <a:gd name="T16" fmla="*/ 757 w 988"/>
              <a:gd name="T17" fmla="*/ 274 h 1146"/>
              <a:gd name="T18" fmla="*/ 804 w 988"/>
              <a:gd name="T19" fmla="*/ 302 h 1146"/>
              <a:gd name="T20" fmla="*/ 785 w 988"/>
              <a:gd name="T21" fmla="*/ 312 h 1146"/>
              <a:gd name="T22" fmla="*/ 701 w 988"/>
              <a:gd name="T23" fmla="*/ 373 h 1146"/>
              <a:gd name="T24" fmla="*/ 666 w 988"/>
              <a:gd name="T25" fmla="*/ 478 h 1146"/>
              <a:gd name="T26" fmla="*/ 593 w 988"/>
              <a:gd name="T27" fmla="*/ 437 h 1146"/>
              <a:gd name="T28" fmla="*/ 535 w 988"/>
              <a:gd name="T29" fmla="*/ 515 h 1146"/>
              <a:gd name="T30" fmla="*/ 600 w 988"/>
              <a:gd name="T31" fmla="*/ 547 h 1146"/>
              <a:gd name="T32" fmla="*/ 692 w 988"/>
              <a:gd name="T33" fmla="*/ 608 h 1146"/>
              <a:gd name="T34" fmla="*/ 766 w 988"/>
              <a:gd name="T35" fmla="*/ 597 h 1146"/>
              <a:gd name="T36" fmla="*/ 884 w 988"/>
              <a:gd name="T37" fmla="*/ 647 h 1146"/>
              <a:gd name="T38" fmla="*/ 988 w 988"/>
              <a:gd name="T39" fmla="*/ 711 h 1146"/>
              <a:gd name="T40" fmla="*/ 943 w 988"/>
              <a:gd name="T41" fmla="*/ 854 h 1146"/>
              <a:gd name="T42" fmla="*/ 885 w 988"/>
              <a:gd name="T43" fmla="*/ 918 h 1146"/>
              <a:gd name="T44" fmla="*/ 830 w 988"/>
              <a:gd name="T45" fmla="*/ 979 h 1146"/>
              <a:gd name="T46" fmla="*/ 779 w 988"/>
              <a:gd name="T47" fmla="*/ 1037 h 1146"/>
              <a:gd name="T48" fmla="*/ 757 w 988"/>
              <a:gd name="T49" fmla="*/ 1082 h 1146"/>
              <a:gd name="T50" fmla="*/ 716 w 988"/>
              <a:gd name="T51" fmla="*/ 1126 h 1146"/>
              <a:gd name="T52" fmla="*/ 703 w 988"/>
              <a:gd name="T53" fmla="*/ 1065 h 1146"/>
              <a:gd name="T54" fmla="*/ 735 w 988"/>
              <a:gd name="T55" fmla="*/ 936 h 1146"/>
              <a:gd name="T56" fmla="*/ 731 w 988"/>
              <a:gd name="T57" fmla="*/ 813 h 1146"/>
              <a:gd name="T58" fmla="*/ 666 w 988"/>
              <a:gd name="T59" fmla="*/ 729 h 1146"/>
              <a:gd name="T60" fmla="*/ 679 w 988"/>
              <a:gd name="T61" fmla="*/ 660 h 1146"/>
              <a:gd name="T62" fmla="*/ 621 w 988"/>
              <a:gd name="T63" fmla="*/ 588 h 1146"/>
              <a:gd name="T64" fmla="*/ 559 w 988"/>
              <a:gd name="T65" fmla="*/ 550 h 1146"/>
              <a:gd name="T66" fmla="*/ 464 w 988"/>
              <a:gd name="T67" fmla="*/ 496 h 1146"/>
              <a:gd name="T68" fmla="*/ 410 w 988"/>
              <a:gd name="T69" fmla="*/ 440 h 1146"/>
              <a:gd name="T70" fmla="*/ 410 w 988"/>
              <a:gd name="T71" fmla="*/ 463 h 1146"/>
              <a:gd name="T72" fmla="*/ 354 w 988"/>
              <a:gd name="T73" fmla="*/ 392 h 1146"/>
              <a:gd name="T74" fmla="*/ 319 w 988"/>
              <a:gd name="T75" fmla="*/ 267 h 1146"/>
              <a:gd name="T76" fmla="*/ 298 w 988"/>
              <a:gd name="T77" fmla="*/ 233 h 1146"/>
              <a:gd name="T78" fmla="*/ 244 w 988"/>
              <a:gd name="T79" fmla="*/ 174 h 1146"/>
              <a:gd name="T80" fmla="*/ 151 w 988"/>
              <a:gd name="T81" fmla="*/ 144 h 1146"/>
              <a:gd name="T82" fmla="*/ 105 w 988"/>
              <a:gd name="T83" fmla="*/ 168 h 1146"/>
              <a:gd name="T84" fmla="*/ 58 w 988"/>
              <a:gd name="T85" fmla="*/ 198 h 1146"/>
              <a:gd name="T86" fmla="*/ 24 w 988"/>
              <a:gd name="T87" fmla="*/ 153 h 1146"/>
              <a:gd name="T88" fmla="*/ 9 w 988"/>
              <a:gd name="T89" fmla="*/ 97 h 1146"/>
              <a:gd name="T90" fmla="*/ 28 w 988"/>
              <a:gd name="T91" fmla="*/ 62 h 1146"/>
              <a:gd name="T92" fmla="*/ 95 w 988"/>
              <a:gd name="T93" fmla="*/ 21 h 1146"/>
              <a:gd name="T94" fmla="*/ 255 w 988"/>
              <a:gd name="T95" fmla="*/ 38 h 1146"/>
              <a:gd name="T96" fmla="*/ 332 w 988"/>
              <a:gd name="T97" fmla="*/ 41 h 1146"/>
              <a:gd name="T98" fmla="*/ 451 w 988"/>
              <a:gd name="T99" fmla="*/ 73 h 1146"/>
              <a:gd name="T100" fmla="*/ 537 w 988"/>
              <a:gd name="T101" fmla="*/ 53 h 1146"/>
              <a:gd name="T102" fmla="*/ 561 w 988"/>
              <a:gd name="T103" fmla="*/ 12 h 1146"/>
              <a:gd name="T104" fmla="*/ 606 w 988"/>
              <a:gd name="T105" fmla="*/ 51 h 1146"/>
              <a:gd name="T106" fmla="*/ 324 w 988"/>
              <a:gd name="T107" fmla="*/ 86 h 1146"/>
              <a:gd name="T108" fmla="*/ 418 w 988"/>
              <a:gd name="T109" fmla="*/ 135 h 1146"/>
              <a:gd name="T110" fmla="*/ 403 w 988"/>
              <a:gd name="T111" fmla="*/ 133 h 1146"/>
              <a:gd name="T112" fmla="*/ 533 w 988"/>
              <a:gd name="T113" fmla="*/ 250 h 1146"/>
              <a:gd name="T114" fmla="*/ 576 w 988"/>
              <a:gd name="T115" fmla="*/ 295 h 1146"/>
              <a:gd name="T116" fmla="*/ 613 w 988"/>
              <a:gd name="T117" fmla="*/ 271 h 1146"/>
              <a:gd name="T118" fmla="*/ 606 w 988"/>
              <a:gd name="T119" fmla="*/ 340 h 1146"/>
              <a:gd name="T120" fmla="*/ 671 w 988"/>
              <a:gd name="T121" fmla="*/ 317 h 1146"/>
              <a:gd name="T122" fmla="*/ 653 w 988"/>
              <a:gd name="T123" fmla="*/ 338 h 1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88" h="1146">
                <a:moveTo>
                  <a:pt x="602" y="62"/>
                </a:moveTo>
                <a:cubicBezTo>
                  <a:pt x="603" y="66"/>
                  <a:pt x="608" y="59"/>
                  <a:pt x="606" y="68"/>
                </a:cubicBezTo>
                <a:cubicBezTo>
                  <a:pt x="608" y="68"/>
                  <a:pt x="610" y="68"/>
                  <a:pt x="612" y="68"/>
                </a:cubicBezTo>
                <a:cubicBezTo>
                  <a:pt x="614" y="66"/>
                  <a:pt x="616" y="63"/>
                  <a:pt x="615" y="58"/>
                </a:cubicBezTo>
                <a:cubicBezTo>
                  <a:pt x="618" y="57"/>
                  <a:pt x="619" y="56"/>
                  <a:pt x="619" y="53"/>
                </a:cubicBezTo>
                <a:cubicBezTo>
                  <a:pt x="625" y="55"/>
                  <a:pt x="620" y="47"/>
                  <a:pt x="626" y="49"/>
                </a:cubicBezTo>
                <a:cubicBezTo>
                  <a:pt x="626" y="45"/>
                  <a:pt x="626" y="40"/>
                  <a:pt x="626" y="36"/>
                </a:cubicBezTo>
                <a:cubicBezTo>
                  <a:pt x="633" y="35"/>
                  <a:pt x="636" y="34"/>
                  <a:pt x="641" y="36"/>
                </a:cubicBezTo>
                <a:cubicBezTo>
                  <a:pt x="643" y="37"/>
                  <a:pt x="642" y="40"/>
                  <a:pt x="643" y="41"/>
                </a:cubicBezTo>
                <a:cubicBezTo>
                  <a:pt x="644" y="42"/>
                  <a:pt x="646" y="41"/>
                  <a:pt x="647" y="41"/>
                </a:cubicBezTo>
                <a:cubicBezTo>
                  <a:pt x="649" y="42"/>
                  <a:pt x="650" y="45"/>
                  <a:pt x="653" y="45"/>
                </a:cubicBezTo>
                <a:cubicBezTo>
                  <a:pt x="653" y="51"/>
                  <a:pt x="650" y="53"/>
                  <a:pt x="647" y="55"/>
                </a:cubicBezTo>
                <a:cubicBezTo>
                  <a:pt x="651" y="57"/>
                  <a:pt x="649" y="64"/>
                  <a:pt x="654" y="66"/>
                </a:cubicBezTo>
                <a:cubicBezTo>
                  <a:pt x="653" y="70"/>
                  <a:pt x="648" y="71"/>
                  <a:pt x="647" y="75"/>
                </a:cubicBezTo>
                <a:cubicBezTo>
                  <a:pt x="644" y="75"/>
                  <a:pt x="642" y="78"/>
                  <a:pt x="641" y="75"/>
                </a:cubicBezTo>
                <a:cubicBezTo>
                  <a:pt x="638" y="77"/>
                  <a:pt x="638" y="82"/>
                  <a:pt x="636" y="84"/>
                </a:cubicBezTo>
                <a:cubicBezTo>
                  <a:pt x="634" y="83"/>
                  <a:pt x="637" y="79"/>
                  <a:pt x="628" y="81"/>
                </a:cubicBezTo>
                <a:cubicBezTo>
                  <a:pt x="628" y="79"/>
                  <a:pt x="631" y="79"/>
                  <a:pt x="632" y="79"/>
                </a:cubicBezTo>
                <a:cubicBezTo>
                  <a:pt x="628" y="73"/>
                  <a:pt x="621" y="81"/>
                  <a:pt x="615" y="79"/>
                </a:cubicBezTo>
                <a:cubicBezTo>
                  <a:pt x="617" y="85"/>
                  <a:pt x="615" y="83"/>
                  <a:pt x="615" y="90"/>
                </a:cubicBezTo>
                <a:cubicBezTo>
                  <a:pt x="613" y="90"/>
                  <a:pt x="614" y="88"/>
                  <a:pt x="613" y="86"/>
                </a:cubicBezTo>
                <a:cubicBezTo>
                  <a:pt x="609" y="87"/>
                  <a:pt x="610" y="93"/>
                  <a:pt x="604" y="92"/>
                </a:cubicBezTo>
                <a:cubicBezTo>
                  <a:pt x="605" y="94"/>
                  <a:pt x="608" y="93"/>
                  <a:pt x="608" y="96"/>
                </a:cubicBezTo>
                <a:cubicBezTo>
                  <a:pt x="608" y="99"/>
                  <a:pt x="606" y="100"/>
                  <a:pt x="606" y="103"/>
                </a:cubicBezTo>
                <a:cubicBezTo>
                  <a:pt x="602" y="99"/>
                  <a:pt x="596" y="110"/>
                  <a:pt x="595" y="109"/>
                </a:cubicBezTo>
                <a:cubicBezTo>
                  <a:pt x="594" y="108"/>
                  <a:pt x="591" y="106"/>
                  <a:pt x="591" y="112"/>
                </a:cubicBezTo>
                <a:cubicBezTo>
                  <a:pt x="589" y="112"/>
                  <a:pt x="586" y="112"/>
                  <a:pt x="584" y="112"/>
                </a:cubicBezTo>
                <a:cubicBezTo>
                  <a:pt x="581" y="113"/>
                  <a:pt x="582" y="117"/>
                  <a:pt x="582" y="120"/>
                </a:cubicBezTo>
                <a:cubicBezTo>
                  <a:pt x="579" y="118"/>
                  <a:pt x="578" y="118"/>
                  <a:pt x="578" y="122"/>
                </a:cubicBezTo>
                <a:cubicBezTo>
                  <a:pt x="574" y="118"/>
                  <a:pt x="573" y="121"/>
                  <a:pt x="569" y="122"/>
                </a:cubicBezTo>
                <a:cubicBezTo>
                  <a:pt x="570" y="123"/>
                  <a:pt x="571" y="126"/>
                  <a:pt x="571" y="129"/>
                </a:cubicBezTo>
                <a:cubicBezTo>
                  <a:pt x="566" y="125"/>
                  <a:pt x="568" y="130"/>
                  <a:pt x="565" y="135"/>
                </a:cubicBezTo>
                <a:cubicBezTo>
                  <a:pt x="563" y="139"/>
                  <a:pt x="558" y="143"/>
                  <a:pt x="557" y="151"/>
                </a:cubicBezTo>
                <a:cubicBezTo>
                  <a:pt x="553" y="154"/>
                  <a:pt x="551" y="159"/>
                  <a:pt x="548" y="163"/>
                </a:cubicBezTo>
                <a:cubicBezTo>
                  <a:pt x="548" y="166"/>
                  <a:pt x="550" y="163"/>
                  <a:pt x="550" y="163"/>
                </a:cubicBezTo>
                <a:cubicBezTo>
                  <a:pt x="552" y="163"/>
                  <a:pt x="551" y="164"/>
                  <a:pt x="552" y="165"/>
                </a:cubicBezTo>
                <a:cubicBezTo>
                  <a:pt x="553" y="165"/>
                  <a:pt x="555" y="168"/>
                  <a:pt x="556" y="168"/>
                </a:cubicBezTo>
                <a:cubicBezTo>
                  <a:pt x="557" y="169"/>
                  <a:pt x="559" y="164"/>
                  <a:pt x="563" y="168"/>
                </a:cubicBezTo>
                <a:cubicBezTo>
                  <a:pt x="564" y="169"/>
                  <a:pt x="565" y="170"/>
                  <a:pt x="567" y="170"/>
                </a:cubicBezTo>
                <a:cubicBezTo>
                  <a:pt x="567" y="173"/>
                  <a:pt x="567" y="175"/>
                  <a:pt x="567" y="178"/>
                </a:cubicBezTo>
                <a:cubicBezTo>
                  <a:pt x="567" y="180"/>
                  <a:pt x="570" y="179"/>
                  <a:pt x="571" y="181"/>
                </a:cubicBezTo>
                <a:cubicBezTo>
                  <a:pt x="572" y="183"/>
                  <a:pt x="575" y="183"/>
                  <a:pt x="574" y="187"/>
                </a:cubicBezTo>
                <a:cubicBezTo>
                  <a:pt x="584" y="186"/>
                  <a:pt x="591" y="189"/>
                  <a:pt x="597" y="187"/>
                </a:cubicBezTo>
                <a:cubicBezTo>
                  <a:pt x="598" y="194"/>
                  <a:pt x="606" y="192"/>
                  <a:pt x="610" y="196"/>
                </a:cubicBezTo>
                <a:cubicBezTo>
                  <a:pt x="611" y="197"/>
                  <a:pt x="611" y="196"/>
                  <a:pt x="612" y="198"/>
                </a:cubicBezTo>
                <a:cubicBezTo>
                  <a:pt x="612" y="201"/>
                  <a:pt x="614" y="198"/>
                  <a:pt x="613" y="198"/>
                </a:cubicBezTo>
                <a:cubicBezTo>
                  <a:pt x="616" y="198"/>
                  <a:pt x="616" y="201"/>
                  <a:pt x="617" y="202"/>
                </a:cubicBezTo>
                <a:cubicBezTo>
                  <a:pt x="620" y="203"/>
                  <a:pt x="624" y="201"/>
                  <a:pt x="623" y="206"/>
                </a:cubicBezTo>
                <a:cubicBezTo>
                  <a:pt x="633" y="205"/>
                  <a:pt x="638" y="209"/>
                  <a:pt x="647" y="209"/>
                </a:cubicBezTo>
                <a:cubicBezTo>
                  <a:pt x="647" y="215"/>
                  <a:pt x="646" y="221"/>
                  <a:pt x="649" y="224"/>
                </a:cubicBezTo>
                <a:cubicBezTo>
                  <a:pt x="649" y="224"/>
                  <a:pt x="651" y="227"/>
                  <a:pt x="651" y="226"/>
                </a:cubicBezTo>
                <a:cubicBezTo>
                  <a:pt x="651" y="228"/>
                  <a:pt x="649" y="230"/>
                  <a:pt x="649" y="230"/>
                </a:cubicBezTo>
                <a:cubicBezTo>
                  <a:pt x="650" y="232"/>
                  <a:pt x="651" y="230"/>
                  <a:pt x="653" y="232"/>
                </a:cubicBezTo>
                <a:cubicBezTo>
                  <a:pt x="653" y="232"/>
                  <a:pt x="649" y="237"/>
                  <a:pt x="654" y="235"/>
                </a:cubicBezTo>
                <a:cubicBezTo>
                  <a:pt x="653" y="237"/>
                  <a:pt x="652" y="238"/>
                  <a:pt x="653" y="241"/>
                </a:cubicBezTo>
                <a:cubicBezTo>
                  <a:pt x="653" y="243"/>
                  <a:pt x="654" y="242"/>
                  <a:pt x="654" y="241"/>
                </a:cubicBezTo>
                <a:cubicBezTo>
                  <a:pt x="657" y="241"/>
                  <a:pt x="655" y="244"/>
                  <a:pt x="656" y="245"/>
                </a:cubicBezTo>
                <a:cubicBezTo>
                  <a:pt x="657" y="245"/>
                  <a:pt x="659" y="244"/>
                  <a:pt x="660" y="245"/>
                </a:cubicBezTo>
                <a:cubicBezTo>
                  <a:pt x="662" y="247"/>
                  <a:pt x="669" y="247"/>
                  <a:pt x="675" y="245"/>
                </a:cubicBezTo>
                <a:cubicBezTo>
                  <a:pt x="677" y="237"/>
                  <a:pt x="677" y="233"/>
                  <a:pt x="675" y="226"/>
                </a:cubicBezTo>
                <a:cubicBezTo>
                  <a:pt x="676" y="224"/>
                  <a:pt x="672" y="225"/>
                  <a:pt x="671" y="224"/>
                </a:cubicBezTo>
                <a:cubicBezTo>
                  <a:pt x="669" y="221"/>
                  <a:pt x="674" y="215"/>
                  <a:pt x="667" y="217"/>
                </a:cubicBezTo>
                <a:cubicBezTo>
                  <a:pt x="669" y="215"/>
                  <a:pt x="672" y="215"/>
                  <a:pt x="671" y="211"/>
                </a:cubicBezTo>
                <a:cubicBezTo>
                  <a:pt x="679" y="213"/>
                  <a:pt x="678" y="207"/>
                  <a:pt x="684" y="207"/>
                </a:cubicBezTo>
                <a:cubicBezTo>
                  <a:pt x="687" y="208"/>
                  <a:pt x="685" y="203"/>
                  <a:pt x="686" y="202"/>
                </a:cubicBezTo>
                <a:cubicBezTo>
                  <a:pt x="686" y="202"/>
                  <a:pt x="691" y="204"/>
                  <a:pt x="692" y="202"/>
                </a:cubicBezTo>
                <a:cubicBezTo>
                  <a:pt x="687" y="194"/>
                  <a:pt x="694" y="186"/>
                  <a:pt x="690" y="181"/>
                </a:cubicBezTo>
                <a:cubicBezTo>
                  <a:pt x="690" y="179"/>
                  <a:pt x="687" y="181"/>
                  <a:pt x="688" y="181"/>
                </a:cubicBezTo>
                <a:cubicBezTo>
                  <a:pt x="685" y="179"/>
                  <a:pt x="688" y="175"/>
                  <a:pt x="682" y="176"/>
                </a:cubicBezTo>
                <a:cubicBezTo>
                  <a:pt x="683" y="172"/>
                  <a:pt x="680" y="172"/>
                  <a:pt x="680" y="168"/>
                </a:cubicBezTo>
                <a:cubicBezTo>
                  <a:pt x="680" y="164"/>
                  <a:pt x="682" y="162"/>
                  <a:pt x="686" y="163"/>
                </a:cubicBezTo>
                <a:cubicBezTo>
                  <a:pt x="683" y="161"/>
                  <a:pt x="688" y="150"/>
                  <a:pt x="680" y="150"/>
                </a:cubicBezTo>
                <a:cubicBezTo>
                  <a:pt x="682" y="148"/>
                  <a:pt x="682" y="147"/>
                  <a:pt x="682" y="144"/>
                </a:cubicBezTo>
                <a:cubicBezTo>
                  <a:pt x="682" y="144"/>
                  <a:pt x="680" y="143"/>
                  <a:pt x="680" y="142"/>
                </a:cubicBezTo>
                <a:cubicBezTo>
                  <a:pt x="681" y="142"/>
                  <a:pt x="683" y="142"/>
                  <a:pt x="682" y="140"/>
                </a:cubicBezTo>
                <a:cubicBezTo>
                  <a:pt x="682" y="139"/>
                  <a:pt x="680" y="138"/>
                  <a:pt x="680" y="137"/>
                </a:cubicBezTo>
                <a:cubicBezTo>
                  <a:pt x="680" y="134"/>
                  <a:pt x="684" y="130"/>
                  <a:pt x="680" y="129"/>
                </a:cubicBezTo>
                <a:cubicBezTo>
                  <a:pt x="681" y="126"/>
                  <a:pt x="696" y="125"/>
                  <a:pt x="694" y="131"/>
                </a:cubicBezTo>
                <a:cubicBezTo>
                  <a:pt x="701" y="131"/>
                  <a:pt x="711" y="133"/>
                  <a:pt x="714" y="127"/>
                </a:cubicBezTo>
                <a:cubicBezTo>
                  <a:pt x="718" y="132"/>
                  <a:pt x="728" y="132"/>
                  <a:pt x="727" y="142"/>
                </a:cubicBezTo>
                <a:cubicBezTo>
                  <a:pt x="732" y="142"/>
                  <a:pt x="737" y="142"/>
                  <a:pt x="742" y="142"/>
                </a:cubicBezTo>
                <a:cubicBezTo>
                  <a:pt x="741" y="145"/>
                  <a:pt x="743" y="146"/>
                  <a:pt x="746" y="146"/>
                </a:cubicBezTo>
                <a:cubicBezTo>
                  <a:pt x="746" y="150"/>
                  <a:pt x="745" y="153"/>
                  <a:pt x="746" y="157"/>
                </a:cubicBezTo>
                <a:cubicBezTo>
                  <a:pt x="746" y="161"/>
                  <a:pt x="751" y="165"/>
                  <a:pt x="748" y="166"/>
                </a:cubicBezTo>
                <a:cubicBezTo>
                  <a:pt x="748" y="169"/>
                  <a:pt x="751" y="168"/>
                  <a:pt x="753" y="168"/>
                </a:cubicBezTo>
                <a:cubicBezTo>
                  <a:pt x="752" y="174"/>
                  <a:pt x="760" y="171"/>
                  <a:pt x="755" y="176"/>
                </a:cubicBezTo>
                <a:cubicBezTo>
                  <a:pt x="763" y="177"/>
                  <a:pt x="765" y="173"/>
                  <a:pt x="772" y="174"/>
                </a:cubicBezTo>
                <a:cubicBezTo>
                  <a:pt x="772" y="172"/>
                  <a:pt x="771" y="171"/>
                  <a:pt x="770" y="170"/>
                </a:cubicBezTo>
                <a:cubicBezTo>
                  <a:pt x="771" y="166"/>
                  <a:pt x="773" y="166"/>
                  <a:pt x="776" y="168"/>
                </a:cubicBezTo>
                <a:cubicBezTo>
                  <a:pt x="773" y="162"/>
                  <a:pt x="780" y="163"/>
                  <a:pt x="781" y="161"/>
                </a:cubicBezTo>
                <a:cubicBezTo>
                  <a:pt x="782" y="159"/>
                  <a:pt x="779" y="159"/>
                  <a:pt x="779" y="159"/>
                </a:cubicBezTo>
                <a:cubicBezTo>
                  <a:pt x="779" y="157"/>
                  <a:pt x="783" y="156"/>
                  <a:pt x="787" y="155"/>
                </a:cubicBezTo>
                <a:cubicBezTo>
                  <a:pt x="783" y="159"/>
                  <a:pt x="786" y="159"/>
                  <a:pt x="790" y="165"/>
                </a:cubicBezTo>
                <a:cubicBezTo>
                  <a:pt x="793" y="167"/>
                  <a:pt x="795" y="172"/>
                  <a:pt x="802" y="172"/>
                </a:cubicBezTo>
                <a:cubicBezTo>
                  <a:pt x="801" y="174"/>
                  <a:pt x="798" y="173"/>
                  <a:pt x="798" y="176"/>
                </a:cubicBezTo>
                <a:cubicBezTo>
                  <a:pt x="799" y="178"/>
                  <a:pt x="802" y="178"/>
                  <a:pt x="802" y="181"/>
                </a:cubicBezTo>
                <a:cubicBezTo>
                  <a:pt x="804" y="182"/>
                  <a:pt x="803" y="178"/>
                  <a:pt x="804" y="178"/>
                </a:cubicBezTo>
                <a:cubicBezTo>
                  <a:pt x="808" y="176"/>
                  <a:pt x="802" y="185"/>
                  <a:pt x="809" y="183"/>
                </a:cubicBezTo>
                <a:cubicBezTo>
                  <a:pt x="806" y="188"/>
                  <a:pt x="810" y="190"/>
                  <a:pt x="805" y="194"/>
                </a:cubicBezTo>
                <a:cubicBezTo>
                  <a:pt x="806" y="198"/>
                  <a:pt x="811" y="196"/>
                  <a:pt x="813" y="198"/>
                </a:cubicBezTo>
                <a:cubicBezTo>
                  <a:pt x="813" y="199"/>
                  <a:pt x="810" y="201"/>
                  <a:pt x="811" y="202"/>
                </a:cubicBezTo>
                <a:cubicBezTo>
                  <a:pt x="812" y="203"/>
                  <a:pt x="815" y="203"/>
                  <a:pt x="817" y="204"/>
                </a:cubicBezTo>
                <a:cubicBezTo>
                  <a:pt x="818" y="204"/>
                  <a:pt x="819" y="207"/>
                  <a:pt x="820" y="207"/>
                </a:cubicBezTo>
                <a:cubicBezTo>
                  <a:pt x="823" y="209"/>
                  <a:pt x="827" y="210"/>
                  <a:pt x="830" y="213"/>
                </a:cubicBezTo>
                <a:cubicBezTo>
                  <a:pt x="832" y="214"/>
                  <a:pt x="834" y="206"/>
                  <a:pt x="835" y="211"/>
                </a:cubicBezTo>
                <a:cubicBezTo>
                  <a:pt x="835" y="216"/>
                  <a:pt x="831" y="216"/>
                  <a:pt x="826" y="217"/>
                </a:cubicBezTo>
                <a:cubicBezTo>
                  <a:pt x="829" y="220"/>
                  <a:pt x="835" y="222"/>
                  <a:pt x="841" y="222"/>
                </a:cubicBezTo>
                <a:cubicBezTo>
                  <a:pt x="840" y="225"/>
                  <a:pt x="842" y="226"/>
                  <a:pt x="845" y="226"/>
                </a:cubicBezTo>
                <a:cubicBezTo>
                  <a:pt x="844" y="230"/>
                  <a:pt x="845" y="232"/>
                  <a:pt x="848" y="232"/>
                </a:cubicBezTo>
                <a:cubicBezTo>
                  <a:pt x="847" y="234"/>
                  <a:pt x="846" y="237"/>
                  <a:pt x="846" y="241"/>
                </a:cubicBezTo>
                <a:cubicBezTo>
                  <a:pt x="843" y="242"/>
                  <a:pt x="839" y="242"/>
                  <a:pt x="835" y="245"/>
                </a:cubicBezTo>
                <a:cubicBezTo>
                  <a:pt x="834" y="245"/>
                  <a:pt x="835" y="246"/>
                  <a:pt x="833" y="247"/>
                </a:cubicBezTo>
                <a:cubicBezTo>
                  <a:pt x="831" y="247"/>
                  <a:pt x="830" y="247"/>
                  <a:pt x="830" y="248"/>
                </a:cubicBezTo>
                <a:cubicBezTo>
                  <a:pt x="829" y="252"/>
                  <a:pt x="825" y="249"/>
                  <a:pt x="826" y="248"/>
                </a:cubicBezTo>
                <a:cubicBezTo>
                  <a:pt x="825" y="249"/>
                  <a:pt x="823" y="251"/>
                  <a:pt x="822" y="252"/>
                </a:cubicBezTo>
                <a:cubicBezTo>
                  <a:pt x="822" y="253"/>
                  <a:pt x="821" y="257"/>
                  <a:pt x="820" y="258"/>
                </a:cubicBezTo>
                <a:cubicBezTo>
                  <a:pt x="819" y="259"/>
                  <a:pt x="812" y="257"/>
                  <a:pt x="817" y="260"/>
                </a:cubicBezTo>
                <a:cubicBezTo>
                  <a:pt x="814" y="263"/>
                  <a:pt x="808" y="261"/>
                  <a:pt x="805" y="261"/>
                </a:cubicBezTo>
                <a:cubicBezTo>
                  <a:pt x="801" y="262"/>
                  <a:pt x="798" y="262"/>
                  <a:pt x="794" y="261"/>
                </a:cubicBezTo>
                <a:cubicBezTo>
                  <a:pt x="791" y="261"/>
                  <a:pt x="791" y="260"/>
                  <a:pt x="789" y="260"/>
                </a:cubicBezTo>
                <a:cubicBezTo>
                  <a:pt x="780" y="258"/>
                  <a:pt x="772" y="260"/>
                  <a:pt x="764" y="261"/>
                </a:cubicBezTo>
                <a:cubicBezTo>
                  <a:pt x="758" y="264"/>
                  <a:pt x="756" y="271"/>
                  <a:pt x="748" y="273"/>
                </a:cubicBezTo>
                <a:cubicBezTo>
                  <a:pt x="752" y="277"/>
                  <a:pt x="744" y="277"/>
                  <a:pt x="742" y="280"/>
                </a:cubicBezTo>
                <a:cubicBezTo>
                  <a:pt x="743" y="282"/>
                  <a:pt x="744" y="283"/>
                  <a:pt x="744" y="286"/>
                </a:cubicBezTo>
                <a:cubicBezTo>
                  <a:pt x="747" y="284"/>
                  <a:pt x="747" y="280"/>
                  <a:pt x="749" y="278"/>
                </a:cubicBezTo>
                <a:cubicBezTo>
                  <a:pt x="751" y="277"/>
                  <a:pt x="757" y="278"/>
                  <a:pt x="757" y="274"/>
                </a:cubicBezTo>
                <a:cubicBezTo>
                  <a:pt x="757" y="268"/>
                  <a:pt x="760" y="279"/>
                  <a:pt x="761" y="271"/>
                </a:cubicBezTo>
                <a:cubicBezTo>
                  <a:pt x="763" y="269"/>
                  <a:pt x="764" y="273"/>
                  <a:pt x="764" y="273"/>
                </a:cubicBezTo>
                <a:cubicBezTo>
                  <a:pt x="766" y="272"/>
                  <a:pt x="765" y="269"/>
                  <a:pt x="766" y="269"/>
                </a:cubicBezTo>
                <a:cubicBezTo>
                  <a:pt x="770" y="268"/>
                  <a:pt x="773" y="269"/>
                  <a:pt x="779" y="269"/>
                </a:cubicBezTo>
                <a:cubicBezTo>
                  <a:pt x="780" y="271"/>
                  <a:pt x="781" y="270"/>
                  <a:pt x="781" y="269"/>
                </a:cubicBezTo>
                <a:cubicBezTo>
                  <a:pt x="784" y="268"/>
                  <a:pt x="784" y="279"/>
                  <a:pt x="779" y="276"/>
                </a:cubicBezTo>
                <a:cubicBezTo>
                  <a:pt x="784" y="281"/>
                  <a:pt x="776" y="282"/>
                  <a:pt x="777" y="289"/>
                </a:cubicBezTo>
                <a:cubicBezTo>
                  <a:pt x="778" y="291"/>
                  <a:pt x="779" y="292"/>
                  <a:pt x="779" y="295"/>
                </a:cubicBezTo>
                <a:cubicBezTo>
                  <a:pt x="781" y="294"/>
                  <a:pt x="783" y="293"/>
                  <a:pt x="783" y="295"/>
                </a:cubicBezTo>
                <a:cubicBezTo>
                  <a:pt x="783" y="297"/>
                  <a:pt x="785" y="296"/>
                  <a:pt x="787" y="297"/>
                </a:cubicBezTo>
                <a:cubicBezTo>
                  <a:pt x="788" y="297"/>
                  <a:pt x="790" y="300"/>
                  <a:pt x="790" y="301"/>
                </a:cubicBezTo>
                <a:cubicBezTo>
                  <a:pt x="791" y="301"/>
                  <a:pt x="793" y="300"/>
                  <a:pt x="794" y="301"/>
                </a:cubicBezTo>
                <a:cubicBezTo>
                  <a:pt x="795" y="301"/>
                  <a:pt x="796" y="302"/>
                  <a:pt x="796" y="302"/>
                </a:cubicBezTo>
                <a:cubicBezTo>
                  <a:pt x="799" y="303"/>
                  <a:pt x="801" y="298"/>
                  <a:pt x="804" y="302"/>
                </a:cubicBezTo>
                <a:cubicBezTo>
                  <a:pt x="806" y="303"/>
                  <a:pt x="804" y="299"/>
                  <a:pt x="805" y="299"/>
                </a:cubicBezTo>
                <a:cubicBezTo>
                  <a:pt x="806" y="298"/>
                  <a:pt x="809" y="299"/>
                  <a:pt x="809" y="299"/>
                </a:cubicBezTo>
                <a:cubicBezTo>
                  <a:pt x="810" y="297"/>
                  <a:pt x="808" y="295"/>
                  <a:pt x="809" y="293"/>
                </a:cubicBezTo>
                <a:cubicBezTo>
                  <a:pt x="812" y="292"/>
                  <a:pt x="813" y="295"/>
                  <a:pt x="813" y="297"/>
                </a:cubicBezTo>
                <a:cubicBezTo>
                  <a:pt x="814" y="300"/>
                  <a:pt x="819" y="298"/>
                  <a:pt x="817" y="304"/>
                </a:cubicBezTo>
                <a:cubicBezTo>
                  <a:pt x="814" y="305"/>
                  <a:pt x="813" y="302"/>
                  <a:pt x="811" y="302"/>
                </a:cubicBezTo>
                <a:cubicBezTo>
                  <a:pt x="808" y="303"/>
                  <a:pt x="808" y="307"/>
                  <a:pt x="805" y="308"/>
                </a:cubicBezTo>
                <a:cubicBezTo>
                  <a:pt x="804" y="309"/>
                  <a:pt x="801" y="308"/>
                  <a:pt x="800" y="308"/>
                </a:cubicBezTo>
                <a:cubicBezTo>
                  <a:pt x="796" y="309"/>
                  <a:pt x="797" y="313"/>
                  <a:pt x="790" y="312"/>
                </a:cubicBezTo>
                <a:cubicBezTo>
                  <a:pt x="787" y="311"/>
                  <a:pt x="788" y="316"/>
                  <a:pt x="787" y="317"/>
                </a:cubicBezTo>
                <a:cubicBezTo>
                  <a:pt x="786" y="318"/>
                  <a:pt x="784" y="316"/>
                  <a:pt x="785" y="315"/>
                </a:cubicBezTo>
                <a:cubicBezTo>
                  <a:pt x="781" y="318"/>
                  <a:pt x="782" y="322"/>
                  <a:pt x="776" y="321"/>
                </a:cubicBezTo>
                <a:cubicBezTo>
                  <a:pt x="779" y="317"/>
                  <a:pt x="775" y="319"/>
                  <a:pt x="776" y="314"/>
                </a:cubicBezTo>
                <a:cubicBezTo>
                  <a:pt x="779" y="312"/>
                  <a:pt x="781" y="308"/>
                  <a:pt x="785" y="312"/>
                </a:cubicBezTo>
                <a:cubicBezTo>
                  <a:pt x="786" y="306"/>
                  <a:pt x="782" y="306"/>
                  <a:pt x="779" y="304"/>
                </a:cubicBezTo>
                <a:cubicBezTo>
                  <a:pt x="775" y="303"/>
                  <a:pt x="772" y="310"/>
                  <a:pt x="768" y="310"/>
                </a:cubicBezTo>
                <a:cubicBezTo>
                  <a:pt x="768" y="310"/>
                  <a:pt x="763" y="311"/>
                  <a:pt x="762" y="312"/>
                </a:cubicBezTo>
                <a:cubicBezTo>
                  <a:pt x="761" y="313"/>
                  <a:pt x="761" y="313"/>
                  <a:pt x="761" y="315"/>
                </a:cubicBezTo>
                <a:cubicBezTo>
                  <a:pt x="750" y="314"/>
                  <a:pt x="751" y="321"/>
                  <a:pt x="742" y="317"/>
                </a:cubicBezTo>
                <a:cubicBezTo>
                  <a:pt x="745" y="320"/>
                  <a:pt x="747" y="321"/>
                  <a:pt x="738" y="321"/>
                </a:cubicBezTo>
                <a:cubicBezTo>
                  <a:pt x="734" y="324"/>
                  <a:pt x="733" y="334"/>
                  <a:pt x="738" y="336"/>
                </a:cubicBezTo>
                <a:cubicBezTo>
                  <a:pt x="738" y="340"/>
                  <a:pt x="733" y="338"/>
                  <a:pt x="735" y="343"/>
                </a:cubicBezTo>
                <a:cubicBezTo>
                  <a:pt x="733" y="344"/>
                  <a:pt x="731" y="343"/>
                  <a:pt x="729" y="343"/>
                </a:cubicBezTo>
                <a:cubicBezTo>
                  <a:pt x="727" y="344"/>
                  <a:pt x="727" y="346"/>
                  <a:pt x="725" y="347"/>
                </a:cubicBezTo>
                <a:cubicBezTo>
                  <a:pt x="722" y="349"/>
                  <a:pt x="717" y="348"/>
                  <a:pt x="714" y="351"/>
                </a:cubicBezTo>
                <a:cubicBezTo>
                  <a:pt x="713" y="352"/>
                  <a:pt x="711" y="353"/>
                  <a:pt x="710" y="355"/>
                </a:cubicBezTo>
                <a:cubicBezTo>
                  <a:pt x="708" y="357"/>
                  <a:pt x="708" y="361"/>
                  <a:pt x="705" y="364"/>
                </a:cubicBezTo>
                <a:cubicBezTo>
                  <a:pt x="703" y="366"/>
                  <a:pt x="699" y="366"/>
                  <a:pt x="701" y="373"/>
                </a:cubicBezTo>
                <a:cubicBezTo>
                  <a:pt x="697" y="373"/>
                  <a:pt x="697" y="368"/>
                  <a:pt x="694" y="368"/>
                </a:cubicBezTo>
                <a:cubicBezTo>
                  <a:pt x="692" y="368"/>
                  <a:pt x="692" y="371"/>
                  <a:pt x="690" y="371"/>
                </a:cubicBezTo>
                <a:cubicBezTo>
                  <a:pt x="697" y="379"/>
                  <a:pt x="696" y="385"/>
                  <a:pt x="697" y="396"/>
                </a:cubicBezTo>
                <a:cubicBezTo>
                  <a:pt x="693" y="394"/>
                  <a:pt x="695" y="398"/>
                  <a:pt x="694" y="399"/>
                </a:cubicBezTo>
                <a:cubicBezTo>
                  <a:pt x="693" y="400"/>
                  <a:pt x="690" y="399"/>
                  <a:pt x="690" y="399"/>
                </a:cubicBezTo>
                <a:cubicBezTo>
                  <a:pt x="688" y="401"/>
                  <a:pt x="688" y="402"/>
                  <a:pt x="686" y="403"/>
                </a:cubicBezTo>
                <a:cubicBezTo>
                  <a:pt x="684" y="405"/>
                  <a:pt x="682" y="408"/>
                  <a:pt x="680" y="409"/>
                </a:cubicBezTo>
                <a:cubicBezTo>
                  <a:pt x="678" y="410"/>
                  <a:pt x="675" y="408"/>
                  <a:pt x="673" y="411"/>
                </a:cubicBezTo>
                <a:cubicBezTo>
                  <a:pt x="669" y="412"/>
                  <a:pt x="667" y="416"/>
                  <a:pt x="666" y="420"/>
                </a:cubicBezTo>
                <a:cubicBezTo>
                  <a:pt x="661" y="420"/>
                  <a:pt x="662" y="426"/>
                  <a:pt x="656" y="425"/>
                </a:cubicBezTo>
                <a:cubicBezTo>
                  <a:pt x="658" y="432"/>
                  <a:pt x="652" y="446"/>
                  <a:pt x="660" y="446"/>
                </a:cubicBezTo>
                <a:cubicBezTo>
                  <a:pt x="656" y="453"/>
                  <a:pt x="663" y="453"/>
                  <a:pt x="662" y="463"/>
                </a:cubicBezTo>
                <a:cubicBezTo>
                  <a:pt x="662" y="465"/>
                  <a:pt x="664" y="464"/>
                  <a:pt x="666" y="465"/>
                </a:cubicBezTo>
                <a:cubicBezTo>
                  <a:pt x="663" y="470"/>
                  <a:pt x="666" y="470"/>
                  <a:pt x="666" y="478"/>
                </a:cubicBezTo>
                <a:cubicBezTo>
                  <a:pt x="662" y="478"/>
                  <a:pt x="659" y="479"/>
                  <a:pt x="658" y="481"/>
                </a:cubicBezTo>
                <a:cubicBezTo>
                  <a:pt x="655" y="481"/>
                  <a:pt x="657" y="478"/>
                  <a:pt x="656" y="476"/>
                </a:cubicBezTo>
                <a:cubicBezTo>
                  <a:pt x="655" y="474"/>
                  <a:pt x="652" y="475"/>
                  <a:pt x="651" y="474"/>
                </a:cubicBezTo>
                <a:cubicBezTo>
                  <a:pt x="650" y="473"/>
                  <a:pt x="651" y="469"/>
                  <a:pt x="647" y="470"/>
                </a:cubicBezTo>
                <a:cubicBezTo>
                  <a:pt x="648" y="466"/>
                  <a:pt x="650" y="462"/>
                  <a:pt x="643" y="461"/>
                </a:cubicBezTo>
                <a:cubicBezTo>
                  <a:pt x="646" y="452"/>
                  <a:pt x="642" y="453"/>
                  <a:pt x="641" y="444"/>
                </a:cubicBezTo>
                <a:cubicBezTo>
                  <a:pt x="640" y="444"/>
                  <a:pt x="639" y="446"/>
                  <a:pt x="638" y="446"/>
                </a:cubicBezTo>
                <a:cubicBezTo>
                  <a:pt x="638" y="445"/>
                  <a:pt x="638" y="443"/>
                  <a:pt x="638" y="442"/>
                </a:cubicBezTo>
                <a:cubicBezTo>
                  <a:pt x="635" y="443"/>
                  <a:pt x="625" y="445"/>
                  <a:pt x="623" y="442"/>
                </a:cubicBezTo>
                <a:cubicBezTo>
                  <a:pt x="621" y="441"/>
                  <a:pt x="621" y="439"/>
                  <a:pt x="619" y="439"/>
                </a:cubicBezTo>
                <a:cubicBezTo>
                  <a:pt x="618" y="438"/>
                  <a:pt x="615" y="441"/>
                  <a:pt x="612" y="440"/>
                </a:cubicBezTo>
                <a:cubicBezTo>
                  <a:pt x="612" y="440"/>
                  <a:pt x="619" y="434"/>
                  <a:pt x="612" y="437"/>
                </a:cubicBezTo>
                <a:cubicBezTo>
                  <a:pt x="611" y="437"/>
                  <a:pt x="612" y="438"/>
                  <a:pt x="610" y="439"/>
                </a:cubicBezTo>
                <a:cubicBezTo>
                  <a:pt x="605" y="439"/>
                  <a:pt x="597" y="439"/>
                  <a:pt x="593" y="437"/>
                </a:cubicBezTo>
                <a:cubicBezTo>
                  <a:pt x="589" y="436"/>
                  <a:pt x="592" y="443"/>
                  <a:pt x="591" y="446"/>
                </a:cubicBezTo>
                <a:cubicBezTo>
                  <a:pt x="581" y="444"/>
                  <a:pt x="569" y="444"/>
                  <a:pt x="557" y="442"/>
                </a:cubicBezTo>
                <a:cubicBezTo>
                  <a:pt x="556" y="443"/>
                  <a:pt x="556" y="444"/>
                  <a:pt x="554" y="444"/>
                </a:cubicBezTo>
                <a:cubicBezTo>
                  <a:pt x="552" y="445"/>
                  <a:pt x="552" y="448"/>
                  <a:pt x="550" y="448"/>
                </a:cubicBezTo>
                <a:cubicBezTo>
                  <a:pt x="548" y="448"/>
                  <a:pt x="549" y="450"/>
                  <a:pt x="548" y="452"/>
                </a:cubicBezTo>
                <a:cubicBezTo>
                  <a:pt x="546" y="452"/>
                  <a:pt x="543" y="451"/>
                  <a:pt x="541" y="452"/>
                </a:cubicBezTo>
                <a:cubicBezTo>
                  <a:pt x="539" y="452"/>
                  <a:pt x="539" y="456"/>
                  <a:pt x="535" y="455"/>
                </a:cubicBezTo>
                <a:cubicBezTo>
                  <a:pt x="536" y="459"/>
                  <a:pt x="533" y="468"/>
                  <a:pt x="537" y="468"/>
                </a:cubicBezTo>
                <a:cubicBezTo>
                  <a:pt x="535" y="471"/>
                  <a:pt x="534" y="474"/>
                  <a:pt x="531" y="476"/>
                </a:cubicBezTo>
                <a:cubicBezTo>
                  <a:pt x="532" y="481"/>
                  <a:pt x="531" y="486"/>
                  <a:pt x="531" y="491"/>
                </a:cubicBezTo>
                <a:cubicBezTo>
                  <a:pt x="532" y="493"/>
                  <a:pt x="533" y="494"/>
                  <a:pt x="533" y="496"/>
                </a:cubicBezTo>
                <a:cubicBezTo>
                  <a:pt x="533" y="501"/>
                  <a:pt x="535" y="506"/>
                  <a:pt x="531" y="509"/>
                </a:cubicBezTo>
                <a:cubicBezTo>
                  <a:pt x="531" y="512"/>
                  <a:pt x="536" y="510"/>
                  <a:pt x="537" y="511"/>
                </a:cubicBezTo>
                <a:cubicBezTo>
                  <a:pt x="537" y="512"/>
                  <a:pt x="535" y="514"/>
                  <a:pt x="535" y="515"/>
                </a:cubicBezTo>
                <a:cubicBezTo>
                  <a:pt x="535" y="514"/>
                  <a:pt x="537" y="517"/>
                  <a:pt x="537" y="517"/>
                </a:cubicBezTo>
                <a:cubicBezTo>
                  <a:pt x="538" y="519"/>
                  <a:pt x="540" y="517"/>
                  <a:pt x="541" y="519"/>
                </a:cubicBezTo>
                <a:cubicBezTo>
                  <a:pt x="541" y="519"/>
                  <a:pt x="540" y="522"/>
                  <a:pt x="541" y="522"/>
                </a:cubicBezTo>
                <a:cubicBezTo>
                  <a:pt x="541" y="523"/>
                  <a:pt x="542" y="522"/>
                  <a:pt x="543" y="522"/>
                </a:cubicBezTo>
                <a:cubicBezTo>
                  <a:pt x="543" y="523"/>
                  <a:pt x="542" y="526"/>
                  <a:pt x="543" y="526"/>
                </a:cubicBezTo>
                <a:cubicBezTo>
                  <a:pt x="544" y="527"/>
                  <a:pt x="548" y="530"/>
                  <a:pt x="548" y="534"/>
                </a:cubicBezTo>
                <a:cubicBezTo>
                  <a:pt x="563" y="535"/>
                  <a:pt x="571" y="531"/>
                  <a:pt x="578" y="534"/>
                </a:cubicBezTo>
                <a:cubicBezTo>
                  <a:pt x="580" y="533"/>
                  <a:pt x="580" y="531"/>
                  <a:pt x="582" y="530"/>
                </a:cubicBezTo>
                <a:cubicBezTo>
                  <a:pt x="583" y="528"/>
                  <a:pt x="586" y="525"/>
                  <a:pt x="587" y="521"/>
                </a:cubicBezTo>
                <a:cubicBezTo>
                  <a:pt x="588" y="519"/>
                  <a:pt x="590" y="517"/>
                  <a:pt x="587" y="517"/>
                </a:cubicBezTo>
                <a:cubicBezTo>
                  <a:pt x="592" y="511"/>
                  <a:pt x="605" y="507"/>
                  <a:pt x="615" y="511"/>
                </a:cubicBezTo>
                <a:cubicBezTo>
                  <a:pt x="611" y="516"/>
                  <a:pt x="610" y="523"/>
                  <a:pt x="606" y="528"/>
                </a:cubicBezTo>
                <a:cubicBezTo>
                  <a:pt x="604" y="533"/>
                  <a:pt x="609" y="533"/>
                  <a:pt x="608" y="537"/>
                </a:cubicBezTo>
                <a:cubicBezTo>
                  <a:pt x="604" y="538"/>
                  <a:pt x="602" y="542"/>
                  <a:pt x="600" y="547"/>
                </a:cubicBezTo>
                <a:cubicBezTo>
                  <a:pt x="600" y="548"/>
                  <a:pt x="600" y="549"/>
                  <a:pt x="598" y="548"/>
                </a:cubicBezTo>
                <a:cubicBezTo>
                  <a:pt x="598" y="553"/>
                  <a:pt x="607" y="547"/>
                  <a:pt x="604" y="554"/>
                </a:cubicBezTo>
                <a:cubicBezTo>
                  <a:pt x="608" y="554"/>
                  <a:pt x="610" y="551"/>
                  <a:pt x="615" y="552"/>
                </a:cubicBezTo>
                <a:cubicBezTo>
                  <a:pt x="614" y="556"/>
                  <a:pt x="619" y="555"/>
                  <a:pt x="619" y="558"/>
                </a:cubicBezTo>
                <a:cubicBezTo>
                  <a:pt x="629" y="554"/>
                  <a:pt x="630" y="561"/>
                  <a:pt x="641" y="560"/>
                </a:cubicBezTo>
                <a:cubicBezTo>
                  <a:pt x="637" y="564"/>
                  <a:pt x="644" y="570"/>
                  <a:pt x="638" y="573"/>
                </a:cubicBezTo>
                <a:cubicBezTo>
                  <a:pt x="641" y="577"/>
                  <a:pt x="639" y="588"/>
                  <a:pt x="638" y="593"/>
                </a:cubicBezTo>
                <a:cubicBezTo>
                  <a:pt x="638" y="596"/>
                  <a:pt x="641" y="597"/>
                  <a:pt x="645" y="597"/>
                </a:cubicBezTo>
                <a:cubicBezTo>
                  <a:pt x="644" y="601"/>
                  <a:pt x="649" y="600"/>
                  <a:pt x="649" y="603"/>
                </a:cubicBezTo>
                <a:cubicBezTo>
                  <a:pt x="649" y="605"/>
                  <a:pt x="655" y="603"/>
                  <a:pt x="654" y="606"/>
                </a:cubicBezTo>
                <a:cubicBezTo>
                  <a:pt x="661" y="601"/>
                  <a:pt x="672" y="607"/>
                  <a:pt x="677" y="604"/>
                </a:cubicBezTo>
                <a:cubicBezTo>
                  <a:pt x="677" y="606"/>
                  <a:pt x="677" y="607"/>
                  <a:pt x="677" y="608"/>
                </a:cubicBezTo>
                <a:cubicBezTo>
                  <a:pt x="680" y="608"/>
                  <a:pt x="686" y="604"/>
                  <a:pt x="686" y="610"/>
                </a:cubicBezTo>
                <a:cubicBezTo>
                  <a:pt x="688" y="609"/>
                  <a:pt x="689" y="608"/>
                  <a:pt x="692" y="608"/>
                </a:cubicBezTo>
                <a:cubicBezTo>
                  <a:pt x="693" y="607"/>
                  <a:pt x="694" y="606"/>
                  <a:pt x="695" y="604"/>
                </a:cubicBezTo>
                <a:cubicBezTo>
                  <a:pt x="696" y="603"/>
                  <a:pt x="697" y="605"/>
                  <a:pt x="697" y="603"/>
                </a:cubicBezTo>
                <a:cubicBezTo>
                  <a:pt x="697" y="600"/>
                  <a:pt x="700" y="604"/>
                  <a:pt x="701" y="601"/>
                </a:cubicBezTo>
                <a:cubicBezTo>
                  <a:pt x="701" y="600"/>
                  <a:pt x="701" y="597"/>
                  <a:pt x="701" y="597"/>
                </a:cubicBezTo>
                <a:cubicBezTo>
                  <a:pt x="702" y="596"/>
                  <a:pt x="703" y="599"/>
                  <a:pt x="703" y="599"/>
                </a:cubicBezTo>
                <a:cubicBezTo>
                  <a:pt x="704" y="598"/>
                  <a:pt x="705" y="596"/>
                  <a:pt x="707" y="595"/>
                </a:cubicBezTo>
                <a:cubicBezTo>
                  <a:pt x="708" y="594"/>
                  <a:pt x="711" y="592"/>
                  <a:pt x="714" y="589"/>
                </a:cubicBezTo>
                <a:cubicBezTo>
                  <a:pt x="715" y="589"/>
                  <a:pt x="716" y="588"/>
                  <a:pt x="716" y="586"/>
                </a:cubicBezTo>
                <a:cubicBezTo>
                  <a:pt x="718" y="588"/>
                  <a:pt x="737" y="589"/>
                  <a:pt x="727" y="591"/>
                </a:cubicBezTo>
                <a:cubicBezTo>
                  <a:pt x="728" y="594"/>
                  <a:pt x="732" y="593"/>
                  <a:pt x="735" y="593"/>
                </a:cubicBezTo>
                <a:cubicBezTo>
                  <a:pt x="736" y="593"/>
                  <a:pt x="736" y="591"/>
                  <a:pt x="736" y="589"/>
                </a:cubicBezTo>
                <a:cubicBezTo>
                  <a:pt x="741" y="589"/>
                  <a:pt x="746" y="589"/>
                  <a:pt x="751" y="589"/>
                </a:cubicBezTo>
                <a:cubicBezTo>
                  <a:pt x="749" y="595"/>
                  <a:pt x="759" y="593"/>
                  <a:pt x="764" y="595"/>
                </a:cubicBezTo>
                <a:cubicBezTo>
                  <a:pt x="765" y="595"/>
                  <a:pt x="764" y="597"/>
                  <a:pt x="766" y="597"/>
                </a:cubicBezTo>
                <a:cubicBezTo>
                  <a:pt x="768" y="597"/>
                  <a:pt x="768" y="599"/>
                  <a:pt x="770" y="599"/>
                </a:cubicBezTo>
                <a:cubicBezTo>
                  <a:pt x="774" y="599"/>
                  <a:pt x="775" y="597"/>
                  <a:pt x="777" y="597"/>
                </a:cubicBezTo>
                <a:cubicBezTo>
                  <a:pt x="787" y="596"/>
                  <a:pt x="796" y="598"/>
                  <a:pt x="805" y="599"/>
                </a:cubicBezTo>
                <a:cubicBezTo>
                  <a:pt x="805" y="602"/>
                  <a:pt x="807" y="606"/>
                  <a:pt x="807" y="603"/>
                </a:cubicBezTo>
                <a:cubicBezTo>
                  <a:pt x="809" y="603"/>
                  <a:pt x="808" y="604"/>
                  <a:pt x="807" y="604"/>
                </a:cubicBezTo>
                <a:cubicBezTo>
                  <a:pt x="807" y="609"/>
                  <a:pt x="812" y="605"/>
                  <a:pt x="815" y="608"/>
                </a:cubicBezTo>
                <a:cubicBezTo>
                  <a:pt x="815" y="609"/>
                  <a:pt x="814" y="612"/>
                  <a:pt x="815" y="612"/>
                </a:cubicBezTo>
                <a:cubicBezTo>
                  <a:pt x="817" y="613"/>
                  <a:pt x="820" y="611"/>
                  <a:pt x="822" y="612"/>
                </a:cubicBezTo>
                <a:cubicBezTo>
                  <a:pt x="821" y="616"/>
                  <a:pt x="823" y="617"/>
                  <a:pt x="826" y="619"/>
                </a:cubicBezTo>
                <a:cubicBezTo>
                  <a:pt x="829" y="622"/>
                  <a:pt x="832" y="624"/>
                  <a:pt x="833" y="629"/>
                </a:cubicBezTo>
                <a:cubicBezTo>
                  <a:pt x="845" y="628"/>
                  <a:pt x="850" y="634"/>
                  <a:pt x="859" y="630"/>
                </a:cubicBezTo>
                <a:cubicBezTo>
                  <a:pt x="857" y="638"/>
                  <a:pt x="870" y="630"/>
                  <a:pt x="867" y="638"/>
                </a:cubicBezTo>
                <a:cubicBezTo>
                  <a:pt x="873" y="635"/>
                  <a:pt x="873" y="643"/>
                  <a:pt x="878" y="644"/>
                </a:cubicBezTo>
                <a:cubicBezTo>
                  <a:pt x="880" y="644"/>
                  <a:pt x="880" y="649"/>
                  <a:pt x="884" y="647"/>
                </a:cubicBezTo>
                <a:cubicBezTo>
                  <a:pt x="878" y="652"/>
                  <a:pt x="886" y="651"/>
                  <a:pt x="885" y="657"/>
                </a:cubicBezTo>
                <a:cubicBezTo>
                  <a:pt x="885" y="660"/>
                  <a:pt x="889" y="659"/>
                  <a:pt x="891" y="660"/>
                </a:cubicBezTo>
                <a:cubicBezTo>
                  <a:pt x="892" y="661"/>
                  <a:pt x="891" y="666"/>
                  <a:pt x="895" y="664"/>
                </a:cubicBezTo>
                <a:cubicBezTo>
                  <a:pt x="888" y="671"/>
                  <a:pt x="904" y="673"/>
                  <a:pt x="899" y="679"/>
                </a:cubicBezTo>
                <a:cubicBezTo>
                  <a:pt x="902" y="678"/>
                  <a:pt x="904" y="679"/>
                  <a:pt x="904" y="683"/>
                </a:cubicBezTo>
                <a:cubicBezTo>
                  <a:pt x="914" y="681"/>
                  <a:pt x="926" y="684"/>
                  <a:pt x="930" y="692"/>
                </a:cubicBezTo>
                <a:cubicBezTo>
                  <a:pt x="939" y="692"/>
                  <a:pt x="944" y="695"/>
                  <a:pt x="954" y="694"/>
                </a:cubicBezTo>
                <a:cubicBezTo>
                  <a:pt x="955" y="695"/>
                  <a:pt x="951" y="696"/>
                  <a:pt x="951" y="696"/>
                </a:cubicBezTo>
                <a:cubicBezTo>
                  <a:pt x="953" y="699"/>
                  <a:pt x="965" y="697"/>
                  <a:pt x="971" y="698"/>
                </a:cubicBezTo>
                <a:cubicBezTo>
                  <a:pt x="971" y="699"/>
                  <a:pt x="974" y="699"/>
                  <a:pt x="975" y="699"/>
                </a:cubicBezTo>
                <a:cubicBezTo>
                  <a:pt x="975" y="703"/>
                  <a:pt x="979" y="702"/>
                  <a:pt x="981" y="703"/>
                </a:cubicBezTo>
                <a:cubicBezTo>
                  <a:pt x="981" y="704"/>
                  <a:pt x="980" y="706"/>
                  <a:pt x="981" y="707"/>
                </a:cubicBezTo>
                <a:cubicBezTo>
                  <a:pt x="981" y="708"/>
                  <a:pt x="984" y="706"/>
                  <a:pt x="984" y="707"/>
                </a:cubicBezTo>
                <a:cubicBezTo>
                  <a:pt x="986" y="708"/>
                  <a:pt x="984" y="712"/>
                  <a:pt x="988" y="711"/>
                </a:cubicBezTo>
                <a:cubicBezTo>
                  <a:pt x="988" y="730"/>
                  <a:pt x="988" y="749"/>
                  <a:pt x="988" y="768"/>
                </a:cubicBezTo>
                <a:cubicBezTo>
                  <a:pt x="980" y="766"/>
                  <a:pt x="988" y="779"/>
                  <a:pt x="981" y="776"/>
                </a:cubicBezTo>
                <a:cubicBezTo>
                  <a:pt x="980" y="782"/>
                  <a:pt x="979" y="788"/>
                  <a:pt x="979" y="795"/>
                </a:cubicBezTo>
                <a:cubicBezTo>
                  <a:pt x="979" y="798"/>
                  <a:pt x="982" y="805"/>
                  <a:pt x="981" y="813"/>
                </a:cubicBezTo>
                <a:cubicBezTo>
                  <a:pt x="981" y="813"/>
                  <a:pt x="979" y="814"/>
                  <a:pt x="979" y="815"/>
                </a:cubicBezTo>
                <a:cubicBezTo>
                  <a:pt x="978" y="816"/>
                  <a:pt x="979" y="818"/>
                  <a:pt x="979" y="819"/>
                </a:cubicBezTo>
                <a:cubicBezTo>
                  <a:pt x="978" y="820"/>
                  <a:pt x="973" y="821"/>
                  <a:pt x="975" y="828"/>
                </a:cubicBezTo>
                <a:cubicBezTo>
                  <a:pt x="971" y="829"/>
                  <a:pt x="969" y="832"/>
                  <a:pt x="966" y="834"/>
                </a:cubicBezTo>
                <a:cubicBezTo>
                  <a:pt x="965" y="835"/>
                  <a:pt x="967" y="838"/>
                  <a:pt x="966" y="839"/>
                </a:cubicBezTo>
                <a:cubicBezTo>
                  <a:pt x="965" y="840"/>
                  <a:pt x="962" y="839"/>
                  <a:pt x="962" y="839"/>
                </a:cubicBezTo>
                <a:cubicBezTo>
                  <a:pt x="961" y="840"/>
                  <a:pt x="963" y="843"/>
                  <a:pt x="962" y="843"/>
                </a:cubicBezTo>
                <a:cubicBezTo>
                  <a:pt x="960" y="844"/>
                  <a:pt x="955" y="843"/>
                  <a:pt x="954" y="847"/>
                </a:cubicBezTo>
                <a:cubicBezTo>
                  <a:pt x="954" y="849"/>
                  <a:pt x="951" y="848"/>
                  <a:pt x="947" y="850"/>
                </a:cubicBezTo>
                <a:cubicBezTo>
                  <a:pt x="946" y="851"/>
                  <a:pt x="944" y="854"/>
                  <a:pt x="943" y="854"/>
                </a:cubicBezTo>
                <a:cubicBezTo>
                  <a:pt x="942" y="854"/>
                  <a:pt x="941" y="852"/>
                  <a:pt x="940" y="852"/>
                </a:cubicBezTo>
                <a:cubicBezTo>
                  <a:pt x="940" y="852"/>
                  <a:pt x="939" y="854"/>
                  <a:pt x="938" y="854"/>
                </a:cubicBezTo>
                <a:cubicBezTo>
                  <a:pt x="935" y="854"/>
                  <a:pt x="934" y="855"/>
                  <a:pt x="934" y="858"/>
                </a:cubicBezTo>
                <a:cubicBezTo>
                  <a:pt x="927" y="855"/>
                  <a:pt x="923" y="863"/>
                  <a:pt x="919" y="865"/>
                </a:cubicBezTo>
                <a:cubicBezTo>
                  <a:pt x="918" y="866"/>
                  <a:pt x="916" y="865"/>
                  <a:pt x="915" y="865"/>
                </a:cubicBezTo>
                <a:cubicBezTo>
                  <a:pt x="914" y="866"/>
                  <a:pt x="912" y="868"/>
                  <a:pt x="912" y="869"/>
                </a:cubicBezTo>
                <a:cubicBezTo>
                  <a:pt x="911" y="870"/>
                  <a:pt x="908" y="872"/>
                  <a:pt x="908" y="873"/>
                </a:cubicBezTo>
                <a:cubicBezTo>
                  <a:pt x="907" y="874"/>
                  <a:pt x="911" y="878"/>
                  <a:pt x="906" y="877"/>
                </a:cubicBezTo>
                <a:cubicBezTo>
                  <a:pt x="907" y="885"/>
                  <a:pt x="903" y="889"/>
                  <a:pt x="904" y="897"/>
                </a:cubicBezTo>
                <a:cubicBezTo>
                  <a:pt x="899" y="895"/>
                  <a:pt x="902" y="901"/>
                  <a:pt x="900" y="903"/>
                </a:cubicBezTo>
                <a:cubicBezTo>
                  <a:pt x="900" y="903"/>
                  <a:pt x="897" y="902"/>
                  <a:pt x="897" y="903"/>
                </a:cubicBezTo>
                <a:cubicBezTo>
                  <a:pt x="896" y="904"/>
                  <a:pt x="900" y="906"/>
                  <a:pt x="897" y="906"/>
                </a:cubicBezTo>
                <a:cubicBezTo>
                  <a:pt x="894" y="906"/>
                  <a:pt x="894" y="914"/>
                  <a:pt x="889" y="914"/>
                </a:cubicBezTo>
                <a:cubicBezTo>
                  <a:pt x="889" y="914"/>
                  <a:pt x="886" y="917"/>
                  <a:pt x="885" y="918"/>
                </a:cubicBezTo>
                <a:cubicBezTo>
                  <a:pt x="883" y="920"/>
                  <a:pt x="881" y="926"/>
                  <a:pt x="876" y="929"/>
                </a:cubicBezTo>
                <a:cubicBezTo>
                  <a:pt x="876" y="931"/>
                  <a:pt x="876" y="934"/>
                  <a:pt x="876" y="936"/>
                </a:cubicBezTo>
                <a:cubicBezTo>
                  <a:pt x="873" y="938"/>
                  <a:pt x="870" y="939"/>
                  <a:pt x="871" y="944"/>
                </a:cubicBezTo>
                <a:cubicBezTo>
                  <a:pt x="867" y="944"/>
                  <a:pt x="864" y="944"/>
                  <a:pt x="861" y="944"/>
                </a:cubicBezTo>
                <a:cubicBezTo>
                  <a:pt x="861" y="945"/>
                  <a:pt x="864" y="945"/>
                  <a:pt x="865" y="946"/>
                </a:cubicBezTo>
                <a:cubicBezTo>
                  <a:pt x="865" y="948"/>
                  <a:pt x="862" y="947"/>
                  <a:pt x="859" y="947"/>
                </a:cubicBezTo>
                <a:cubicBezTo>
                  <a:pt x="857" y="949"/>
                  <a:pt x="856" y="951"/>
                  <a:pt x="856" y="955"/>
                </a:cubicBezTo>
                <a:cubicBezTo>
                  <a:pt x="853" y="953"/>
                  <a:pt x="852" y="953"/>
                  <a:pt x="852" y="957"/>
                </a:cubicBezTo>
                <a:cubicBezTo>
                  <a:pt x="850" y="957"/>
                  <a:pt x="851" y="954"/>
                  <a:pt x="850" y="953"/>
                </a:cubicBezTo>
                <a:cubicBezTo>
                  <a:pt x="847" y="953"/>
                  <a:pt x="845" y="953"/>
                  <a:pt x="845" y="951"/>
                </a:cubicBezTo>
                <a:cubicBezTo>
                  <a:pt x="843" y="952"/>
                  <a:pt x="843" y="955"/>
                  <a:pt x="839" y="955"/>
                </a:cubicBezTo>
                <a:cubicBezTo>
                  <a:pt x="838" y="959"/>
                  <a:pt x="842" y="960"/>
                  <a:pt x="843" y="964"/>
                </a:cubicBezTo>
                <a:cubicBezTo>
                  <a:pt x="843" y="969"/>
                  <a:pt x="836" y="972"/>
                  <a:pt x="841" y="975"/>
                </a:cubicBezTo>
                <a:cubicBezTo>
                  <a:pt x="840" y="980"/>
                  <a:pt x="831" y="975"/>
                  <a:pt x="830" y="979"/>
                </a:cubicBezTo>
                <a:cubicBezTo>
                  <a:pt x="827" y="979"/>
                  <a:pt x="829" y="982"/>
                  <a:pt x="828" y="983"/>
                </a:cubicBezTo>
                <a:cubicBezTo>
                  <a:pt x="826" y="984"/>
                  <a:pt x="819" y="983"/>
                  <a:pt x="820" y="988"/>
                </a:cubicBezTo>
                <a:cubicBezTo>
                  <a:pt x="816" y="985"/>
                  <a:pt x="803" y="985"/>
                  <a:pt x="802" y="990"/>
                </a:cubicBezTo>
                <a:cubicBezTo>
                  <a:pt x="802" y="992"/>
                  <a:pt x="804" y="991"/>
                  <a:pt x="804" y="990"/>
                </a:cubicBezTo>
                <a:cubicBezTo>
                  <a:pt x="808" y="990"/>
                  <a:pt x="803" y="995"/>
                  <a:pt x="800" y="994"/>
                </a:cubicBezTo>
                <a:cubicBezTo>
                  <a:pt x="801" y="998"/>
                  <a:pt x="794" y="1004"/>
                  <a:pt x="798" y="1005"/>
                </a:cubicBezTo>
                <a:cubicBezTo>
                  <a:pt x="798" y="1006"/>
                  <a:pt x="795" y="1007"/>
                  <a:pt x="794" y="1007"/>
                </a:cubicBezTo>
                <a:cubicBezTo>
                  <a:pt x="794" y="1007"/>
                  <a:pt x="792" y="1005"/>
                  <a:pt x="792" y="1005"/>
                </a:cubicBezTo>
                <a:cubicBezTo>
                  <a:pt x="791" y="1005"/>
                  <a:pt x="786" y="1010"/>
                  <a:pt x="787" y="1003"/>
                </a:cubicBezTo>
                <a:cubicBezTo>
                  <a:pt x="785" y="1004"/>
                  <a:pt x="784" y="1008"/>
                  <a:pt x="783" y="1005"/>
                </a:cubicBezTo>
                <a:cubicBezTo>
                  <a:pt x="780" y="1006"/>
                  <a:pt x="784" y="1016"/>
                  <a:pt x="785" y="1020"/>
                </a:cubicBezTo>
                <a:cubicBezTo>
                  <a:pt x="786" y="1025"/>
                  <a:pt x="782" y="1023"/>
                  <a:pt x="781" y="1028"/>
                </a:cubicBezTo>
                <a:cubicBezTo>
                  <a:pt x="781" y="1030"/>
                  <a:pt x="781" y="1034"/>
                  <a:pt x="776" y="1033"/>
                </a:cubicBezTo>
                <a:cubicBezTo>
                  <a:pt x="775" y="1035"/>
                  <a:pt x="779" y="1036"/>
                  <a:pt x="779" y="1037"/>
                </a:cubicBezTo>
                <a:cubicBezTo>
                  <a:pt x="780" y="1040"/>
                  <a:pt x="776" y="1036"/>
                  <a:pt x="776" y="1037"/>
                </a:cubicBezTo>
                <a:cubicBezTo>
                  <a:pt x="774" y="1038"/>
                  <a:pt x="774" y="1043"/>
                  <a:pt x="776" y="1042"/>
                </a:cubicBezTo>
                <a:cubicBezTo>
                  <a:pt x="775" y="1045"/>
                  <a:pt x="774" y="1043"/>
                  <a:pt x="772" y="1042"/>
                </a:cubicBezTo>
                <a:cubicBezTo>
                  <a:pt x="772" y="1042"/>
                  <a:pt x="771" y="1045"/>
                  <a:pt x="770" y="1044"/>
                </a:cubicBezTo>
                <a:cubicBezTo>
                  <a:pt x="767" y="1040"/>
                  <a:pt x="771" y="1045"/>
                  <a:pt x="768" y="1048"/>
                </a:cubicBezTo>
                <a:cubicBezTo>
                  <a:pt x="765" y="1051"/>
                  <a:pt x="764" y="1047"/>
                  <a:pt x="761" y="1050"/>
                </a:cubicBezTo>
                <a:cubicBezTo>
                  <a:pt x="758" y="1055"/>
                  <a:pt x="769" y="1054"/>
                  <a:pt x="762" y="1057"/>
                </a:cubicBezTo>
                <a:cubicBezTo>
                  <a:pt x="763" y="1059"/>
                  <a:pt x="766" y="1059"/>
                  <a:pt x="768" y="1059"/>
                </a:cubicBezTo>
                <a:cubicBezTo>
                  <a:pt x="767" y="1063"/>
                  <a:pt x="768" y="1065"/>
                  <a:pt x="772" y="1065"/>
                </a:cubicBezTo>
                <a:cubicBezTo>
                  <a:pt x="775" y="1069"/>
                  <a:pt x="768" y="1071"/>
                  <a:pt x="768" y="1072"/>
                </a:cubicBezTo>
                <a:cubicBezTo>
                  <a:pt x="768" y="1073"/>
                  <a:pt x="769" y="1075"/>
                  <a:pt x="770" y="1074"/>
                </a:cubicBezTo>
                <a:cubicBezTo>
                  <a:pt x="768" y="1077"/>
                  <a:pt x="769" y="1074"/>
                  <a:pt x="768" y="1074"/>
                </a:cubicBezTo>
                <a:cubicBezTo>
                  <a:pt x="765" y="1074"/>
                  <a:pt x="766" y="1078"/>
                  <a:pt x="761" y="1078"/>
                </a:cubicBezTo>
                <a:cubicBezTo>
                  <a:pt x="763" y="1081"/>
                  <a:pt x="762" y="1082"/>
                  <a:pt x="757" y="1082"/>
                </a:cubicBezTo>
                <a:cubicBezTo>
                  <a:pt x="758" y="1087"/>
                  <a:pt x="754" y="1086"/>
                  <a:pt x="755" y="1091"/>
                </a:cubicBezTo>
                <a:cubicBezTo>
                  <a:pt x="748" y="1092"/>
                  <a:pt x="756" y="1099"/>
                  <a:pt x="749" y="1095"/>
                </a:cubicBezTo>
                <a:cubicBezTo>
                  <a:pt x="750" y="1099"/>
                  <a:pt x="748" y="1103"/>
                  <a:pt x="749" y="1108"/>
                </a:cubicBezTo>
                <a:cubicBezTo>
                  <a:pt x="750" y="1109"/>
                  <a:pt x="751" y="1110"/>
                  <a:pt x="751" y="1110"/>
                </a:cubicBezTo>
                <a:cubicBezTo>
                  <a:pt x="751" y="1112"/>
                  <a:pt x="748" y="1113"/>
                  <a:pt x="751" y="1117"/>
                </a:cubicBezTo>
                <a:cubicBezTo>
                  <a:pt x="754" y="1119"/>
                  <a:pt x="751" y="1121"/>
                  <a:pt x="753" y="1126"/>
                </a:cubicBezTo>
                <a:cubicBezTo>
                  <a:pt x="755" y="1130"/>
                  <a:pt x="759" y="1132"/>
                  <a:pt x="761" y="1136"/>
                </a:cubicBezTo>
                <a:cubicBezTo>
                  <a:pt x="765" y="1139"/>
                  <a:pt x="768" y="1133"/>
                  <a:pt x="772" y="1137"/>
                </a:cubicBezTo>
                <a:cubicBezTo>
                  <a:pt x="773" y="1144"/>
                  <a:pt x="766" y="1140"/>
                  <a:pt x="762" y="1141"/>
                </a:cubicBezTo>
                <a:cubicBezTo>
                  <a:pt x="755" y="1143"/>
                  <a:pt x="746" y="1146"/>
                  <a:pt x="740" y="1145"/>
                </a:cubicBezTo>
                <a:cubicBezTo>
                  <a:pt x="740" y="1145"/>
                  <a:pt x="740" y="1142"/>
                  <a:pt x="740" y="1141"/>
                </a:cubicBezTo>
                <a:cubicBezTo>
                  <a:pt x="732" y="1143"/>
                  <a:pt x="730" y="1138"/>
                  <a:pt x="723" y="1137"/>
                </a:cubicBezTo>
                <a:cubicBezTo>
                  <a:pt x="723" y="1136"/>
                  <a:pt x="723" y="1134"/>
                  <a:pt x="723" y="1132"/>
                </a:cubicBezTo>
                <a:cubicBezTo>
                  <a:pt x="722" y="1127"/>
                  <a:pt x="716" y="1131"/>
                  <a:pt x="716" y="1126"/>
                </a:cubicBezTo>
                <a:cubicBezTo>
                  <a:pt x="716" y="1125"/>
                  <a:pt x="714" y="1124"/>
                  <a:pt x="714" y="1123"/>
                </a:cubicBezTo>
                <a:cubicBezTo>
                  <a:pt x="714" y="1121"/>
                  <a:pt x="712" y="1121"/>
                  <a:pt x="712" y="1121"/>
                </a:cubicBezTo>
                <a:cubicBezTo>
                  <a:pt x="712" y="1119"/>
                  <a:pt x="716" y="1115"/>
                  <a:pt x="712" y="1115"/>
                </a:cubicBezTo>
                <a:cubicBezTo>
                  <a:pt x="709" y="1115"/>
                  <a:pt x="712" y="1113"/>
                  <a:pt x="712" y="1111"/>
                </a:cubicBezTo>
                <a:cubicBezTo>
                  <a:pt x="712" y="1109"/>
                  <a:pt x="709" y="1109"/>
                  <a:pt x="708" y="1108"/>
                </a:cubicBezTo>
                <a:cubicBezTo>
                  <a:pt x="708" y="1106"/>
                  <a:pt x="711" y="1106"/>
                  <a:pt x="710" y="1104"/>
                </a:cubicBezTo>
                <a:cubicBezTo>
                  <a:pt x="710" y="1104"/>
                  <a:pt x="709" y="1103"/>
                  <a:pt x="708" y="1102"/>
                </a:cubicBezTo>
                <a:cubicBezTo>
                  <a:pt x="708" y="1100"/>
                  <a:pt x="707" y="1097"/>
                  <a:pt x="705" y="1096"/>
                </a:cubicBezTo>
                <a:cubicBezTo>
                  <a:pt x="704" y="1094"/>
                  <a:pt x="707" y="1093"/>
                  <a:pt x="707" y="1091"/>
                </a:cubicBezTo>
                <a:cubicBezTo>
                  <a:pt x="706" y="1090"/>
                  <a:pt x="703" y="1088"/>
                  <a:pt x="703" y="1089"/>
                </a:cubicBezTo>
                <a:cubicBezTo>
                  <a:pt x="703" y="1088"/>
                  <a:pt x="710" y="1085"/>
                  <a:pt x="705" y="1083"/>
                </a:cubicBezTo>
                <a:cubicBezTo>
                  <a:pt x="705" y="1082"/>
                  <a:pt x="707" y="1082"/>
                  <a:pt x="708" y="1082"/>
                </a:cubicBezTo>
                <a:cubicBezTo>
                  <a:pt x="708" y="1077"/>
                  <a:pt x="708" y="1073"/>
                  <a:pt x="708" y="1068"/>
                </a:cubicBezTo>
                <a:cubicBezTo>
                  <a:pt x="707" y="1067"/>
                  <a:pt x="705" y="1066"/>
                  <a:pt x="703" y="1065"/>
                </a:cubicBezTo>
                <a:cubicBezTo>
                  <a:pt x="705" y="1059"/>
                  <a:pt x="709" y="1054"/>
                  <a:pt x="707" y="1048"/>
                </a:cubicBezTo>
                <a:cubicBezTo>
                  <a:pt x="712" y="1050"/>
                  <a:pt x="711" y="1045"/>
                  <a:pt x="716" y="1046"/>
                </a:cubicBezTo>
                <a:cubicBezTo>
                  <a:pt x="716" y="1041"/>
                  <a:pt x="716" y="1035"/>
                  <a:pt x="716" y="1029"/>
                </a:cubicBezTo>
                <a:cubicBezTo>
                  <a:pt x="725" y="1030"/>
                  <a:pt x="721" y="1017"/>
                  <a:pt x="725" y="1013"/>
                </a:cubicBezTo>
                <a:cubicBezTo>
                  <a:pt x="724" y="1014"/>
                  <a:pt x="722" y="1015"/>
                  <a:pt x="721" y="1013"/>
                </a:cubicBezTo>
                <a:cubicBezTo>
                  <a:pt x="718" y="1014"/>
                  <a:pt x="716" y="1018"/>
                  <a:pt x="716" y="1024"/>
                </a:cubicBezTo>
                <a:cubicBezTo>
                  <a:pt x="713" y="1022"/>
                  <a:pt x="710" y="1021"/>
                  <a:pt x="710" y="1016"/>
                </a:cubicBezTo>
                <a:cubicBezTo>
                  <a:pt x="707" y="1014"/>
                  <a:pt x="716" y="1010"/>
                  <a:pt x="714" y="1009"/>
                </a:cubicBezTo>
                <a:cubicBezTo>
                  <a:pt x="710" y="1006"/>
                  <a:pt x="715" y="1010"/>
                  <a:pt x="718" y="1007"/>
                </a:cubicBezTo>
                <a:cubicBezTo>
                  <a:pt x="719" y="997"/>
                  <a:pt x="715" y="989"/>
                  <a:pt x="716" y="981"/>
                </a:cubicBezTo>
                <a:cubicBezTo>
                  <a:pt x="716" y="981"/>
                  <a:pt x="719" y="981"/>
                  <a:pt x="720" y="981"/>
                </a:cubicBezTo>
                <a:cubicBezTo>
                  <a:pt x="718" y="972"/>
                  <a:pt x="720" y="971"/>
                  <a:pt x="720" y="960"/>
                </a:cubicBezTo>
                <a:cubicBezTo>
                  <a:pt x="724" y="955"/>
                  <a:pt x="730" y="949"/>
                  <a:pt x="727" y="942"/>
                </a:cubicBezTo>
                <a:cubicBezTo>
                  <a:pt x="734" y="950"/>
                  <a:pt x="728" y="928"/>
                  <a:pt x="735" y="936"/>
                </a:cubicBezTo>
                <a:cubicBezTo>
                  <a:pt x="734" y="932"/>
                  <a:pt x="734" y="928"/>
                  <a:pt x="733" y="923"/>
                </a:cubicBezTo>
                <a:cubicBezTo>
                  <a:pt x="732" y="921"/>
                  <a:pt x="729" y="918"/>
                  <a:pt x="729" y="916"/>
                </a:cubicBezTo>
                <a:cubicBezTo>
                  <a:pt x="729" y="913"/>
                  <a:pt x="730" y="912"/>
                  <a:pt x="731" y="910"/>
                </a:cubicBezTo>
                <a:cubicBezTo>
                  <a:pt x="731" y="906"/>
                  <a:pt x="729" y="900"/>
                  <a:pt x="735" y="904"/>
                </a:cubicBezTo>
                <a:cubicBezTo>
                  <a:pt x="734" y="899"/>
                  <a:pt x="735" y="894"/>
                  <a:pt x="736" y="890"/>
                </a:cubicBezTo>
                <a:cubicBezTo>
                  <a:pt x="738" y="886"/>
                  <a:pt x="737" y="888"/>
                  <a:pt x="736" y="884"/>
                </a:cubicBezTo>
                <a:cubicBezTo>
                  <a:pt x="736" y="882"/>
                  <a:pt x="741" y="877"/>
                  <a:pt x="738" y="875"/>
                </a:cubicBezTo>
                <a:cubicBezTo>
                  <a:pt x="737" y="873"/>
                  <a:pt x="738" y="873"/>
                  <a:pt x="738" y="869"/>
                </a:cubicBezTo>
                <a:cubicBezTo>
                  <a:pt x="739" y="867"/>
                  <a:pt x="738" y="864"/>
                  <a:pt x="738" y="862"/>
                </a:cubicBezTo>
                <a:cubicBezTo>
                  <a:pt x="739" y="859"/>
                  <a:pt x="740" y="858"/>
                  <a:pt x="740" y="856"/>
                </a:cubicBezTo>
                <a:cubicBezTo>
                  <a:pt x="741" y="849"/>
                  <a:pt x="739" y="842"/>
                  <a:pt x="740" y="836"/>
                </a:cubicBezTo>
                <a:cubicBezTo>
                  <a:pt x="740" y="833"/>
                  <a:pt x="742" y="832"/>
                  <a:pt x="742" y="830"/>
                </a:cubicBezTo>
                <a:cubicBezTo>
                  <a:pt x="741" y="824"/>
                  <a:pt x="736" y="819"/>
                  <a:pt x="736" y="813"/>
                </a:cubicBezTo>
                <a:cubicBezTo>
                  <a:pt x="736" y="810"/>
                  <a:pt x="734" y="814"/>
                  <a:pt x="731" y="813"/>
                </a:cubicBezTo>
                <a:cubicBezTo>
                  <a:pt x="728" y="809"/>
                  <a:pt x="723" y="804"/>
                  <a:pt x="718" y="804"/>
                </a:cubicBezTo>
                <a:cubicBezTo>
                  <a:pt x="717" y="804"/>
                  <a:pt x="715" y="799"/>
                  <a:pt x="714" y="800"/>
                </a:cubicBezTo>
                <a:cubicBezTo>
                  <a:pt x="711" y="803"/>
                  <a:pt x="714" y="799"/>
                  <a:pt x="712" y="798"/>
                </a:cubicBezTo>
                <a:cubicBezTo>
                  <a:pt x="709" y="796"/>
                  <a:pt x="704" y="800"/>
                  <a:pt x="708" y="795"/>
                </a:cubicBezTo>
                <a:cubicBezTo>
                  <a:pt x="708" y="791"/>
                  <a:pt x="703" y="794"/>
                  <a:pt x="701" y="793"/>
                </a:cubicBezTo>
                <a:cubicBezTo>
                  <a:pt x="700" y="792"/>
                  <a:pt x="702" y="789"/>
                  <a:pt x="701" y="789"/>
                </a:cubicBezTo>
                <a:cubicBezTo>
                  <a:pt x="700" y="788"/>
                  <a:pt x="698" y="788"/>
                  <a:pt x="697" y="787"/>
                </a:cubicBezTo>
                <a:cubicBezTo>
                  <a:pt x="695" y="785"/>
                  <a:pt x="692" y="780"/>
                  <a:pt x="692" y="774"/>
                </a:cubicBezTo>
                <a:cubicBezTo>
                  <a:pt x="692" y="772"/>
                  <a:pt x="689" y="773"/>
                  <a:pt x="688" y="772"/>
                </a:cubicBezTo>
                <a:cubicBezTo>
                  <a:pt x="686" y="771"/>
                  <a:pt x="688" y="763"/>
                  <a:pt x="684" y="763"/>
                </a:cubicBezTo>
                <a:cubicBezTo>
                  <a:pt x="681" y="763"/>
                  <a:pt x="679" y="752"/>
                  <a:pt x="677" y="748"/>
                </a:cubicBezTo>
                <a:cubicBezTo>
                  <a:pt x="675" y="745"/>
                  <a:pt x="672" y="741"/>
                  <a:pt x="669" y="737"/>
                </a:cubicBezTo>
                <a:cubicBezTo>
                  <a:pt x="668" y="735"/>
                  <a:pt x="666" y="734"/>
                  <a:pt x="666" y="733"/>
                </a:cubicBezTo>
                <a:cubicBezTo>
                  <a:pt x="665" y="732"/>
                  <a:pt x="666" y="730"/>
                  <a:pt x="666" y="729"/>
                </a:cubicBezTo>
                <a:cubicBezTo>
                  <a:pt x="665" y="727"/>
                  <a:pt x="663" y="729"/>
                  <a:pt x="662" y="727"/>
                </a:cubicBezTo>
                <a:cubicBezTo>
                  <a:pt x="662" y="727"/>
                  <a:pt x="659" y="713"/>
                  <a:pt x="658" y="724"/>
                </a:cubicBezTo>
                <a:cubicBezTo>
                  <a:pt x="654" y="722"/>
                  <a:pt x="657" y="712"/>
                  <a:pt x="656" y="707"/>
                </a:cubicBezTo>
                <a:cubicBezTo>
                  <a:pt x="661" y="707"/>
                  <a:pt x="661" y="702"/>
                  <a:pt x="664" y="699"/>
                </a:cubicBezTo>
                <a:cubicBezTo>
                  <a:pt x="665" y="694"/>
                  <a:pt x="660" y="696"/>
                  <a:pt x="658" y="694"/>
                </a:cubicBezTo>
                <a:cubicBezTo>
                  <a:pt x="658" y="688"/>
                  <a:pt x="661" y="686"/>
                  <a:pt x="660" y="679"/>
                </a:cubicBezTo>
                <a:cubicBezTo>
                  <a:pt x="661" y="678"/>
                  <a:pt x="663" y="677"/>
                  <a:pt x="666" y="677"/>
                </a:cubicBezTo>
                <a:cubicBezTo>
                  <a:pt x="666" y="676"/>
                  <a:pt x="665" y="673"/>
                  <a:pt x="666" y="672"/>
                </a:cubicBezTo>
                <a:cubicBezTo>
                  <a:pt x="666" y="671"/>
                  <a:pt x="669" y="672"/>
                  <a:pt x="669" y="672"/>
                </a:cubicBezTo>
                <a:cubicBezTo>
                  <a:pt x="670" y="671"/>
                  <a:pt x="669" y="670"/>
                  <a:pt x="669" y="670"/>
                </a:cubicBezTo>
                <a:cubicBezTo>
                  <a:pt x="670" y="669"/>
                  <a:pt x="674" y="666"/>
                  <a:pt x="673" y="666"/>
                </a:cubicBezTo>
                <a:cubicBezTo>
                  <a:pt x="673" y="666"/>
                  <a:pt x="671" y="666"/>
                  <a:pt x="671" y="666"/>
                </a:cubicBezTo>
                <a:cubicBezTo>
                  <a:pt x="671" y="666"/>
                  <a:pt x="672" y="663"/>
                  <a:pt x="673" y="664"/>
                </a:cubicBezTo>
                <a:cubicBezTo>
                  <a:pt x="677" y="669"/>
                  <a:pt x="674" y="661"/>
                  <a:pt x="679" y="660"/>
                </a:cubicBezTo>
                <a:cubicBezTo>
                  <a:pt x="682" y="660"/>
                  <a:pt x="680" y="656"/>
                  <a:pt x="682" y="653"/>
                </a:cubicBezTo>
                <a:cubicBezTo>
                  <a:pt x="682" y="653"/>
                  <a:pt x="691" y="646"/>
                  <a:pt x="686" y="642"/>
                </a:cubicBezTo>
                <a:cubicBezTo>
                  <a:pt x="684" y="639"/>
                  <a:pt x="686" y="641"/>
                  <a:pt x="686" y="638"/>
                </a:cubicBezTo>
                <a:cubicBezTo>
                  <a:pt x="686" y="634"/>
                  <a:pt x="682" y="620"/>
                  <a:pt x="684" y="616"/>
                </a:cubicBezTo>
                <a:cubicBezTo>
                  <a:pt x="675" y="617"/>
                  <a:pt x="675" y="609"/>
                  <a:pt x="666" y="612"/>
                </a:cubicBezTo>
                <a:cubicBezTo>
                  <a:pt x="663" y="613"/>
                  <a:pt x="666" y="615"/>
                  <a:pt x="664" y="619"/>
                </a:cubicBezTo>
                <a:cubicBezTo>
                  <a:pt x="654" y="620"/>
                  <a:pt x="650" y="614"/>
                  <a:pt x="641" y="614"/>
                </a:cubicBezTo>
                <a:cubicBezTo>
                  <a:pt x="641" y="610"/>
                  <a:pt x="636" y="611"/>
                  <a:pt x="638" y="606"/>
                </a:cubicBezTo>
                <a:cubicBezTo>
                  <a:pt x="635" y="605"/>
                  <a:pt x="632" y="606"/>
                  <a:pt x="630" y="604"/>
                </a:cubicBezTo>
                <a:cubicBezTo>
                  <a:pt x="630" y="604"/>
                  <a:pt x="631" y="601"/>
                  <a:pt x="630" y="601"/>
                </a:cubicBezTo>
                <a:cubicBezTo>
                  <a:pt x="630" y="600"/>
                  <a:pt x="627" y="601"/>
                  <a:pt x="626" y="601"/>
                </a:cubicBezTo>
                <a:cubicBezTo>
                  <a:pt x="625" y="599"/>
                  <a:pt x="626" y="595"/>
                  <a:pt x="623" y="595"/>
                </a:cubicBezTo>
                <a:cubicBezTo>
                  <a:pt x="623" y="590"/>
                  <a:pt x="626" y="591"/>
                  <a:pt x="623" y="588"/>
                </a:cubicBezTo>
                <a:cubicBezTo>
                  <a:pt x="622" y="586"/>
                  <a:pt x="621" y="587"/>
                  <a:pt x="621" y="588"/>
                </a:cubicBezTo>
                <a:cubicBezTo>
                  <a:pt x="618" y="586"/>
                  <a:pt x="617" y="582"/>
                  <a:pt x="612" y="582"/>
                </a:cubicBezTo>
                <a:cubicBezTo>
                  <a:pt x="614" y="576"/>
                  <a:pt x="605" y="581"/>
                  <a:pt x="608" y="575"/>
                </a:cubicBezTo>
                <a:cubicBezTo>
                  <a:pt x="606" y="574"/>
                  <a:pt x="596" y="574"/>
                  <a:pt x="598" y="575"/>
                </a:cubicBezTo>
                <a:cubicBezTo>
                  <a:pt x="596" y="574"/>
                  <a:pt x="598" y="572"/>
                  <a:pt x="597" y="571"/>
                </a:cubicBezTo>
                <a:cubicBezTo>
                  <a:pt x="596" y="570"/>
                  <a:pt x="594" y="571"/>
                  <a:pt x="593" y="571"/>
                </a:cubicBezTo>
                <a:cubicBezTo>
                  <a:pt x="591" y="570"/>
                  <a:pt x="587" y="568"/>
                  <a:pt x="582" y="569"/>
                </a:cubicBezTo>
                <a:cubicBezTo>
                  <a:pt x="584" y="562"/>
                  <a:pt x="578" y="566"/>
                  <a:pt x="574" y="563"/>
                </a:cubicBezTo>
                <a:cubicBezTo>
                  <a:pt x="574" y="563"/>
                  <a:pt x="575" y="560"/>
                  <a:pt x="574" y="560"/>
                </a:cubicBezTo>
                <a:cubicBezTo>
                  <a:pt x="574" y="559"/>
                  <a:pt x="571" y="560"/>
                  <a:pt x="571" y="560"/>
                </a:cubicBezTo>
                <a:cubicBezTo>
                  <a:pt x="570" y="559"/>
                  <a:pt x="571" y="557"/>
                  <a:pt x="571" y="556"/>
                </a:cubicBezTo>
                <a:cubicBezTo>
                  <a:pt x="570" y="555"/>
                  <a:pt x="567" y="556"/>
                  <a:pt x="567" y="556"/>
                </a:cubicBezTo>
                <a:cubicBezTo>
                  <a:pt x="566" y="555"/>
                  <a:pt x="567" y="553"/>
                  <a:pt x="567" y="552"/>
                </a:cubicBezTo>
                <a:cubicBezTo>
                  <a:pt x="565" y="551"/>
                  <a:pt x="565" y="554"/>
                  <a:pt x="565" y="554"/>
                </a:cubicBezTo>
                <a:cubicBezTo>
                  <a:pt x="564" y="554"/>
                  <a:pt x="560" y="552"/>
                  <a:pt x="559" y="550"/>
                </a:cubicBezTo>
                <a:cubicBezTo>
                  <a:pt x="557" y="553"/>
                  <a:pt x="556" y="550"/>
                  <a:pt x="554" y="550"/>
                </a:cubicBezTo>
                <a:cubicBezTo>
                  <a:pt x="551" y="551"/>
                  <a:pt x="548" y="554"/>
                  <a:pt x="544" y="554"/>
                </a:cubicBezTo>
                <a:cubicBezTo>
                  <a:pt x="540" y="554"/>
                  <a:pt x="540" y="552"/>
                  <a:pt x="537" y="552"/>
                </a:cubicBezTo>
                <a:cubicBezTo>
                  <a:pt x="532" y="552"/>
                  <a:pt x="534" y="555"/>
                  <a:pt x="530" y="552"/>
                </a:cubicBezTo>
                <a:cubicBezTo>
                  <a:pt x="527" y="551"/>
                  <a:pt x="525" y="552"/>
                  <a:pt x="520" y="550"/>
                </a:cubicBezTo>
                <a:cubicBezTo>
                  <a:pt x="519" y="550"/>
                  <a:pt x="519" y="547"/>
                  <a:pt x="518" y="547"/>
                </a:cubicBezTo>
                <a:cubicBezTo>
                  <a:pt x="517" y="546"/>
                  <a:pt x="516" y="547"/>
                  <a:pt x="515" y="547"/>
                </a:cubicBezTo>
                <a:cubicBezTo>
                  <a:pt x="512" y="546"/>
                  <a:pt x="504" y="545"/>
                  <a:pt x="509" y="541"/>
                </a:cubicBezTo>
                <a:cubicBezTo>
                  <a:pt x="504" y="541"/>
                  <a:pt x="503" y="537"/>
                  <a:pt x="498" y="537"/>
                </a:cubicBezTo>
                <a:cubicBezTo>
                  <a:pt x="497" y="536"/>
                  <a:pt x="496" y="534"/>
                  <a:pt x="496" y="532"/>
                </a:cubicBezTo>
                <a:cubicBezTo>
                  <a:pt x="488" y="531"/>
                  <a:pt x="486" y="525"/>
                  <a:pt x="477" y="524"/>
                </a:cubicBezTo>
                <a:cubicBezTo>
                  <a:pt x="476" y="518"/>
                  <a:pt x="472" y="515"/>
                  <a:pt x="474" y="506"/>
                </a:cubicBezTo>
                <a:cubicBezTo>
                  <a:pt x="473" y="498"/>
                  <a:pt x="463" y="502"/>
                  <a:pt x="468" y="494"/>
                </a:cubicBezTo>
                <a:cubicBezTo>
                  <a:pt x="466" y="494"/>
                  <a:pt x="465" y="495"/>
                  <a:pt x="464" y="496"/>
                </a:cubicBezTo>
                <a:cubicBezTo>
                  <a:pt x="462" y="496"/>
                  <a:pt x="463" y="494"/>
                  <a:pt x="462" y="493"/>
                </a:cubicBezTo>
                <a:cubicBezTo>
                  <a:pt x="461" y="491"/>
                  <a:pt x="457" y="491"/>
                  <a:pt x="457" y="487"/>
                </a:cubicBezTo>
                <a:cubicBezTo>
                  <a:pt x="457" y="485"/>
                  <a:pt x="453" y="485"/>
                  <a:pt x="451" y="485"/>
                </a:cubicBezTo>
                <a:cubicBezTo>
                  <a:pt x="451" y="484"/>
                  <a:pt x="454" y="483"/>
                  <a:pt x="453" y="481"/>
                </a:cubicBezTo>
                <a:cubicBezTo>
                  <a:pt x="453" y="481"/>
                  <a:pt x="451" y="478"/>
                  <a:pt x="451" y="478"/>
                </a:cubicBezTo>
                <a:cubicBezTo>
                  <a:pt x="450" y="477"/>
                  <a:pt x="448" y="478"/>
                  <a:pt x="448" y="478"/>
                </a:cubicBezTo>
                <a:cubicBezTo>
                  <a:pt x="446" y="476"/>
                  <a:pt x="447" y="473"/>
                  <a:pt x="446" y="472"/>
                </a:cubicBezTo>
                <a:cubicBezTo>
                  <a:pt x="441" y="468"/>
                  <a:pt x="436" y="467"/>
                  <a:pt x="434" y="459"/>
                </a:cubicBezTo>
                <a:cubicBezTo>
                  <a:pt x="431" y="456"/>
                  <a:pt x="431" y="460"/>
                  <a:pt x="427" y="457"/>
                </a:cubicBezTo>
                <a:cubicBezTo>
                  <a:pt x="428" y="453"/>
                  <a:pt x="424" y="453"/>
                  <a:pt x="423" y="452"/>
                </a:cubicBezTo>
                <a:cubicBezTo>
                  <a:pt x="422" y="449"/>
                  <a:pt x="424" y="442"/>
                  <a:pt x="418" y="442"/>
                </a:cubicBezTo>
                <a:cubicBezTo>
                  <a:pt x="419" y="433"/>
                  <a:pt x="414" y="429"/>
                  <a:pt x="408" y="427"/>
                </a:cubicBezTo>
                <a:cubicBezTo>
                  <a:pt x="407" y="429"/>
                  <a:pt x="406" y="431"/>
                  <a:pt x="405" y="433"/>
                </a:cubicBezTo>
                <a:cubicBezTo>
                  <a:pt x="403" y="437"/>
                  <a:pt x="409" y="438"/>
                  <a:pt x="410" y="440"/>
                </a:cubicBezTo>
                <a:cubicBezTo>
                  <a:pt x="411" y="441"/>
                  <a:pt x="410" y="444"/>
                  <a:pt x="410" y="444"/>
                </a:cubicBezTo>
                <a:cubicBezTo>
                  <a:pt x="410" y="444"/>
                  <a:pt x="412" y="444"/>
                  <a:pt x="412" y="444"/>
                </a:cubicBezTo>
                <a:cubicBezTo>
                  <a:pt x="413" y="447"/>
                  <a:pt x="410" y="451"/>
                  <a:pt x="414" y="452"/>
                </a:cubicBezTo>
                <a:cubicBezTo>
                  <a:pt x="417" y="452"/>
                  <a:pt x="415" y="457"/>
                  <a:pt x="418" y="461"/>
                </a:cubicBezTo>
                <a:cubicBezTo>
                  <a:pt x="418" y="462"/>
                  <a:pt x="419" y="461"/>
                  <a:pt x="420" y="463"/>
                </a:cubicBezTo>
                <a:cubicBezTo>
                  <a:pt x="420" y="466"/>
                  <a:pt x="425" y="465"/>
                  <a:pt x="423" y="472"/>
                </a:cubicBezTo>
                <a:cubicBezTo>
                  <a:pt x="424" y="474"/>
                  <a:pt x="427" y="474"/>
                  <a:pt x="429" y="474"/>
                </a:cubicBezTo>
                <a:cubicBezTo>
                  <a:pt x="427" y="476"/>
                  <a:pt x="431" y="477"/>
                  <a:pt x="431" y="478"/>
                </a:cubicBezTo>
                <a:cubicBezTo>
                  <a:pt x="431" y="479"/>
                  <a:pt x="429" y="482"/>
                  <a:pt x="429" y="481"/>
                </a:cubicBezTo>
                <a:cubicBezTo>
                  <a:pt x="430" y="484"/>
                  <a:pt x="435" y="483"/>
                  <a:pt x="433" y="489"/>
                </a:cubicBezTo>
                <a:cubicBezTo>
                  <a:pt x="430" y="487"/>
                  <a:pt x="429" y="484"/>
                  <a:pt x="423" y="485"/>
                </a:cubicBezTo>
                <a:cubicBezTo>
                  <a:pt x="426" y="478"/>
                  <a:pt x="419" y="479"/>
                  <a:pt x="420" y="474"/>
                </a:cubicBezTo>
                <a:cubicBezTo>
                  <a:pt x="419" y="471"/>
                  <a:pt x="416" y="470"/>
                  <a:pt x="414" y="468"/>
                </a:cubicBezTo>
                <a:cubicBezTo>
                  <a:pt x="412" y="467"/>
                  <a:pt x="411" y="465"/>
                  <a:pt x="410" y="463"/>
                </a:cubicBezTo>
                <a:cubicBezTo>
                  <a:pt x="407" y="462"/>
                  <a:pt x="404" y="462"/>
                  <a:pt x="403" y="459"/>
                </a:cubicBezTo>
                <a:cubicBezTo>
                  <a:pt x="403" y="454"/>
                  <a:pt x="404" y="457"/>
                  <a:pt x="406" y="457"/>
                </a:cubicBezTo>
                <a:cubicBezTo>
                  <a:pt x="408" y="449"/>
                  <a:pt x="400" y="451"/>
                  <a:pt x="401" y="444"/>
                </a:cubicBezTo>
                <a:cubicBezTo>
                  <a:pt x="397" y="443"/>
                  <a:pt x="396" y="440"/>
                  <a:pt x="392" y="440"/>
                </a:cubicBezTo>
                <a:cubicBezTo>
                  <a:pt x="392" y="436"/>
                  <a:pt x="395" y="436"/>
                  <a:pt x="392" y="431"/>
                </a:cubicBezTo>
                <a:cubicBezTo>
                  <a:pt x="391" y="430"/>
                  <a:pt x="390" y="429"/>
                  <a:pt x="390" y="429"/>
                </a:cubicBezTo>
                <a:cubicBezTo>
                  <a:pt x="388" y="425"/>
                  <a:pt x="389" y="419"/>
                  <a:pt x="380" y="420"/>
                </a:cubicBezTo>
                <a:cubicBezTo>
                  <a:pt x="382" y="418"/>
                  <a:pt x="382" y="417"/>
                  <a:pt x="380" y="414"/>
                </a:cubicBezTo>
                <a:cubicBezTo>
                  <a:pt x="380" y="414"/>
                  <a:pt x="379" y="411"/>
                  <a:pt x="379" y="411"/>
                </a:cubicBezTo>
                <a:cubicBezTo>
                  <a:pt x="378" y="410"/>
                  <a:pt x="374" y="411"/>
                  <a:pt x="373" y="411"/>
                </a:cubicBezTo>
                <a:cubicBezTo>
                  <a:pt x="372" y="409"/>
                  <a:pt x="377" y="409"/>
                  <a:pt x="377" y="409"/>
                </a:cubicBezTo>
                <a:cubicBezTo>
                  <a:pt x="376" y="405"/>
                  <a:pt x="365" y="403"/>
                  <a:pt x="360" y="401"/>
                </a:cubicBezTo>
                <a:cubicBezTo>
                  <a:pt x="359" y="400"/>
                  <a:pt x="359" y="399"/>
                  <a:pt x="358" y="398"/>
                </a:cubicBezTo>
                <a:cubicBezTo>
                  <a:pt x="357" y="395"/>
                  <a:pt x="356" y="394"/>
                  <a:pt x="354" y="392"/>
                </a:cubicBezTo>
                <a:cubicBezTo>
                  <a:pt x="353" y="390"/>
                  <a:pt x="353" y="385"/>
                  <a:pt x="351" y="381"/>
                </a:cubicBezTo>
                <a:cubicBezTo>
                  <a:pt x="350" y="380"/>
                  <a:pt x="347" y="380"/>
                  <a:pt x="347" y="379"/>
                </a:cubicBezTo>
                <a:cubicBezTo>
                  <a:pt x="346" y="376"/>
                  <a:pt x="348" y="372"/>
                  <a:pt x="343" y="373"/>
                </a:cubicBezTo>
                <a:cubicBezTo>
                  <a:pt x="344" y="366"/>
                  <a:pt x="340" y="362"/>
                  <a:pt x="336" y="357"/>
                </a:cubicBezTo>
                <a:cubicBezTo>
                  <a:pt x="334" y="354"/>
                  <a:pt x="334" y="349"/>
                  <a:pt x="330" y="351"/>
                </a:cubicBezTo>
                <a:cubicBezTo>
                  <a:pt x="333" y="329"/>
                  <a:pt x="329" y="316"/>
                  <a:pt x="330" y="289"/>
                </a:cubicBezTo>
                <a:cubicBezTo>
                  <a:pt x="330" y="288"/>
                  <a:pt x="328" y="288"/>
                  <a:pt x="328" y="286"/>
                </a:cubicBezTo>
                <a:cubicBezTo>
                  <a:pt x="327" y="285"/>
                  <a:pt x="326" y="283"/>
                  <a:pt x="324" y="282"/>
                </a:cubicBezTo>
                <a:cubicBezTo>
                  <a:pt x="324" y="281"/>
                  <a:pt x="323" y="280"/>
                  <a:pt x="321" y="280"/>
                </a:cubicBezTo>
                <a:cubicBezTo>
                  <a:pt x="320" y="271"/>
                  <a:pt x="312" y="266"/>
                  <a:pt x="306" y="260"/>
                </a:cubicBezTo>
                <a:cubicBezTo>
                  <a:pt x="305" y="259"/>
                  <a:pt x="304" y="258"/>
                  <a:pt x="304" y="256"/>
                </a:cubicBezTo>
                <a:cubicBezTo>
                  <a:pt x="305" y="257"/>
                  <a:pt x="309" y="259"/>
                  <a:pt x="310" y="256"/>
                </a:cubicBezTo>
                <a:cubicBezTo>
                  <a:pt x="313" y="256"/>
                  <a:pt x="312" y="261"/>
                  <a:pt x="317" y="260"/>
                </a:cubicBezTo>
                <a:cubicBezTo>
                  <a:pt x="318" y="261"/>
                  <a:pt x="319" y="264"/>
                  <a:pt x="319" y="267"/>
                </a:cubicBezTo>
                <a:cubicBezTo>
                  <a:pt x="328" y="266"/>
                  <a:pt x="330" y="272"/>
                  <a:pt x="336" y="274"/>
                </a:cubicBezTo>
                <a:cubicBezTo>
                  <a:pt x="335" y="281"/>
                  <a:pt x="339" y="283"/>
                  <a:pt x="341" y="286"/>
                </a:cubicBezTo>
                <a:cubicBezTo>
                  <a:pt x="343" y="285"/>
                  <a:pt x="344" y="282"/>
                  <a:pt x="343" y="280"/>
                </a:cubicBezTo>
                <a:cubicBezTo>
                  <a:pt x="343" y="278"/>
                  <a:pt x="340" y="278"/>
                  <a:pt x="339" y="276"/>
                </a:cubicBezTo>
                <a:cubicBezTo>
                  <a:pt x="338" y="273"/>
                  <a:pt x="338" y="271"/>
                  <a:pt x="338" y="269"/>
                </a:cubicBezTo>
                <a:cubicBezTo>
                  <a:pt x="337" y="268"/>
                  <a:pt x="336" y="267"/>
                  <a:pt x="336" y="267"/>
                </a:cubicBezTo>
                <a:cubicBezTo>
                  <a:pt x="335" y="266"/>
                  <a:pt x="337" y="264"/>
                  <a:pt x="338" y="265"/>
                </a:cubicBezTo>
                <a:cubicBezTo>
                  <a:pt x="335" y="261"/>
                  <a:pt x="331" y="262"/>
                  <a:pt x="332" y="258"/>
                </a:cubicBezTo>
                <a:cubicBezTo>
                  <a:pt x="323" y="259"/>
                  <a:pt x="322" y="252"/>
                  <a:pt x="313" y="252"/>
                </a:cubicBezTo>
                <a:cubicBezTo>
                  <a:pt x="316" y="246"/>
                  <a:pt x="307" y="251"/>
                  <a:pt x="310" y="245"/>
                </a:cubicBezTo>
                <a:cubicBezTo>
                  <a:pt x="308" y="243"/>
                  <a:pt x="305" y="245"/>
                  <a:pt x="302" y="241"/>
                </a:cubicBezTo>
                <a:cubicBezTo>
                  <a:pt x="302" y="239"/>
                  <a:pt x="304" y="239"/>
                  <a:pt x="306" y="239"/>
                </a:cubicBezTo>
                <a:cubicBezTo>
                  <a:pt x="308" y="234"/>
                  <a:pt x="299" y="237"/>
                  <a:pt x="300" y="237"/>
                </a:cubicBezTo>
                <a:cubicBezTo>
                  <a:pt x="298" y="236"/>
                  <a:pt x="300" y="234"/>
                  <a:pt x="298" y="233"/>
                </a:cubicBezTo>
                <a:cubicBezTo>
                  <a:pt x="298" y="233"/>
                  <a:pt x="295" y="234"/>
                  <a:pt x="295" y="233"/>
                </a:cubicBezTo>
                <a:cubicBezTo>
                  <a:pt x="294" y="232"/>
                  <a:pt x="297" y="231"/>
                  <a:pt x="297" y="230"/>
                </a:cubicBezTo>
                <a:cubicBezTo>
                  <a:pt x="296" y="227"/>
                  <a:pt x="294" y="230"/>
                  <a:pt x="291" y="230"/>
                </a:cubicBezTo>
                <a:cubicBezTo>
                  <a:pt x="287" y="227"/>
                  <a:pt x="289" y="223"/>
                  <a:pt x="287" y="220"/>
                </a:cubicBezTo>
                <a:cubicBezTo>
                  <a:pt x="286" y="219"/>
                  <a:pt x="284" y="218"/>
                  <a:pt x="282" y="219"/>
                </a:cubicBezTo>
                <a:cubicBezTo>
                  <a:pt x="288" y="208"/>
                  <a:pt x="267" y="215"/>
                  <a:pt x="269" y="204"/>
                </a:cubicBezTo>
                <a:cubicBezTo>
                  <a:pt x="270" y="204"/>
                  <a:pt x="272" y="204"/>
                  <a:pt x="274" y="204"/>
                </a:cubicBezTo>
                <a:cubicBezTo>
                  <a:pt x="275" y="199"/>
                  <a:pt x="266" y="205"/>
                  <a:pt x="269" y="198"/>
                </a:cubicBezTo>
                <a:cubicBezTo>
                  <a:pt x="265" y="198"/>
                  <a:pt x="261" y="198"/>
                  <a:pt x="257" y="198"/>
                </a:cubicBezTo>
                <a:cubicBezTo>
                  <a:pt x="262" y="195"/>
                  <a:pt x="255" y="194"/>
                  <a:pt x="259" y="192"/>
                </a:cubicBezTo>
                <a:cubicBezTo>
                  <a:pt x="260" y="189"/>
                  <a:pt x="254" y="189"/>
                  <a:pt x="255" y="191"/>
                </a:cubicBezTo>
                <a:cubicBezTo>
                  <a:pt x="252" y="187"/>
                  <a:pt x="255" y="186"/>
                  <a:pt x="252" y="181"/>
                </a:cubicBezTo>
                <a:cubicBezTo>
                  <a:pt x="248" y="181"/>
                  <a:pt x="244" y="181"/>
                  <a:pt x="241" y="181"/>
                </a:cubicBezTo>
                <a:cubicBezTo>
                  <a:pt x="242" y="179"/>
                  <a:pt x="243" y="177"/>
                  <a:pt x="244" y="174"/>
                </a:cubicBezTo>
                <a:cubicBezTo>
                  <a:pt x="243" y="170"/>
                  <a:pt x="239" y="173"/>
                  <a:pt x="242" y="168"/>
                </a:cubicBezTo>
                <a:cubicBezTo>
                  <a:pt x="236" y="169"/>
                  <a:pt x="232" y="171"/>
                  <a:pt x="224" y="170"/>
                </a:cubicBezTo>
                <a:cubicBezTo>
                  <a:pt x="224" y="165"/>
                  <a:pt x="219" y="163"/>
                  <a:pt x="214" y="161"/>
                </a:cubicBezTo>
                <a:cubicBezTo>
                  <a:pt x="213" y="160"/>
                  <a:pt x="210" y="160"/>
                  <a:pt x="209" y="159"/>
                </a:cubicBezTo>
                <a:cubicBezTo>
                  <a:pt x="208" y="159"/>
                  <a:pt x="209" y="156"/>
                  <a:pt x="209" y="155"/>
                </a:cubicBezTo>
                <a:cubicBezTo>
                  <a:pt x="208" y="154"/>
                  <a:pt x="204" y="156"/>
                  <a:pt x="205" y="153"/>
                </a:cubicBezTo>
                <a:cubicBezTo>
                  <a:pt x="199" y="151"/>
                  <a:pt x="186" y="157"/>
                  <a:pt x="183" y="153"/>
                </a:cubicBezTo>
                <a:cubicBezTo>
                  <a:pt x="183" y="153"/>
                  <a:pt x="183" y="151"/>
                  <a:pt x="183" y="151"/>
                </a:cubicBezTo>
                <a:cubicBezTo>
                  <a:pt x="181" y="151"/>
                  <a:pt x="179" y="153"/>
                  <a:pt x="179" y="153"/>
                </a:cubicBezTo>
                <a:cubicBezTo>
                  <a:pt x="177" y="153"/>
                  <a:pt x="177" y="147"/>
                  <a:pt x="170" y="150"/>
                </a:cubicBezTo>
                <a:cubicBezTo>
                  <a:pt x="170" y="145"/>
                  <a:pt x="161" y="147"/>
                  <a:pt x="166" y="142"/>
                </a:cubicBezTo>
                <a:cubicBezTo>
                  <a:pt x="165" y="142"/>
                  <a:pt x="164" y="144"/>
                  <a:pt x="162" y="144"/>
                </a:cubicBezTo>
                <a:cubicBezTo>
                  <a:pt x="161" y="144"/>
                  <a:pt x="160" y="142"/>
                  <a:pt x="160" y="142"/>
                </a:cubicBezTo>
                <a:cubicBezTo>
                  <a:pt x="157" y="143"/>
                  <a:pt x="154" y="147"/>
                  <a:pt x="151" y="144"/>
                </a:cubicBezTo>
                <a:cubicBezTo>
                  <a:pt x="147" y="144"/>
                  <a:pt x="150" y="151"/>
                  <a:pt x="149" y="153"/>
                </a:cubicBezTo>
                <a:cubicBezTo>
                  <a:pt x="148" y="153"/>
                  <a:pt x="146" y="151"/>
                  <a:pt x="144" y="151"/>
                </a:cubicBezTo>
                <a:cubicBezTo>
                  <a:pt x="141" y="152"/>
                  <a:pt x="143" y="155"/>
                  <a:pt x="142" y="155"/>
                </a:cubicBezTo>
                <a:cubicBezTo>
                  <a:pt x="140" y="156"/>
                  <a:pt x="133" y="155"/>
                  <a:pt x="131" y="157"/>
                </a:cubicBezTo>
                <a:cubicBezTo>
                  <a:pt x="129" y="158"/>
                  <a:pt x="129" y="160"/>
                  <a:pt x="127" y="161"/>
                </a:cubicBezTo>
                <a:cubicBezTo>
                  <a:pt x="124" y="161"/>
                  <a:pt x="123" y="159"/>
                  <a:pt x="119" y="159"/>
                </a:cubicBezTo>
                <a:cubicBezTo>
                  <a:pt x="122" y="156"/>
                  <a:pt x="127" y="155"/>
                  <a:pt x="125" y="148"/>
                </a:cubicBezTo>
                <a:cubicBezTo>
                  <a:pt x="128" y="148"/>
                  <a:pt x="129" y="146"/>
                  <a:pt x="129" y="144"/>
                </a:cubicBezTo>
                <a:cubicBezTo>
                  <a:pt x="128" y="142"/>
                  <a:pt x="125" y="142"/>
                  <a:pt x="123" y="142"/>
                </a:cubicBezTo>
                <a:cubicBezTo>
                  <a:pt x="121" y="144"/>
                  <a:pt x="121" y="147"/>
                  <a:pt x="118" y="150"/>
                </a:cubicBezTo>
                <a:cubicBezTo>
                  <a:pt x="116" y="151"/>
                  <a:pt x="116" y="153"/>
                  <a:pt x="114" y="153"/>
                </a:cubicBezTo>
                <a:cubicBezTo>
                  <a:pt x="112" y="153"/>
                  <a:pt x="112" y="158"/>
                  <a:pt x="108" y="157"/>
                </a:cubicBezTo>
                <a:cubicBezTo>
                  <a:pt x="109" y="160"/>
                  <a:pt x="107" y="161"/>
                  <a:pt x="105" y="161"/>
                </a:cubicBezTo>
                <a:cubicBezTo>
                  <a:pt x="105" y="163"/>
                  <a:pt x="105" y="166"/>
                  <a:pt x="105" y="168"/>
                </a:cubicBezTo>
                <a:cubicBezTo>
                  <a:pt x="99" y="170"/>
                  <a:pt x="98" y="176"/>
                  <a:pt x="93" y="179"/>
                </a:cubicBezTo>
                <a:cubicBezTo>
                  <a:pt x="93" y="180"/>
                  <a:pt x="90" y="179"/>
                  <a:pt x="90" y="179"/>
                </a:cubicBezTo>
                <a:cubicBezTo>
                  <a:pt x="89" y="180"/>
                  <a:pt x="90" y="183"/>
                  <a:pt x="90" y="183"/>
                </a:cubicBezTo>
                <a:cubicBezTo>
                  <a:pt x="89" y="183"/>
                  <a:pt x="82" y="183"/>
                  <a:pt x="84" y="185"/>
                </a:cubicBezTo>
                <a:cubicBezTo>
                  <a:pt x="88" y="188"/>
                  <a:pt x="79" y="187"/>
                  <a:pt x="77" y="191"/>
                </a:cubicBezTo>
                <a:cubicBezTo>
                  <a:pt x="76" y="191"/>
                  <a:pt x="74" y="197"/>
                  <a:pt x="73" y="196"/>
                </a:cubicBezTo>
                <a:cubicBezTo>
                  <a:pt x="71" y="194"/>
                  <a:pt x="72" y="195"/>
                  <a:pt x="71" y="198"/>
                </a:cubicBezTo>
                <a:cubicBezTo>
                  <a:pt x="68" y="198"/>
                  <a:pt x="66" y="198"/>
                  <a:pt x="64" y="198"/>
                </a:cubicBezTo>
                <a:cubicBezTo>
                  <a:pt x="60" y="200"/>
                  <a:pt x="67" y="201"/>
                  <a:pt x="58" y="202"/>
                </a:cubicBezTo>
                <a:cubicBezTo>
                  <a:pt x="54" y="202"/>
                  <a:pt x="51" y="202"/>
                  <a:pt x="47" y="204"/>
                </a:cubicBezTo>
                <a:cubicBezTo>
                  <a:pt x="44" y="205"/>
                  <a:pt x="44" y="210"/>
                  <a:pt x="39" y="207"/>
                </a:cubicBezTo>
                <a:cubicBezTo>
                  <a:pt x="39" y="202"/>
                  <a:pt x="45" y="204"/>
                  <a:pt x="49" y="202"/>
                </a:cubicBezTo>
                <a:cubicBezTo>
                  <a:pt x="50" y="201"/>
                  <a:pt x="50" y="202"/>
                  <a:pt x="50" y="200"/>
                </a:cubicBezTo>
                <a:cubicBezTo>
                  <a:pt x="51" y="197"/>
                  <a:pt x="55" y="198"/>
                  <a:pt x="58" y="198"/>
                </a:cubicBezTo>
                <a:cubicBezTo>
                  <a:pt x="61" y="198"/>
                  <a:pt x="59" y="194"/>
                  <a:pt x="60" y="192"/>
                </a:cubicBezTo>
                <a:cubicBezTo>
                  <a:pt x="61" y="191"/>
                  <a:pt x="62" y="196"/>
                  <a:pt x="65" y="191"/>
                </a:cubicBezTo>
                <a:cubicBezTo>
                  <a:pt x="66" y="190"/>
                  <a:pt x="67" y="191"/>
                  <a:pt x="67" y="189"/>
                </a:cubicBezTo>
                <a:cubicBezTo>
                  <a:pt x="67" y="186"/>
                  <a:pt x="72" y="187"/>
                  <a:pt x="75" y="185"/>
                </a:cubicBezTo>
                <a:cubicBezTo>
                  <a:pt x="75" y="182"/>
                  <a:pt x="75" y="179"/>
                  <a:pt x="75" y="176"/>
                </a:cubicBezTo>
                <a:cubicBezTo>
                  <a:pt x="81" y="182"/>
                  <a:pt x="75" y="170"/>
                  <a:pt x="82" y="172"/>
                </a:cubicBezTo>
                <a:cubicBezTo>
                  <a:pt x="83" y="167"/>
                  <a:pt x="74" y="173"/>
                  <a:pt x="77" y="166"/>
                </a:cubicBezTo>
                <a:cubicBezTo>
                  <a:pt x="75" y="171"/>
                  <a:pt x="63" y="165"/>
                  <a:pt x="62" y="170"/>
                </a:cubicBezTo>
                <a:cubicBezTo>
                  <a:pt x="59" y="171"/>
                  <a:pt x="61" y="167"/>
                  <a:pt x="60" y="166"/>
                </a:cubicBezTo>
                <a:cubicBezTo>
                  <a:pt x="57" y="165"/>
                  <a:pt x="52" y="168"/>
                  <a:pt x="49" y="166"/>
                </a:cubicBezTo>
                <a:cubicBezTo>
                  <a:pt x="51" y="162"/>
                  <a:pt x="46" y="164"/>
                  <a:pt x="45" y="163"/>
                </a:cubicBezTo>
                <a:cubicBezTo>
                  <a:pt x="44" y="161"/>
                  <a:pt x="46" y="160"/>
                  <a:pt x="47" y="161"/>
                </a:cubicBezTo>
                <a:cubicBezTo>
                  <a:pt x="43" y="156"/>
                  <a:pt x="40" y="157"/>
                  <a:pt x="37" y="151"/>
                </a:cubicBezTo>
                <a:cubicBezTo>
                  <a:pt x="35" y="154"/>
                  <a:pt x="29" y="153"/>
                  <a:pt x="24" y="153"/>
                </a:cubicBezTo>
                <a:cubicBezTo>
                  <a:pt x="24" y="151"/>
                  <a:pt x="25" y="150"/>
                  <a:pt x="26" y="150"/>
                </a:cubicBezTo>
                <a:cubicBezTo>
                  <a:pt x="25" y="146"/>
                  <a:pt x="19" y="147"/>
                  <a:pt x="21" y="140"/>
                </a:cubicBezTo>
                <a:cubicBezTo>
                  <a:pt x="20" y="138"/>
                  <a:pt x="17" y="136"/>
                  <a:pt x="17" y="138"/>
                </a:cubicBezTo>
                <a:cubicBezTo>
                  <a:pt x="12" y="138"/>
                  <a:pt x="16" y="133"/>
                  <a:pt x="17" y="131"/>
                </a:cubicBezTo>
                <a:cubicBezTo>
                  <a:pt x="17" y="130"/>
                  <a:pt x="16" y="128"/>
                  <a:pt x="17" y="127"/>
                </a:cubicBezTo>
                <a:cubicBezTo>
                  <a:pt x="17" y="127"/>
                  <a:pt x="20" y="128"/>
                  <a:pt x="21" y="127"/>
                </a:cubicBezTo>
                <a:cubicBezTo>
                  <a:pt x="22" y="126"/>
                  <a:pt x="21" y="123"/>
                  <a:pt x="22" y="122"/>
                </a:cubicBezTo>
                <a:cubicBezTo>
                  <a:pt x="27" y="121"/>
                  <a:pt x="34" y="120"/>
                  <a:pt x="37" y="118"/>
                </a:cubicBezTo>
                <a:cubicBezTo>
                  <a:pt x="40" y="116"/>
                  <a:pt x="42" y="117"/>
                  <a:pt x="45" y="116"/>
                </a:cubicBezTo>
                <a:cubicBezTo>
                  <a:pt x="48" y="115"/>
                  <a:pt x="42" y="111"/>
                  <a:pt x="52" y="112"/>
                </a:cubicBezTo>
                <a:cubicBezTo>
                  <a:pt x="51" y="108"/>
                  <a:pt x="51" y="104"/>
                  <a:pt x="49" y="97"/>
                </a:cubicBezTo>
                <a:cubicBezTo>
                  <a:pt x="45" y="93"/>
                  <a:pt x="34" y="104"/>
                  <a:pt x="30" y="99"/>
                </a:cubicBezTo>
                <a:cubicBezTo>
                  <a:pt x="27" y="96"/>
                  <a:pt x="29" y="101"/>
                  <a:pt x="22" y="101"/>
                </a:cubicBezTo>
                <a:cubicBezTo>
                  <a:pt x="21" y="98"/>
                  <a:pt x="14" y="100"/>
                  <a:pt x="9" y="97"/>
                </a:cubicBezTo>
                <a:cubicBezTo>
                  <a:pt x="9" y="97"/>
                  <a:pt x="13" y="94"/>
                  <a:pt x="9" y="94"/>
                </a:cubicBezTo>
                <a:cubicBezTo>
                  <a:pt x="6" y="93"/>
                  <a:pt x="3" y="92"/>
                  <a:pt x="2" y="86"/>
                </a:cubicBezTo>
                <a:cubicBezTo>
                  <a:pt x="13" y="87"/>
                  <a:pt x="0" y="81"/>
                  <a:pt x="13" y="82"/>
                </a:cubicBezTo>
                <a:cubicBezTo>
                  <a:pt x="15" y="82"/>
                  <a:pt x="14" y="81"/>
                  <a:pt x="13" y="81"/>
                </a:cubicBezTo>
                <a:cubicBezTo>
                  <a:pt x="14" y="77"/>
                  <a:pt x="17" y="81"/>
                  <a:pt x="17" y="81"/>
                </a:cubicBezTo>
                <a:cubicBezTo>
                  <a:pt x="20" y="81"/>
                  <a:pt x="21" y="78"/>
                  <a:pt x="24" y="79"/>
                </a:cubicBezTo>
                <a:cubicBezTo>
                  <a:pt x="25" y="79"/>
                  <a:pt x="26" y="82"/>
                  <a:pt x="28" y="82"/>
                </a:cubicBezTo>
                <a:cubicBezTo>
                  <a:pt x="32" y="83"/>
                  <a:pt x="36" y="81"/>
                  <a:pt x="41" y="82"/>
                </a:cubicBezTo>
                <a:cubicBezTo>
                  <a:pt x="44" y="83"/>
                  <a:pt x="44" y="84"/>
                  <a:pt x="47" y="82"/>
                </a:cubicBezTo>
                <a:cubicBezTo>
                  <a:pt x="49" y="82"/>
                  <a:pt x="47" y="81"/>
                  <a:pt x="47" y="79"/>
                </a:cubicBezTo>
                <a:cubicBezTo>
                  <a:pt x="49" y="79"/>
                  <a:pt x="50" y="78"/>
                  <a:pt x="50" y="77"/>
                </a:cubicBezTo>
                <a:cubicBezTo>
                  <a:pt x="51" y="72"/>
                  <a:pt x="42" y="78"/>
                  <a:pt x="45" y="71"/>
                </a:cubicBezTo>
                <a:cubicBezTo>
                  <a:pt x="40" y="70"/>
                  <a:pt x="35" y="69"/>
                  <a:pt x="30" y="68"/>
                </a:cubicBezTo>
                <a:cubicBezTo>
                  <a:pt x="32" y="64"/>
                  <a:pt x="32" y="65"/>
                  <a:pt x="28" y="62"/>
                </a:cubicBezTo>
                <a:cubicBezTo>
                  <a:pt x="27" y="62"/>
                  <a:pt x="27" y="60"/>
                  <a:pt x="26" y="60"/>
                </a:cubicBezTo>
                <a:cubicBezTo>
                  <a:pt x="25" y="59"/>
                  <a:pt x="21" y="60"/>
                  <a:pt x="19" y="58"/>
                </a:cubicBezTo>
                <a:cubicBezTo>
                  <a:pt x="19" y="58"/>
                  <a:pt x="22" y="52"/>
                  <a:pt x="19" y="53"/>
                </a:cubicBezTo>
                <a:cubicBezTo>
                  <a:pt x="18" y="53"/>
                  <a:pt x="19" y="55"/>
                  <a:pt x="17" y="55"/>
                </a:cubicBezTo>
                <a:cubicBezTo>
                  <a:pt x="15" y="54"/>
                  <a:pt x="14" y="52"/>
                  <a:pt x="11" y="53"/>
                </a:cubicBezTo>
                <a:cubicBezTo>
                  <a:pt x="15" y="47"/>
                  <a:pt x="23" y="46"/>
                  <a:pt x="30" y="43"/>
                </a:cubicBezTo>
                <a:cubicBezTo>
                  <a:pt x="28" y="37"/>
                  <a:pt x="35" y="37"/>
                  <a:pt x="37" y="34"/>
                </a:cubicBezTo>
                <a:cubicBezTo>
                  <a:pt x="39" y="32"/>
                  <a:pt x="37" y="28"/>
                  <a:pt x="39" y="27"/>
                </a:cubicBezTo>
                <a:cubicBezTo>
                  <a:pt x="44" y="31"/>
                  <a:pt x="44" y="28"/>
                  <a:pt x="52" y="28"/>
                </a:cubicBezTo>
                <a:cubicBezTo>
                  <a:pt x="56" y="23"/>
                  <a:pt x="62" y="19"/>
                  <a:pt x="73" y="21"/>
                </a:cubicBezTo>
                <a:cubicBezTo>
                  <a:pt x="75" y="22"/>
                  <a:pt x="74" y="18"/>
                  <a:pt x="75" y="17"/>
                </a:cubicBezTo>
                <a:cubicBezTo>
                  <a:pt x="78" y="15"/>
                  <a:pt x="85" y="19"/>
                  <a:pt x="86" y="14"/>
                </a:cubicBezTo>
                <a:cubicBezTo>
                  <a:pt x="88" y="13"/>
                  <a:pt x="89" y="17"/>
                  <a:pt x="90" y="17"/>
                </a:cubicBezTo>
                <a:cubicBezTo>
                  <a:pt x="93" y="18"/>
                  <a:pt x="96" y="16"/>
                  <a:pt x="95" y="21"/>
                </a:cubicBezTo>
                <a:cubicBezTo>
                  <a:pt x="103" y="21"/>
                  <a:pt x="111" y="21"/>
                  <a:pt x="119" y="21"/>
                </a:cubicBezTo>
                <a:cubicBezTo>
                  <a:pt x="111" y="29"/>
                  <a:pt x="132" y="18"/>
                  <a:pt x="125" y="27"/>
                </a:cubicBezTo>
                <a:cubicBezTo>
                  <a:pt x="129" y="27"/>
                  <a:pt x="132" y="26"/>
                  <a:pt x="132" y="23"/>
                </a:cubicBezTo>
                <a:cubicBezTo>
                  <a:pt x="136" y="27"/>
                  <a:pt x="144" y="25"/>
                  <a:pt x="149" y="27"/>
                </a:cubicBezTo>
                <a:cubicBezTo>
                  <a:pt x="150" y="27"/>
                  <a:pt x="149" y="28"/>
                  <a:pt x="151" y="28"/>
                </a:cubicBezTo>
                <a:cubicBezTo>
                  <a:pt x="153" y="28"/>
                  <a:pt x="153" y="30"/>
                  <a:pt x="155" y="30"/>
                </a:cubicBezTo>
                <a:cubicBezTo>
                  <a:pt x="160" y="31"/>
                  <a:pt x="161" y="27"/>
                  <a:pt x="164" y="30"/>
                </a:cubicBezTo>
                <a:cubicBezTo>
                  <a:pt x="165" y="31"/>
                  <a:pt x="186" y="31"/>
                  <a:pt x="188" y="32"/>
                </a:cubicBezTo>
                <a:cubicBezTo>
                  <a:pt x="191" y="34"/>
                  <a:pt x="202" y="35"/>
                  <a:pt x="209" y="36"/>
                </a:cubicBezTo>
                <a:cubicBezTo>
                  <a:pt x="211" y="38"/>
                  <a:pt x="214" y="40"/>
                  <a:pt x="214" y="43"/>
                </a:cubicBezTo>
                <a:cubicBezTo>
                  <a:pt x="221" y="44"/>
                  <a:pt x="224" y="48"/>
                  <a:pt x="229" y="45"/>
                </a:cubicBezTo>
                <a:cubicBezTo>
                  <a:pt x="230" y="51"/>
                  <a:pt x="239" y="48"/>
                  <a:pt x="244" y="49"/>
                </a:cubicBezTo>
                <a:cubicBezTo>
                  <a:pt x="244" y="47"/>
                  <a:pt x="242" y="47"/>
                  <a:pt x="241" y="47"/>
                </a:cubicBezTo>
                <a:cubicBezTo>
                  <a:pt x="244" y="43"/>
                  <a:pt x="249" y="39"/>
                  <a:pt x="255" y="38"/>
                </a:cubicBezTo>
                <a:cubicBezTo>
                  <a:pt x="255" y="41"/>
                  <a:pt x="257" y="42"/>
                  <a:pt x="257" y="40"/>
                </a:cubicBezTo>
                <a:cubicBezTo>
                  <a:pt x="259" y="40"/>
                  <a:pt x="259" y="43"/>
                  <a:pt x="261" y="43"/>
                </a:cubicBezTo>
                <a:cubicBezTo>
                  <a:pt x="265" y="44"/>
                  <a:pt x="265" y="41"/>
                  <a:pt x="265" y="38"/>
                </a:cubicBezTo>
                <a:cubicBezTo>
                  <a:pt x="269" y="37"/>
                  <a:pt x="270" y="39"/>
                  <a:pt x="272" y="40"/>
                </a:cubicBezTo>
                <a:cubicBezTo>
                  <a:pt x="274" y="38"/>
                  <a:pt x="272" y="35"/>
                  <a:pt x="276" y="32"/>
                </a:cubicBezTo>
                <a:cubicBezTo>
                  <a:pt x="279" y="32"/>
                  <a:pt x="281" y="35"/>
                  <a:pt x="282" y="32"/>
                </a:cubicBezTo>
                <a:cubicBezTo>
                  <a:pt x="285" y="33"/>
                  <a:pt x="283" y="36"/>
                  <a:pt x="280" y="36"/>
                </a:cubicBezTo>
                <a:cubicBezTo>
                  <a:pt x="282" y="41"/>
                  <a:pt x="295" y="31"/>
                  <a:pt x="298" y="38"/>
                </a:cubicBezTo>
                <a:cubicBezTo>
                  <a:pt x="304" y="38"/>
                  <a:pt x="294" y="32"/>
                  <a:pt x="300" y="32"/>
                </a:cubicBezTo>
                <a:cubicBezTo>
                  <a:pt x="301" y="30"/>
                  <a:pt x="303" y="28"/>
                  <a:pt x="306" y="28"/>
                </a:cubicBezTo>
                <a:cubicBezTo>
                  <a:pt x="306" y="30"/>
                  <a:pt x="306" y="32"/>
                  <a:pt x="306" y="34"/>
                </a:cubicBezTo>
                <a:cubicBezTo>
                  <a:pt x="310" y="30"/>
                  <a:pt x="311" y="37"/>
                  <a:pt x="315" y="38"/>
                </a:cubicBezTo>
                <a:cubicBezTo>
                  <a:pt x="321" y="38"/>
                  <a:pt x="325" y="37"/>
                  <a:pt x="326" y="34"/>
                </a:cubicBezTo>
                <a:cubicBezTo>
                  <a:pt x="329" y="36"/>
                  <a:pt x="334" y="36"/>
                  <a:pt x="332" y="41"/>
                </a:cubicBezTo>
                <a:cubicBezTo>
                  <a:pt x="336" y="40"/>
                  <a:pt x="341" y="39"/>
                  <a:pt x="341" y="34"/>
                </a:cubicBezTo>
                <a:cubicBezTo>
                  <a:pt x="346" y="37"/>
                  <a:pt x="348" y="33"/>
                  <a:pt x="352" y="38"/>
                </a:cubicBezTo>
                <a:cubicBezTo>
                  <a:pt x="357" y="38"/>
                  <a:pt x="361" y="38"/>
                  <a:pt x="365" y="38"/>
                </a:cubicBezTo>
                <a:cubicBezTo>
                  <a:pt x="366" y="38"/>
                  <a:pt x="363" y="41"/>
                  <a:pt x="364" y="41"/>
                </a:cubicBezTo>
                <a:cubicBezTo>
                  <a:pt x="363" y="41"/>
                  <a:pt x="369" y="43"/>
                  <a:pt x="367" y="43"/>
                </a:cubicBezTo>
                <a:cubicBezTo>
                  <a:pt x="369" y="44"/>
                  <a:pt x="370" y="41"/>
                  <a:pt x="373" y="41"/>
                </a:cubicBezTo>
                <a:cubicBezTo>
                  <a:pt x="373" y="42"/>
                  <a:pt x="373" y="45"/>
                  <a:pt x="373" y="45"/>
                </a:cubicBezTo>
                <a:cubicBezTo>
                  <a:pt x="378" y="48"/>
                  <a:pt x="386" y="44"/>
                  <a:pt x="392" y="45"/>
                </a:cubicBezTo>
                <a:cubicBezTo>
                  <a:pt x="392" y="47"/>
                  <a:pt x="395" y="47"/>
                  <a:pt x="397" y="47"/>
                </a:cubicBezTo>
                <a:cubicBezTo>
                  <a:pt x="394" y="54"/>
                  <a:pt x="404" y="48"/>
                  <a:pt x="403" y="53"/>
                </a:cubicBezTo>
                <a:cubicBezTo>
                  <a:pt x="404" y="57"/>
                  <a:pt x="399" y="55"/>
                  <a:pt x="399" y="58"/>
                </a:cubicBezTo>
                <a:cubicBezTo>
                  <a:pt x="398" y="61"/>
                  <a:pt x="401" y="62"/>
                  <a:pt x="401" y="64"/>
                </a:cubicBezTo>
                <a:cubicBezTo>
                  <a:pt x="421" y="62"/>
                  <a:pt x="438" y="61"/>
                  <a:pt x="453" y="68"/>
                </a:cubicBezTo>
                <a:cubicBezTo>
                  <a:pt x="452" y="69"/>
                  <a:pt x="451" y="71"/>
                  <a:pt x="451" y="73"/>
                </a:cubicBezTo>
                <a:cubicBezTo>
                  <a:pt x="455" y="73"/>
                  <a:pt x="455" y="71"/>
                  <a:pt x="459" y="71"/>
                </a:cubicBezTo>
                <a:cubicBezTo>
                  <a:pt x="457" y="65"/>
                  <a:pt x="458" y="67"/>
                  <a:pt x="457" y="60"/>
                </a:cubicBezTo>
                <a:cubicBezTo>
                  <a:pt x="458" y="57"/>
                  <a:pt x="472" y="57"/>
                  <a:pt x="468" y="55"/>
                </a:cubicBezTo>
                <a:cubicBezTo>
                  <a:pt x="469" y="51"/>
                  <a:pt x="471" y="54"/>
                  <a:pt x="474" y="55"/>
                </a:cubicBezTo>
                <a:cubicBezTo>
                  <a:pt x="474" y="57"/>
                  <a:pt x="477" y="56"/>
                  <a:pt x="477" y="58"/>
                </a:cubicBezTo>
                <a:cubicBezTo>
                  <a:pt x="485" y="60"/>
                  <a:pt x="490" y="57"/>
                  <a:pt x="496" y="58"/>
                </a:cubicBezTo>
                <a:cubicBezTo>
                  <a:pt x="496" y="58"/>
                  <a:pt x="496" y="60"/>
                  <a:pt x="498" y="60"/>
                </a:cubicBezTo>
                <a:cubicBezTo>
                  <a:pt x="499" y="60"/>
                  <a:pt x="500" y="62"/>
                  <a:pt x="502" y="62"/>
                </a:cubicBezTo>
                <a:cubicBezTo>
                  <a:pt x="508" y="62"/>
                  <a:pt x="514" y="58"/>
                  <a:pt x="524" y="60"/>
                </a:cubicBezTo>
                <a:cubicBezTo>
                  <a:pt x="529" y="56"/>
                  <a:pt x="528" y="53"/>
                  <a:pt x="530" y="49"/>
                </a:cubicBezTo>
                <a:cubicBezTo>
                  <a:pt x="528" y="43"/>
                  <a:pt x="523" y="45"/>
                  <a:pt x="522" y="43"/>
                </a:cubicBezTo>
                <a:cubicBezTo>
                  <a:pt x="523" y="34"/>
                  <a:pt x="540" y="39"/>
                  <a:pt x="544" y="41"/>
                </a:cubicBezTo>
                <a:cubicBezTo>
                  <a:pt x="544" y="44"/>
                  <a:pt x="542" y="45"/>
                  <a:pt x="539" y="45"/>
                </a:cubicBezTo>
                <a:cubicBezTo>
                  <a:pt x="543" y="49"/>
                  <a:pt x="539" y="50"/>
                  <a:pt x="537" y="53"/>
                </a:cubicBezTo>
                <a:cubicBezTo>
                  <a:pt x="536" y="57"/>
                  <a:pt x="540" y="56"/>
                  <a:pt x="543" y="56"/>
                </a:cubicBezTo>
                <a:cubicBezTo>
                  <a:pt x="540" y="62"/>
                  <a:pt x="544" y="63"/>
                  <a:pt x="541" y="68"/>
                </a:cubicBezTo>
                <a:cubicBezTo>
                  <a:pt x="546" y="71"/>
                  <a:pt x="550" y="59"/>
                  <a:pt x="548" y="60"/>
                </a:cubicBezTo>
                <a:cubicBezTo>
                  <a:pt x="549" y="59"/>
                  <a:pt x="554" y="65"/>
                  <a:pt x="552" y="56"/>
                </a:cubicBezTo>
                <a:cubicBezTo>
                  <a:pt x="560" y="58"/>
                  <a:pt x="558" y="49"/>
                  <a:pt x="563" y="47"/>
                </a:cubicBezTo>
                <a:cubicBezTo>
                  <a:pt x="561" y="42"/>
                  <a:pt x="558" y="38"/>
                  <a:pt x="550" y="38"/>
                </a:cubicBezTo>
                <a:cubicBezTo>
                  <a:pt x="554" y="35"/>
                  <a:pt x="546" y="30"/>
                  <a:pt x="541" y="28"/>
                </a:cubicBezTo>
                <a:cubicBezTo>
                  <a:pt x="541" y="26"/>
                  <a:pt x="541" y="23"/>
                  <a:pt x="539" y="23"/>
                </a:cubicBezTo>
                <a:cubicBezTo>
                  <a:pt x="539" y="19"/>
                  <a:pt x="544" y="17"/>
                  <a:pt x="544" y="14"/>
                </a:cubicBezTo>
                <a:cubicBezTo>
                  <a:pt x="544" y="13"/>
                  <a:pt x="549" y="11"/>
                  <a:pt x="548" y="10"/>
                </a:cubicBezTo>
                <a:cubicBezTo>
                  <a:pt x="543" y="5"/>
                  <a:pt x="555" y="11"/>
                  <a:pt x="550" y="6"/>
                </a:cubicBezTo>
                <a:cubicBezTo>
                  <a:pt x="550" y="0"/>
                  <a:pt x="555" y="8"/>
                  <a:pt x="556" y="8"/>
                </a:cubicBezTo>
                <a:cubicBezTo>
                  <a:pt x="558" y="9"/>
                  <a:pt x="561" y="7"/>
                  <a:pt x="563" y="8"/>
                </a:cubicBezTo>
                <a:cubicBezTo>
                  <a:pt x="564" y="8"/>
                  <a:pt x="560" y="11"/>
                  <a:pt x="561" y="12"/>
                </a:cubicBezTo>
                <a:cubicBezTo>
                  <a:pt x="562" y="12"/>
                  <a:pt x="566" y="11"/>
                  <a:pt x="567" y="12"/>
                </a:cubicBezTo>
                <a:cubicBezTo>
                  <a:pt x="568" y="13"/>
                  <a:pt x="566" y="16"/>
                  <a:pt x="567" y="17"/>
                </a:cubicBezTo>
                <a:cubicBezTo>
                  <a:pt x="567" y="18"/>
                  <a:pt x="570" y="17"/>
                  <a:pt x="571" y="17"/>
                </a:cubicBezTo>
                <a:cubicBezTo>
                  <a:pt x="572" y="22"/>
                  <a:pt x="567" y="20"/>
                  <a:pt x="571" y="25"/>
                </a:cubicBezTo>
                <a:cubicBezTo>
                  <a:pt x="571" y="26"/>
                  <a:pt x="573" y="26"/>
                  <a:pt x="572" y="28"/>
                </a:cubicBezTo>
                <a:cubicBezTo>
                  <a:pt x="572" y="28"/>
                  <a:pt x="571" y="29"/>
                  <a:pt x="571" y="30"/>
                </a:cubicBezTo>
                <a:cubicBezTo>
                  <a:pt x="570" y="33"/>
                  <a:pt x="569" y="34"/>
                  <a:pt x="569" y="36"/>
                </a:cubicBezTo>
                <a:cubicBezTo>
                  <a:pt x="568" y="39"/>
                  <a:pt x="581" y="40"/>
                  <a:pt x="578" y="34"/>
                </a:cubicBezTo>
                <a:cubicBezTo>
                  <a:pt x="582" y="34"/>
                  <a:pt x="580" y="39"/>
                  <a:pt x="585" y="38"/>
                </a:cubicBezTo>
                <a:cubicBezTo>
                  <a:pt x="582" y="41"/>
                  <a:pt x="587" y="41"/>
                  <a:pt x="585" y="47"/>
                </a:cubicBezTo>
                <a:cubicBezTo>
                  <a:pt x="594" y="48"/>
                  <a:pt x="592" y="41"/>
                  <a:pt x="598" y="45"/>
                </a:cubicBezTo>
                <a:cubicBezTo>
                  <a:pt x="600" y="46"/>
                  <a:pt x="600" y="44"/>
                  <a:pt x="600" y="43"/>
                </a:cubicBezTo>
                <a:cubicBezTo>
                  <a:pt x="605" y="45"/>
                  <a:pt x="598" y="45"/>
                  <a:pt x="602" y="49"/>
                </a:cubicBezTo>
                <a:cubicBezTo>
                  <a:pt x="602" y="49"/>
                  <a:pt x="606" y="51"/>
                  <a:pt x="606" y="51"/>
                </a:cubicBezTo>
                <a:cubicBezTo>
                  <a:pt x="606" y="54"/>
                  <a:pt x="599" y="56"/>
                  <a:pt x="602" y="62"/>
                </a:cubicBezTo>
                <a:close/>
                <a:moveTo>
                  <a:pt x="380" y="82"/>
                </a:moveTo>
                <a:cubicBezTo>
                  <a:pt x="380" y="79"/>
                  <a:pt x="383" y="78"/>
                  <a:pt x="380" y="77"/>
                </a:cubicBezTo>
                <a:cubicBezTo>
                  <a:pt x="380" y="78"/>
                  <a:pt x="380" y="79"/>
                  <a:pt x="379" y="79"/>
                </a:cubicBezTo>
                <a:cubicBezTo>
                  <a:pt x="378" y="77"/>
                  <a:pt x="379" y="73"/>
                  <a:pt x="377" y="73"/>
                </a:cubicBezTo>
                <a:cubicBezTo>
                  <a:pt x="374" y="76"/>
                  <a:pt x="366" y="82"/>
                  <a:pt x="362" y="77"/>
                </a:cubicBezTo>
                <a:cubicBezTo>
                  <a:pt x="361" y="72"/>
                  <a:pt x="370" y="78"/>
                  <a:pt x="367" y="71"/>
                </a:cubicBezTo>
                <a:cubicBezTo>
                  <a:pt x="366" y="71"/>
                  <a:pt x="364" y="71"/>
                  <a:pt x="364" y="69"/>
                </a:cubicBezTo>
                <a:cubicBezTo>
                  <a:pt x="360" y="68"/>
                  <a:pt x="359" y="72"/>
                  <a:pt x="356" y="73"/>
                </a:cubicBezTo>
                <a:cubicBezTo>
                  <a:pt x="352" y="74"/>
                  <a:pt x="348" y="74"/>
                  <a:pt x="343" y="75"/>
                </a:cubicBezTo>
                <a:cubicBezTo>
                  <a:pt x="343" y="75"/>
                  <a:pt x="343" y="77"/>
                  <a:pt x="341" y="77"/>
                </a:cubicBezTo>
                <a:cubicBezTo>
                  <a:pt x="335" y="79"/>
                  <a:pt x="329" y="79"/>
                  <a:pt x="323" y="79"/>
                </a:cubicBezTo>
                <a:cubicBezTo>
                  <a:pt x="323" y="82"/>
                  <a:pt x="320" y="84"/>
                  <a:pt x="323" y="84"/>
                </a:cubicBezTo>
                <a:cubicBezTo>
                  <a:pt x="323" y="82"/>
                  <a:pt x="325" y="83"/>
                  <a:pt x="324" y="86"/>
                </a:cubicBezTo>
                <a:cubicBezTo>
                  <a:pt x="333" y="87"/>
                  <a:pt x="344" y="79"/>
                  <a:pt x="347" y="86"/>
                </a:cubicBezTo>
                <a:cubicBezTo>
                  <a:pt x="343" y="82"/>
                  <a:pt x="345" y="87"/>
                  <a:pt x="341" y="88"/>
                </a:cubicBezTo>
                <a:cubicBezTo>
                  <a:pt x="338" y="88"/>
                  <a:pt x="335" y="89"/>
                  <a:pt x="334" y="92"/>
                </a:cubicBezTo>
                <a:cubicBezTo>
                  <a:pt x="344" y="93"/>
                  <a:pt x="349" y="90"/>
                  <a:pt x="358" y="90"/>
                </a:cubicBezTo>
                <a:cubicBezTo>
                  <a:pt x="358" y="92"/>
                  <a:pt x="358" y="95"/>
                  <a:pt x="360" y="96"/>
                </a:cubicBezTo>
                <a:cubicBezTo>
                  <a:pt x="360" y="93"/>
                  <a:pt x="363" y="94"/>
                  <a:pt x="365" y="94"/>
                </a:cubicBezTo>
                <a:cubicBezTo>
                  <a:pt x="366" y="90"/>
                  <a:pt x="367" y="87"/>
                  <a:pt x="369" y="86"/>
                </a:cubicBezTo>
                <a:cubicBezTo>
                  <a:pt x="373" y="83"/>
                  <a:pt x="372" y="86"/>
                  <a:pt x="377" y="86"/>
                </a:cubicBezTo>
                <a:cubicBezTo>
                  <a:pt x="377" y="84"/>
                  <a:pt x="377" y="82"/>
                  <a:pt x="380" y="82"/>
                </a:cubicBezTo>
                <a:close/>
                <a:moveTo>
                  <a:pt x="393" y="146"/>
                </a:moveTo>
                <a:cubicBezTo>
                  <a:pt x="395" y="141"/>
                  <a:pt x="401" y="143"/>
                  <a:pt x="403" y="140"/>
                </a:cubicBezTo>
                <a:cubicBezTo>
                  <a:pt x="403" y="140"/>
                  <a:pt x="406" y="141"/>
                  <a:pt x="406" y="140"/>
                </a:cubicBezTo>
                <a:cubicBezTo>
                  <a:pt x="409" y="139"/>
                  <a:pt x="413" y="140"/>
                  <a:pt x="416" y="138"/>
                </a:cubicBezTo>
                <a:cubicBezTo>
                  <a:pt x="416" y="138"/>
                  <a:pt x="417" y="135"/>
                  <a:pt x="418" y="135"/>
                </a:cubicBezTo>
                <a:cubicBezTo>
                  <a:pt x="422" y="131"/>
                  <a:pt x="426" y="136"/>
                  <a:pt x="427" y="133"/>
                </a:cubicBezTo>
                <a:cubicBezTo>
                  <a:pt x="426" y="133"/>
                  <a:pt x="425" y="131"/>
                  <a:pt x="427" y="131"/>
                </a:cubicBezTo>
                <a:cubicBezTo>
                  <a:pt x="431" y="131"/>
                  <a:pt x="431" y="129"/>
                  <a:pt x="433" y="131"/>
                </a:cubicBezTo>
                <a:cubicBezTo>
                  <a:pt x="434" y="132"/>
                  <a:pt x="435" y="129"/>
                  <a:pt x="434" y="129"/>
                </a:cubicBezTo>
                <a:cubicBezTo>
                  <a:pt x="431" y="130"/>
                  <a:pt x="435" y="125"/>
                  <a:pt x="438" y="129"/>
                </a:cubicBezTo>
                <a:cubicBezTo>
                  <a:pt x="439" y="126"/>
                  <a:pt x="442" y="124"/>
                  <a:pt x="442" y="120"/>
                </a:cubicBezTo>
                <a:cubicBezTo>
                  <a:pt x="435" y="118"/>
                  <a:pt x="434" y="123"/>
                  <a:pt x="427" y="122"/>
                </a:cubicBezTo>
                <a:cubicBezTo>
                  <a:pt x="427" y="125"/>
                  <a:pt x="425" y="126"/>
                  <a:pt x="423" y="127"/>
                </a:cubicBezTo>
                <a:cubicBezTo>
                  <a:pt x="417" y="130"/>
                  <a:pt x="419" y="126"/>
                  <a:pt x="414" y="127"/>
                </a:cubicBezTo>
                <a:cubicBezTo>
                  <a:pt x="413" y="127"/>
                  <a:pt x="413" y="129"/>
                  <a:pt x="410" y="129"/>
                </a:cubicBezTo>
                <a:cubicBezTo>
                  <a:pt x="408" y="129"/>
                  <a:pt x="407" y="126"/>
                  <a:pt x="403" y="127"/>
                </a:cubicBezTo>
                <a:cubicBezTo>
                  <a:pt x="402" y="126"/>
                  <a:pt x="403" y="124"/>
                  <a:pt x="401" y="123"/>
                </a:cubicBezTo>
                <a:cubicBezTo>
                  <a:pt x="401" y="126"/>
                  <a:pt x="400" y="128"/>
                  <a:pt x="399" y="129"/>
                </a:cubicBezTo>
                <a:cubicBezTo>
                  <a:pt x="399" y="132"/>
                  <a:pt x="402" y="131"/>
                  <a:pt x="403" y="133"/>
                </a:cubicBezTo>
                <a:cubicBezTo>
                  <a:pt x="397" y="131"/>
                  <a:pt x="397" y="135"/>
                  <a:pt x="395" y="137"/>
                </a:cubicBezTo>
                <a:cubicBezTo>
                  <a:pt x="393" y="139"/>
                  <a:pt x="388" y="137"/>
                  <a:pt x="388" y="140"/>
                </a:cubicBezTo>
                <a:cubicBezTo>
                  <a:pt x="388" y="145"/>
                  <a:pt x="379" y="139"/>
                  <a:pt x="382" y="146"/>
                </a:cubicBezTo>
                <a:cubicBezTo>
                  <a:pt x="386" y="146"/>
                  <a:pt x="390" y="146"/>
                  <a:pt x="393" y="146"/>
                </a:cubicBezTo>
                <a:close/>
                <a:moveTo>
                  <a:pt x="530" y="219"/>
                </a:moveTo>
                <a:cubicBezTo>
                  <a:pt x="528" y="219"/>
                  <a:pt x="528" y="220"/>
                  <a:pt x="528" y="220"/>
                </a:cubicBezTo>
                <a:cubicBezTo>
                  <a:pt x="527" y="221"/>
                  <a:pt x="522" y="222"/>
                  <a:pt x="522" y="222"/>
                </a:cubicBezTo>
                <a:cubicBezTo>
                  <a:pt x="521" y="224"/>
                  <a:pt x="524" y="230"/>
                  <a:pt x="520" y="230"/>
                </a:cubicBezTo>
                <a:cubicBezTo>
                  <a:pt x="520" y="228"/>
                  <a:pt x="521" y="224"/>
                  <a:pt x="518" y="224"/>
                </a:cubicBezTo>
                <a:cubicBezTo>
                  <a:pt x="518" y="227"/>
                  <a:pt x="518" y="229"/>
                  <a:pt x="518" y="232"/>
                </a:cubicBezTo>
                <a:cubicBezTo>
                  <a:pt x="521" y="232"/>
                  <a:pt x="525" y="232"/>
                  <a:pt x="528" y="232"/>
                </a:cubicBezTo>
                <a:cubicBezTo>
                  <a:pt x="526" y="234"/>
                  <a:pt x="531" y="237"/>
                  <a:pt x="531" y="239"/>
                </a:cubicBezTo>
                <a:cubicBezTo>
                  <a:pt x="533" y="245"/>
                  <a:pt x="534" y="243"/>
                  <a:pt x="537" y="247"/>
                </a:cubicBezTo>
                <a:cubicBezTo>
                  <a:pt x="535" y="247"/>
                  <a:pt x="533" y="247"/>
                  <a:pt x="533" y="250"/>
                </a:cubicBezTo>
                <a:cubicBezTo>
                  <a:pt x="533" y="253"/>
                  <a:pt x="536" y="253"/>
                  <a:pt x="535" y="256"/>
                </a:cubicBezTo>
                <a:cubicBezTo>
                  <a:pt x="538" y="256"/>
                  <a:pt x="540" y="256"/>
                  <a:pt x="543" y="256"/>
                </a:cubicBezTo>
                <a:cubicBezTo>
                  <a:pt x="545" y="254"/>
                  <a:pt x="545" y="249"/>
                  <a:pt x="544" y="245"/>
                </a:cubicBezTo>
                <a:cubicBezTo>
                  <a:pt x="542" y="244"/>
                  <a:pt x="540" y="243"/>
                  <a:pt x="539" y="241"/>
                </a:cubicBezTo>
                <a:cubicBezTo>
                  <a:pt x="542" y="231"/>
                  <a:pt x="539" y="236"/>
                  <a:pt x="537" y="233"/>
                </a:cubicBezTo>
                <a:cubicBezTo>
                  <a:pt x="534" y="230"/>
                  <a:pt x="535" y="223"/>
                  <a:pt x="533" y="219"/>
                </a:cubicBezTo>
                <a:cubicBezTo>
                  <a:pt x="532" y="219"/>
                  <a:pt x="531" y="218"/>
                  <a:pt x="530" y="219"/>
                </a:cubicBezTo>
                <a:close/>
                <a:moveTo>
                  <a:pt x="602" y="276"/>
                </a:moveTo>
                <a:cubicBezTo>
                  <a:pt x="596" y="274"/>
                  <a:pt x="598" y="279"/>
                  <a:pt x="595" y="280"/>
                </a:cubicBezTo>
                <a:cubicBezTo>
                  <a:pt x="594" y="279"/>
                  <a:pt x="593" y="278"/>
                  <a:pt x="591" y="278"/>
                </a:cubicBezTo>
                <a:cubicBezTo>
                  <a:pt x="591" y="285"/>
                  <a:pt x="584" y="281"/>
                  <a:pt x="582" y="284"/>
                </a:cubicBezTo>
                <a:cubicBezTo>
                  <a:pt x="580" y="285"/>
                  <a:pt x="582" y="286"/>
                  <a:pt x="580" y="288"/>
                </a:cubicBezTo>
                <a:cubicBezTo>
                  <a:pt x="579" y="288"/>
                  <a:pt x="576" y="287"/>
                  <a:pt x="576" y="289"/>
                </a:cubicBezTo>
                <a:cubicBezTo>
                  <a:pt x="579" y="290"/>
                  <a:pt x="576" y="292"/>
                  <a:pt x="576" y="295"/>
                </a:cubicBezTo>
                <a:cubicBezTo>
                  <a:pt x="580" y="298"/>
                  <a:pt x="581" y="292"/>
                  <a:pt x="584" y="291"/>
                </a:cubicBezTo>
                <a:cubicBezTo>
                  <a:pt x="587" y="290"/>
                  <a:pt x="591" y="292"/>
                  <a:pt x="595" y="291"/>
                </a:cubicBezTo>
                <a:cubicBezTo>
                  <a:pt x="597" y="291"/>
                  <a:pt x="597" y="290"/>
                  <a:pt x="600" y="289"/>
                </a:cubicBezTo>
                <a:cubicBezTo>
                  <a:pt x="605" y="289"/>
                  <a:pt x="610" y="291"/>
                  <a:pt x="612" y="293"/>
                </a:cubicBezTo>
                <a:cubicBezTo>
                  <a:pt x="610" y="294"/>
                  <a:pt x="608" y="293"/>
                  <a:pt x="608" y="295"/>
                </a:cubicBezTo>
                <a:cubicBezTo>
                  <a:pt x="609" y="294"/>
                  <a:pt x="610" y="297"/>
                  <a:pt x="610" y="297"/>
                </a:cubicBezTo>
                <a:cubicBezTo>
                  <a:pt x="611" y="297"/>
                  <a:pt x="612" y="295"/>
                  <a:pt x="612" y="295"/>
                </a:cubicBezTo>
                <a:cubicBezTo>
                  <a:pt x="619" y="296"/>
                  <a:pt x="616" y="296"/>
                  <a:pt x="621" y="293"/>
                </a:cubicBezTo>
                <a:cubicBezTo>
                  <a:pt x="627" y="290"/>
                  <a:pt x="630" y="295"/>
                  <a:pt x="634" y="291"/>
                </a:cubicBezTo>
                <a:cubicBezTo>
                  <a:pt x="629" y="290"/>
                  <a:pt x="635" y="283"/>
                  <a:pt x="630" y="288"/>
                </a:cubicBezTo>
                <a:cubicBezTo>
                  <a:pt x="627" y="291"/>
                  <a:pt x="626" y="280"/>
                  <a:pt x="626" y="280"/>
                </a:cubicBezTo>
                <a:cubicBezTo>
                  <a:pt x="626" y="279"/>
                  <a:pt x="621" y="280"/>
                  <a:pt x="623" y="276"/>
                </a:cubicBezTo>
                <a:cubicBezTo>
                  <a:pt x="620" y="276"/>
                  <a:pt x="616" y="276"/>
                  <a:pt x="613" y="276"/>
                </a:cubicBezTo>
                <a:cubicBezTo>
                  <a:pt x="614" y="274"/>
                  <a:pt x="616" y="273"/>
                  <a:pt x="613" y="271"/>
                </a:cubicBezTo>
                <a:cubicBezTo>
                  <a:pt x="607" y="273"/>
                  <a:pt x="609" y="271"/>
                  <a:pt x="602" y="271"/>
                </a:cubicBezTo>
                <a:cubicBezTo>
                  <a:pt x="601" y="273"/>
                  <a:pt x="600" y="274"/>
                  <a:pt x="602" y="276"/>
                </a:cubicBezTo>
                <a:close/>
                <a:moveTo>
                  <a:pt x="653" y="323"/>
                </a:moveTo>
                <a:cubicBezTo>
                  <a:pt x="651" y="323"/>
                  <a:pt x="650" y="323"/>
                  <a:pt x="651" y="321"/>
                </a:cubicBezTo>
                <a:cubicBezTo>
                  <a:pt x="659" y="323"/>
                  <a:pt x="651" y="309"/>
                  <a:pt x="658" y="310"/>
                </a:cubicBezTo>
                <a:cubicBezTo>
                  <a:pt x="662" y="314"/>
                  <a:pt x="663" y="309"/>
                  <a:pt x="669" y="310"/>
                </a:cubicBezTo>
                <a:cubicBezTo>
                  <a:pt x="666" y="299"/>
                  <a:pt x="653" y="297"/>
                  <a:pt x="641" y="299"/>
                </a:cubicBezTo>
                <a:cubicBezTo>
                  <a:pt x="640" y="298"/>
                  <a:pt x="639" y="297"/>
                  <a:pt x="639" y="295"/>
                </a:cubicBezTo>
                <a:cubicBezTo>
                  <a:pt x="635" y="294"/>
                  <a:pt x="634" y="299"/>
                  <a:pt x="630" y="299"/>
                </a:cubicBezTo>
                <a:cubicBezTo>
                  <a:pt x="628" y="299"/>
                  <a:pt x="627" y="296"/>
                  <a:pt x="625" y="297"/>
                </a:cubicBezTo>
                <a:cubicBezTo>
                  <a:pt x="622" y="298"/>
                  <a:pt x="621" y="300"/>
                  <a:pt x="619" y="301"/>
                </a:cubicBezTo>
                <a:cubicBezTo>
                  <a:pt x="616" y="302"/>
                  <a:pt x="614" y="301"/>
                  <a:pt x="612" y="302"/>
                </a:cubicBezTo>
                <a:cubicBezTo>
                  <a:pt x="612" y="306"/>
                  <a:pt x="610" y="307"/>
                  <a:pt x="608" y="308"/>
                </a:cubicBezTo>
                <a:cubicBezTo>
                  <a:pt x="608" y="323"/>
                  <a:pt x="605" y="324"/>
                  <a:pt x="606" y="340"/>
                </a:cubicBezTo>
                <a:cubicBezTo>
                  <a:pt x="613" y="342"/>
                  <a:pt x="609" y="335"/>
                  <a:pt x="615" y="336"/>
                </a:cubicBezTo>
                <a:cubicBezTo>
                  <a:pt x="615" y="333"/>
                  <a:pt x="616" y="330"/>
                  <a:pt x="617" y="329"/>
                </a:cubicBezTo>
                <a:cubicBezTo>
                  <a:pt x="620" y="324"/>
                  <a:pt x="618" y="319"/>
                  <a:pt x="619" y="314"/>
                </a:cubicBezTo>
                <a:cubicBezTo>
                  <a:pt x="619" y="313"/>
                  <a:pt x="622" y="311"/>
                  <a:pt x="623" y="310"/>
                </a:cubicBezTo>
                <a:cubicBezTo>
                  <a:pt x="624" y="308"/>
                  <a:pt x="622" y="304"/>
                  <a:pt x="625" y="304"/>
                </a:cubicBezTo>
                <a:cubicBezTo>
                  <a:pt x="628" y="304"/>
                  <a:pt x="630" y="304"/>
                  <a:pt x="632" y="302"/>
                </a:cubicBezTo>
                <a:cubicBezTo>
                  <a:pt x="629" y="309"/>
                  <a:pt x="638" y="304"/>
                  <a:pt x="638" y="308"/>
                </a:cubicBezTo>
                <a:cubicBezTo>
                  <a:pt x="639" y="314"/>
                  <a:pt x="639" y="312"/>
                  <a:pt x="638" y="317"/>
                </a:cubicBezTo>
                <a:cubicBezTo>
                  <a:pt x="639" y="318"/>
                  <a:pt x="641" y="317"/>
                  <a:pt x="641" y="319"/>
                </a:cubicBezTo>
                <a:cubicBezTo>
                  <a:pt x="640" y="320"/>
                  <a:pt x="638" y="319"/>
                  <a:pt x="638" y="321"/>
                </a:cubicBezTo>
                <a:cubicBezTo>
                  <a:pt x="644" y="319"/>
                  <a:pt x="650" y="327"/>
                  <a:pt x="653" y="323"/>
                </a:cubicBezTo>
                <a:close/>
                <a:moveTo>
                  <a:pt x="686" y="315"/>
                </a:moveTo>
                <a:cubicBezTo>
                  <a:pt x="686" y="315"/>
                  <a:pt x="686" y="319"/>
                  <a:pt x="686" y="319"/>
                </a:cubicBezTo>
                <a:cubicBezTo>
                  <a:pt x="683" y="322"/>
                  <a:pt x="675" y="314"/>
                  <a:pt x="671" y="317"/>
                </a:cubicBezTo>
                <a:cubicBezTo>
                  <a:pt x="672" y="321"/>
                  <a:pt x="669" y="321"/>
                  <a:pt x="667" y="323"/>
                </a:cubicBezTo>
                <a:cubicBezTo>
                  <a:pt x="672" y="328"/>
                  <a:pt x="673" y="325"/>
                  <a:pt x="679" y="325"/>
                </a:cubicBezTo>
                <a:cubicBezTo>
                  <a:pt x="683" y="325"/>
                  <a:pt x="689" y="326"/>
                  <a:pt x="692" y="323"/>
                </a:cubicBezTo>
                <a:cubicBezTo>
                  <a:pt x="691" y="323"/>
                  <a:pt x="690" y="321"/>
                  <a:pt x="692" y="321"/>
                </a:cubicBezTo>
                <a:cubicBezTo>
                  <a:pt x="693" y="321"/>
                  <a:pt x="695" y="321"/>
                  <a:pt x="695" y="319"/>
                </a:cubicBezTo>
                <a:cubicBezTo>
                  <a:pt x="691" y="319"/>
                  <a:pt x="689" y="316"/>
                  <a:pt x="686" y="315"/>
                </a:cubicBezTo>
                <a:close/>
                <a:moveTo>
                  <a:pt x="660" y="330"/>
                </a:moveTo>
                <a:cubicBezTo>
                  <a:pt x="659" y="330"/>
                  <a:pt x="659" y="327"/>
                  <a:pt x="656" y="329"/>
                </a:cubicBezTo>
                <a:cubicBezTo>
                  <a:pt x="656" y="329"/>
                  <a:pt x="657" y="332"/>
                  <a:pt x="656" y="332"/>
                </a:cubicBezTo>
                <a:cubicBezTo>
                  <a:pt x="653" y="332"/>
                  <a:pt x="650" y="332"/>
                  <a:pt x="647" y="332"/>
                </a:cubicBezTo>
                <a:cubicBezTo>
                  <a:pt x="650" y="339"/>
                  <a:pt x="641" y="333"/>
                  <a:pt x="641" y="338"/>
                </a:cubicBezTo>
                <a:cubicBezTo>
                  <a:pt x="643" y="338"/>
                  <a:pt x="645" y="338"/>
                  <a:pt x="647" y="338"/>
                </a:cubicBezTo>
                <a:cubicBezTo>
                  <a:pt x="647" y="340"/>
                  <a:pt x="645" y="340"/>
                  <a:pt x="645" y="342"/>
                </a:cubicBezTo>
                <a:cubicBezTo>
                  <a:pt x="650" y="343"/>
                  <a:pt x="649" y="338"/>
                  <a:pt x="653" y="338"/>
                </a:cubicBezTo>
                <a:cubicBezTo>
                  <a:pt x="655" y="339"/>
                  <a:pt x="658" y="340"/>
                  <a:pt x="662" y="340"/>
                </a:cubicBezTo>
                <a:cubicBezTo>
                  <a:pt x="661" y="332"/>
                  <a:pt x="674" y="338"/>
                  <a:pt x="671" y="329"/>
                </a:cubicBezTo>
                <a:cubicBezTo>
                  <a:pt x="665" y="327"/>
                  <a:pt x="662" y="331"/>
                  <a:pt x="660" y="330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34" name="i$ľïḍé">
            <a:extLst>
              <a:ext uri="{FF2B5EF4-FFF2-40B4-BE49-F238E27FC236}">
                <a16:creationId xmlns:a16="http://schemas.microsoft.com/office/drawing/2014/main" id="{50253F24-0016-499E-A97B-4B82B3ED78E1}"/>
              </a:ext>
            </a:extLst>
          </p:cNvPr>
          <p:cNvSpPr/>
          <p:nvPr/>
        </p:nvSpPr>
        <p:spPr bwMode="auto">
          <a:xfrm>
            <a:off x="5587832" y="2394405"/>
            <a:ext cx="232753" cy="354316"/>
          </a:xfrm>
          <a:custGeom>
            <a:avLst/>
            <a:gdLst>
              <a:gd name="T0" fmla="*/ 16 w 60"/>
              <a:gd name="T1" fmla="*/ 9 h 92"/>
              <a:gd name="T2" fmla="*/ 30 w 60"/>
              <a:gd name="T3" fmla="*/ 7 h 92"/>
              <a:gd name="T4" fmla="*/ 31 w 60"/>
              <a:gd name="T5" fmla="*/ 19 h 92"/>
              <a:gd name="T6" fmla="*/ 22 w 60"/>
              <a:gd name="T7" fmla="*/ 24 h 92"/>
              <a:gd name="T8" fmla="*/ 33 w 60"/>
              <a:gd name="T9" fmla="*/ 30 h 92"/>
              <a:gd name="T10" fmla="*/ 39 w 60"/>
              <a:gd name="T11" fmla="*/ 43 h 92"/>
              <a:gd name="T12" fmla="*/ 43 w 60"/>
              <a:gd name="T13" fmla="*/ 47 h 92"/>
              <a:gd name="T14" fmla="*/ 50 w 60"/>
              <a:gd name="T15" fmla="*/ 50 h 92"/>
              <a:gd name="T16" fmla="*/ 46 w 60"/>
              <a:gd name="T17" fmla="*/ 58 h 92"/>
              <a:gd name="T18" fmla="*/ 58 w 60"/>
              <a:gd name="T19" fmla="*/ 60 h 92"/>
              <a:gd name="T20" fmla="*/ 58 w 60"/>
              <a:gd name="T21" fmla="*/ 71 h 92"/>
              <a:gd name="T22" fmla="*/ 54 w 60"/>
              <a:gd name="T23" fmla="*/ 71 h 92"/>
              <a:gd name="T24" fmla="*/ 58 w 60"/>
              <a:gd name="T25" fmla="*/ 73 h 92"/>
              <a:gd name="T26" fmla="*/ 54 w 60"/>
              <a:gd name="T27" fmla="*/ 78 h 92"/>
              <a:gd name="T28" fmla="*/ 48 w 60"/>
              <a:gd name="T29" fmla="*/ 82 h 92"/>
              <a:gd name="T30" fmla="*/ 30 w 60"/>
              <a:gd name="T31" fmla="*/ 80 h 92"/>
              <a:gd name="T32" fmla="*/ 22 w 60"/>
              <a:gd name="T33" fmla="*/ 82 h 92"/>
              <a:gd name="T34" fmla="*/ 9 w 60"/>
              <a:gd name="T35" fmla="*/ 82 h 92"/>
              <a:gd name="T36" fmla="*/ 13 w 60"/>
              <a:gd name="T37" fmla="*/ 80 h 92"/>
              <a:gd name="T38" fmla="*/ 15 w 60"/>
              <a:gd name="T39" fmla="*/ 82 h 92"/>
              <a:gd name="T40" fmla="*/ 16 w 60"/>
              <a:gd name="T41" fmla="*/ 78 h 92"/>
              <a:gd name="T42" fmla="*/ 28 w 60"/>
              <a:gd name="T43" fmla="*/ 76 h 92"/>
              <a:gd name="T44" fmla="*/ 13 w 60"/>
              <a:gd name="T45" fmla="*/ 71 h 92"/>
              <a:gd name="T46" fmla="*/ 13 w 60"/>
              <a:gd name="T47" fmla="*/ 60 h 92"/>
              <a:gd name="T48" fmla="*/ 16 w 60"/>
              <a:gd name="T49" fmla="*/ 58 h 92"/>
              <a:gd name="T50" fmla="*/ 24 w 60"/>
              <a:gd name="T51" fmla="*/ 58 h 92"/>
              <a:gd name="T52" fmla="*/ 26 w 60"/>
              <a:gd name="T53" fmla="*/ 47 h 92"/>
              <a:gd name="T54" fmla="*/ 20 w 60"/>
              <a:gd name="T55" fmla="*/ 39 h 92"/>
              <a:gd name="T56" fmla="*/ 13 w 60"/>
              <a:gd name="T57" fmla="*/ 41 h 92"/>
              <a:gd name="T58" fmla="*/ 13 w 60"/>
              <a:gd name="T59" fmla="*/ 32 h 92"/>
              <a:gd name="T60" fmla="*/ 5 w 60"/>
              <a:gd name="T61" fmla="*/ 28 h 92"/>
              <a:gd name="T62" fmla="*/ 0 w 60"/>
              <a:gd name="T63" fmla="*/ 9 h 92"/>
              <a:gd name="T64" fmla="*/ 9 w 60"/>
              <a:gd name="T65" fmla="*/ 0 h 92"/>
              <a:gd name="T66" fmla="*/ 26 w 60"/>
              <a:gd name="T67" fmla="*/ 0 h 92"/>
              <a:gd name="T68" fmla="*/ 16 w 60"/>
              <a:gd name="T69" fmla="*/ 9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0" h="92">
                <a:moveTo>
                  <a:pt x="16" y="9"/>
                </a:moveTo>
                <a:cubicBezTo>
                  <a:pt x="18" y="13"/>
                  <a:pt x="26" y="7"/>
                  <a:pt x="30" y="7"/>
                </a:cubicBezTo>
                <a:cubicBezTo>
                  <a:pt x="32" y="10"/>
                  <a:pt x="32" y="14"/>
                  <a:pt x="31" y="19"/>
                </a:cubicBezTo>
                <a:cubicBezTo>
                  <a:pt x="27" y="19"/>
                  <a:pt x="23" y="21"/>
                  <a:pt x="22" y="24"/>
                </a:cubicBezTo>
                <a:cubicBezTo>
                  <a:pt x="24" y="28"/>
                  <a:pt x="28" y="30"/>
                  <a:pt x="33" y="30"/>
                </a:cubicBezTo>
                <a:cubicBezTo>
                  <a:pt x="33" y="37"/>
                  <a:pt x="41" y="35"/>
                  <a:pt x="39" y="43"/>
                </a:cubicBezTo>
                <a:cubicBezTo>
                  <a:pt x="39" y="45"/>
                  <a:pt x="43" y="44"/>
                  <a:pt x="43" y="47"/>
                </a:cubicBezTo>
                <a:cubicBezTo>
                  <a:pt x="43" y="50"/>
                  <a:pt x="49" y="48"/>
                  <a:pt x="50" y="50"/>
                </a:cubicBezTo>
                <a:cubicBezTo>
                  <a:pt x="49" y="53"/>
                  <a:pt x="47" y="55"/>
                  <a:pt x="46" y="58"/>
                </a:cubicBezTo>
                <a:cubicBezTo>
                  <a:pt x="51" y="57"/>
                  <a:pt x="55" y="57"/>
                  <a:pt x="58" y="60"/>
                </a:cubicBezTo>
                <a:cubicBezTo>
                  <a:pt x="55" y="62"/>
                  <a:pt x="60" y="68"/>
                  <a:pt x="58" y="71"/>
                </a:cubicBezTo>
                <a:cubicBezTo>
                  <a:pt x="57" y="71"/>
                  <a:pt x="54" y="70"/>
                  <a:pt x="54" y="71"/>
                </a:cubicBezTo>
                <a:cubicBezTo>
                  <a:pt x="53" y="73"/>
                  <a:pt x="56" y="72"/>
                  <a:pt x="58" y="73"/>
                </a:cubicBezTo>
                <a:cubicBezTo>
                  <a:pt x="56" y="75"/>
                  <a:pt x="53" y="75"/>
                  <a:pt x="54" y="78"/>
                </a:cubicBezTo>
                <a:cubicBezTo>
                  <a:pt x="51" y="79"/>
                  <a:pt x="51" y="82"/>
                  <a:pt x="48" y="82"/>
                </a:cubicBezTo>
                <a:cubicBezTo>
                  <a:pt x="42" y="81"/>
                  <a:pt x="38" y="79"/>
                  <a:pt x="30" y="80"/>
                </a:cubicBezTo>
                <a:cubicBezTo>
                  <a:pt x="26" y="84"/>
                  <a:pt x="28" y="84"/>
                  <a:pt x="22" y="82"/>
                </a:cubicBezTo>
                <a:cubicBezTo>
                  <a:pt x="20" y="86"/>
                  <a:pt x="9" y="92"/>
                  <a:pt x="9" y="82"/>
                </a:cubicBezTo>
                <a:cubicBezTo>
                  <a:pt x="11" y="83"/>
                  <a:pt x="12" y="80"/>
                  <a:pt x="13" y="80"/>
                </a:cubicBezTo>
                <a:cubicBezTo>
                  <a:pt x="14" y="80"/>
                  <a:pt x="15" y="82"/>
                  <a:pt x="15" y="82"/>
                </a:cubicBezTo>
                <a:cubicBezTo>
                  <a:pt x="17" y="81"/>
                  <a:pt x="15" y="79"/>
                  <a:pt x="16" y="78"/>
                </a:cubicBezTo>
                <a:cubicBezTo>
                  <a:pt x="19" y="76"/>
                  <a:pt x="23" y="78"/>
                  <a:pt x="28" y="76"/>
                </a:cubicBezTo>
                <a:cubicBezTo>
                  <a:pt x="26" y="67"/>
                  <a:pt x="18" y="74"/>
                  <a:pt x="13" y="71"/>
                </a:cubicBezTo>
                <a:cubicBezTo>
                  <a:pt x="13" y="67"/>
                  <a:pt x="13" y="63"/>
                  <a:pt x="13" y="60"/>
                </a:cubicBezTo>
                <a:cubicBezTo>
                  <a:pt x="16" y="60"/>
                  <a:pt x="20" y="58"/>
                  <a:pt x="16" y="58"/>
                </a:cubicBezTo>
                <a:cubicBezTo>
                  <a:pt x="18" y="52"/>
                  <a:pt x="21" y="60"/>
                  <a:pt x="24" y="58"/>
                </a:cubicBezTo>
                <a:cubicBezTo>
                  <a:pt x="28" y="58"/>
                  <a:pt x="21" y="50"/>
                  <a:pt x="26" y="47"/>
                </a:cubicBezTo>
                <a:cubicBezTo>
                  <a:pt x="25" y="43"/>
                  <a:pt x="19" y="45"/>
                  <a:pt x="20" y="39"/>
                </a:cubicBezTo>
                <a:cubicBezTo>
                  <a:pt x="19" y="41"/>
                  <a:pt x="16" y="41"/>
                  <a:pt x="13" y="41"/>
                </a:cubicBezTo>
                <a:cubicBezTo>
                  <a:pt x="13" y="38"/>
                  <a:pt x="13" y="35"/>
                  <a:pt x="13" y="32"/>
                </a:cubicBezTo>
                <a:cubicBezTo>
                  <a:pt x="13" y="28"/>
                  <a:pt x="6" y="31"/>
                  <a:pt x="5" y="28"/>
                </a:cubicBezTo>
                <a:cubicBezTo>
                  <a:pt x="9" y="21"/>
                  <a:pt x="8" y="10"/>
                  <a:pt x="0" y="9"/>
                </a:cubicBezTo>
                <a:cubicBezTo>
                  <a:pt x="3" y="6"/>
                  <a:pt x="8" y="5"/>
                  <a:pt x="9" y="0"/>
                </a:cubicBezTo>
                <a:cubicBezTo>
                  <a:pt x="15" y="0"/>
                  <a:pt x="20" y="0"/>
                  <a:pt x="26" y="0"/>
                </a:cubicBezTo>
                <a:cubicBezTo>
                  <a:pt x="22" y="3"/>
                  <a:pt x="19" y="6"/>
                  <a:pt x="16" y="9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35" name="işļíḍê">
            <a:extLst>
              <a:ext uri="{FF2B5EF4-FFF2-40B4-BE49-F238E27FC236}">
                <a16:creationId xmlns:a16="http://schemas.microsoft.com/office/drawing/2014/main" id="{41F11471-E959-43AB-8628-3839EF8F2334}"/>
              </a:ext>
            </a:extLst>
          </p:cNvPr>
          <p:cNvSpPr/>
          <p:nvPr/>
        </p:nvSpPr>
        <p:spPr bwMode="auto">
          <a:xfrm>
            <a:off x="1256022" y="2409923"/>
            <a:ext cx="64655" cy="51725"/>
          </a:xfrm>
          <a:custGeom>
            <a:avLst/>
            <a:gdLst>
              <a:gd name="T0" fmla="*/ 15 w 17"/>
              <a:gd name="T1" fmla="*/ 2 h 13"/>
              <a:gd name="T2" fmla="*/ 17 w 17"/>
              <a:gd name="T3" fmla="*/ 9 h 13"/>
              <a:gd name="T4" fmla="*/ 8 w 17"/>
              <a:gd name="T5" fmla="*/ 13 h 13"/>
              <a:gd name="T6" fmla="*/ 8 w 17"/>
              <a:gd name="T7" fmla="*/ 9 h 13"/>
              <a:gd name="T8" fmla="*/ 4 w 17"/>
              <a:gd name="T9" fmla="*/ 11 h 13"/>
              <a:gd name="T10" fmla="*/ 6 w 17"/>
              <a:gd name="T11" fmla="*/ 9 h 13"/>
              <a:gd name="T12" fmla="*/ 15 w 17"/>
              <a:gd name="T13" fmla="*/ 2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3">
                <a:moveTo>
                  <a:pt x="15" y="2"/>
                </a:moveTo>
                <a:cubicBezTo>
                  <a:pt x="13" y="4"/>
                  <a:pt x="14" y="7"/>
                  <a:pt x="17" y="9"/>
                </a:cubicBezTo>
                <a:cubicBezTo>
                  <a:pt x="15" y="12"/>
                  <a:pt x="11" y="12"/>
                  <a:pt x="8" y="13"/>
                </a:cubicBezTo>
                <a:cubicBezTo>
                  <a:pt x="8" y="12"/>
                  <a:pt x="8" y="10"/>
                  <a:pt x="8" y="9"/>
                </a:cubicBezTo>
                <a:cubicBezTo>
                  <a:pt x="6" y="9"/>
                  <a:pt x="6" y="11"/>
                  <a:pt x="4" y="11"/>
                </a:cubicBezTo>
                <a:cubicBezTo>
                  <a:pt x="0" y="9"/>
                  <a:pt x="5" y="10"/>
                  <a:pt x="6" y="9"/>
                </a:cubicBezTo>
                <a:cubicBezTo>
                  <a:pt x="7" y="8"/>
                  <a:pt x="11" y="0"/>
                  <a:pt x="15" y="2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36" name="îśḷiḑê">
            <a:extLst>
              <a:ext uri="{FF2B5EF4-FFF2-40B4-BE49-F238E27FC236}">
                <a16:creationId xmlns:a16="http://schemas.microsoft.com/office/drawing/2014/main" id="{C1565264-A040-4CED-BD8E-DD20FB85E898}"/>
              </a:ext>
            </a:extLst>
          </p:cNvPr>
          <p:cNvSpPr/>
          <p:nvPr/>
        </p:nvSpPr>
        <p:spPr bwMode="auto">
          <a:xfrm>
            <a:off x="9852401" y="2986652"/>
            <a:ext cx="38793" cy="41381"/>
          </a:xfrm>
          <a:custGeom>
            <a:avLst/>
            <a:gdLst>
              <a:gd name="T0" fmla="*/ 3 w 10"/>
              <a:gd name="T1" fmla="*/ 3 h 11"/>
              <a:gd name="T2" fmla="*/ 10 w 10"/>
              <a:gd name="T3" fmla="*/ 1 h 11"/>
              <a:gd name="T4" fmla="*/ 1 w 10"/>
              <a:gd name="T5" fmla="*/ 10 h 11"/>
              <a:gd name="T6" fmla="*/ 3 w 10"/>
              <a:gd name="T7" fmla="*/ 3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11">
                <a:moveTo>
                  <a:pt x="3" y="3"/>
                </a:moveTo>
                <a:cubicBezTo>
                  <a:pt x="4" y="0"/>
                  <a:pt x="5" y="3"/>
                  <a:pt x="10" y="1"/>
                </a:cubicBezTo>
                <a:cubicBezTo>
                  <a:pt x="8" y="5"/>
                  <a:pt x="8" y="11"/>
                  <a:pt x="1" y="10"/>
                </a:cubicBezTo>
                <a:cubicBezTo>
                  <a:pt x="0" y="8"/>
                  <a:pt x="8" y="4"/>
                  <a:pt x="3" y="3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37" name="îŝḻiḍè">
            <a:extLst>
              <a:ext uri="{FF2B5EF4-FFF2-40B4-BE49-F238E27FC236}">
                <a16:creationId xmlns:a16="http://schemas.microsoft.com/office/drawing/2014/main" id="{6EEE3FA1-1F55-4D31-919A-43AD720282AE}"/>
              </a:ext>
            </a:extLst>
          </p:cNvPr>
          <p:cNvSpPr/>
          <p:nvPr/>
        </p:nvSpPr>
        <p:spPr bwMode="auto">
          <a:xfrm>
            <a:off x="8949832" y="4114252"/>
            <a:ext cx="287064" cy="333624"/>
          </a:xfrm>
          <a:custGeom>
            <a:avLst/>
            <a:gdLst>
              <a:gd name="T0" fmla="*/ 60 w 75"/>
              <a:gd name="T1" fmla="*/ 5 h 87"/>
              <a:gd name="T2" fmla="*/ 68 w 75"/>
              <a:gd name="T3" fmla="*/ 9 h 87"/>
              <a:gd name="T4" fmla="*/ 75 w 75"/>
              <a:gd name="T5" fmla="*/ 14 h 87"/>
              <a:gd name="T6" fmla="*/ 68 w 75"/>
              <a:gd name="T7" fmla="*/ 24 h 87"/>
              <a:gd name="T8" fmla="*/ 66 w 75"/>
              <a:gd name="T9" fmla="*/ 35 h 87"/>
              <a:gd name="T10" fmla="*/ 70 w 75"/>
              <a:gd name="T11" fmla="*/ 38 h 87"/>
              <a:gd name="T12" fmla="*/ 70 w 75"/>
              <a:gd name="T13" fmla="*/ 44 h 87"/>
              <a:gd name="T14" fmla="*/ 73 w 75"/>
              <a:gd name="T15" fmla="*/ 48 h 87"/>
              <a:gd name="T16" fmla="*/ 64 w 75"/>
              <a:gd name="T17" fmla="*/ 53 h 87"/>
              <a:gd name="T18" fmla="*/ 62 w 75"/>
              <a:gd name="T19" fmla="*/ 63 h 87"/>
              <a:gd name="T20" fmla="*/ 62 w 75"/>
              <a:gd name="T21" fmla="*/ 66 h 87"/>
              <a:gd name="T22" fmla="*/ 59 w 75"/>
              <a:gd name="T23" fmla="*/ 66 h 87"/>
              <a:gd name="T24" fmla="*/ 53 w 75"/>
              <a:gd name="T25" fmla="*/ 74 h 87"/>
              <a:gd name="T26" fmla="*/ 53 w 75"/>
              <a:gd name="T27" fmla="*/ 85 h 87"/>
              <a:gd name="T28" fmla="*/ 34 w 75"/>
              <a:gd name="T29" fmla="*/ 79 h 87"/>
              <a:gd name="T30" fmla="*/ 32 w 75"/>
              <a:gd name="T31" fmla="*/ 83 h 87"/>
              <a:gd name="T32" fmla="*/ 27 w 75"/>
              <a:gd name="T33" fmla="*/ 79 h 87"/>
              <a:gd name="T34" fmla="*/ 18 w 75"/>
              <a:gd name="T35" fmla="*/ 79 h 87"/>
              <a:gd name="T36" fmla="*/ 12 w 75"/>
              <a:gd name="T37" fmla="*/ 78 h 87"/>
              <a:gd name="T38" fmla="*/ 4 w 75"/>
              <a:gd name="T39" fmla="*/ 66 h 87"/>
              <a:gd name="T40" fmla="*/ 6 w 75"/>
              <a:gd name="T41" fmla="*/ 59 h 87"/>
              <a:gd name="T42" fmla="*/ 4 w 75"/>
              <a:gd name="T43" fmla="*/ 59 h 87"/>
              <a:gd name="T44" fmla="*/ 3 w 75"/>
              <a:gd name="T45" fmla="*/ 44 h 87"/>
              <a:gd name="T46" fmla="*/ 21 w 75"/>
              <a:gd name="T47" fmla="*/ 42 h 87"/>
              <a:gd name="T48" fmla="*/ 21 w 75"/>
              <a:gd name="T49" fmla="*/ 37 h 87"/>
              <a:gd name="T50" fmla="*/ 34 w 75"/>
              <a:gd name="T51" fmla="*/ 27 h 87"/>
              <a:gd name="T52" fmla="*/ 46 w 75"/>
              <a:gd name="T53" fmla="*/ 24 h 87"/>
              <a:gd name="T54" fmla="*/ 47 w 75"/>
              <a:gd name="T55" fmla="*/ 18 h 87"/>
              <a:gd name="T56" fmla="*/ 51 w 75"/>
              <a:gd name="T57" fmla="*/ 18 h 87"/>
              <a:gd name="T58" fmla="*/ 55 w 75"/>
              <a:gd name="T59" fmla="*/ 14 h 87"/>
              <a:gd name="T60" fmla="*/ 62 w 75"/>
              <a:gd name="T61" fmla="*/ 5 h 87"/>
              <a:gd name="T62" fmla="*/ 60 w 75"/>
              <a:gd name="T63" fmla="*/ 5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75" h="87">
                <a:moveTo>
                  <a:pt x="60" y="5"/>
                </a:moveTo>
                <a:cubicBezTo>
                  <a:pt x="62" y="0"/>
                  <a:pt x="65" y="9"/>
                  <a:pt x="68" y="9"/>
                </a:cubicBezTo>
                <a:cubicBezTo>
                  <a:pt x="70" y="10"/>
                  <a:pt x="72" y="14"/>
                  <a:pt x="75" y="14"/>
                </a:cubicBezTo>
                <a:cubicBezTo>
                  <a:pt x="74" y="19"/>
                  <a:pt x="74" y="24"/>
                  <a:pt x="68" y="24"/>
                </a:cubicBezTo>
                <a:cubicBezTo>
                  <a:pt x="67" y="27"/>
                  <a:pt x="70" y="35"/>
                  <a:pt x="66" y="35"/>
                </a:cubicBezTo>
                <a:cubicBezTo>
                  <a:pt x="66" y="37"/>
                  <a:pt x="69" y="37"/>
                  <a:pt x="70" y="38"/>
                </a:cubicBezTo>
                <a:cubicBezTo>
                  <a:pt x="70" y="40"/>
                  <a:pt x="69" y="43"/>
                  <a:pt x="70" y="44"/>
                </a:cubicBezTo>
                <a:cubicBezTo>
                  <a:pt x="71" y="46"/>
                  <a:pt x="73" y="46"/>
                  <a:pt x="73" y="48"/>
                </a:cubicBezTo>
                <a:cubicBezTo>
                  <a:pt x="73" y="52"/>
                  <a:pt x="67" y="56"/>
                  <a:pt x="64" y="53"/>
                </a:cubicBezTo>
                <a:cubicBezTo>
                  <a:pt x="65" y="58"/>
                  <a:pt x="67" y="59"/>
                  <a:pt x="62" y="63"/>
                </a:cubicBezTo>
                <a:cubicBezTo>
                  <a:pt x="62" y="63"/>
                  <a:pt x="63" y="66"/>
                  <a:pt x="62" y="66"/>
                </a:cubicBezTo>
                <a:cubicBezTo>
                  <a:pt x="62" y="67"/>
                  <a:pt x="59" y="66"/>
                  <a:pt x="59" y="66"/>
                </a:cubicBezTo>
                <a:cubicBezTo>
                  <a:pt x="57" y="69"/>
                  <a:pt x="58" y="76"/>
                  <a:pt x="53" y="74"/>
                </a:cubicBezTo>
                <a:cubicBezTo>
                  <a:pt x="56" y="77"/>
                  <a:pt x="51" y="79"/>
                  <a:pt x="53" y="85"/>
                </a:cubicBezTo>
                <a:cubicBezTo>
                  <a:pt x="43" y="87"/>
                  <a:pt x="41" y="81"/>
                  <a:pt x="34" y="79"/>
                </a:cubicBezTo>
                <a:cubicBezTo>
                  <a:pt x="33" y="79"/>
                  <a:pt x="33" y="82"/>
                  <a:pt x="32" y="83"/>
                </a:cubicBezTo>
                <a:cubicBezTo>
                  <a:pt x="29" y="85"/>
                  <a:pt x="28" y="80"/>
                  <a:pt x="27" y="79"/>
                </a:cubicBezTo>
                <a:cubicBezTo>
                  <a:pt x="24" y="79"/>
                  <a:pt x="20" y="81"/>
                  <a:pt x="18" y="79"/>
                </a:cubicBezTo>
                <a:cubicBezTo>
                  <a:pt x="16" y="79"/>
                  <a:pt x="18" y="74"/>
                  <a:pt x="12" y="78"/>
                </a:cubicBezTo>
                <a:cubicBezTo>
                  <a:pt x="10" y="73"/>
                  <a:pt x="10" y="67"/>
                  <a:pt x="4" y="66"/>
                </a:cubicBezTo>
                <a:cubicBezTo>
                  <a:pt x="4" y="63"/>
                  <a:pt x="7" y="62"/>
                  <a:pt x="6" y="59"/>
                </a:cubicBezTo>
                <a:cubicBezTo>
                  <a:pt x="6" y="56"/>
                  <a:pt x="4" y="59"/>
                  <a:pt x="4" y="59"/>
                </a:cubicBezTo>
                <a:cubicBezTo>
                  <a:pt x="0" y="56"/>
                  <a:pt x="4" y="51"/>
                  <a:pt x="3" y="44"/>
                </a:cubicBezTo>
                <a:cubicBezTo>
                  <a:pt x="10" y="44"/>
                  <a:pt x="16" y="44"/>
                  <a:pt x="21" y="42"/>
                </a:cubicBezTo>
                <a:cubicBezTo>
                  <a:pt x="21" y="39"/>
                  <a:pt x="24" y="37"/>
                  <a:pt x="21" y="37"/>
                </a:cubicBezTo>
                <a:cubicBezTo>
                  <a:pt x="23" y="34"/>
                  <a:pt x="38" y="30"/>
                  <a:pt x="34" y="27"/>
                </a:cubicBezTo>
                <a:cubicBezTo>
                  <a:pt x="37" y="25"/>
                  <a:pt x="41" y="24"/>
                  <a:pt x="46" y="24"/>
                </a:cubicBezTo>
                <a:cubicBezTo>
                  <a:pt x="48" y="24"/>
                  <a:pt x="46" y="20"/>
                  <a:pt x="47" y="18"/>
                </a:cubicBezTo>
                <a:cubicBezTo>
                  <a:pt x="48" y="17"/>
                  <a:pt x="51" y="18"/>
                  <a:pt x="51" y="18"/>
                </a:cubicBezTo>
                <a:cubicBezTo>
                  <a:pt x="52" y="16"/>
                  <a:pt x="51" y="13"/>
                  <a:pt x="55" y="14"/>
                </a:cubicBezTo>
                <a:cubicBezTo>
                  <a:pt x="52" y="6"/>
                  <a:pt x="60" y="8"/>
                  <a:pt x="62" y="5"/>
                </a:cubicBezTo>
                <a:cubicBezTo>
                  <a:pt x="62" y="5"/>
                  <a:pt x="61" y="5"/>
                  <a:pt x="60" y="5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38" name="îṡļiḓè">
            <a:extLst>
              <a:ext uri="{FF2B5EF4-FFF2-40B4-BE49-F238E27FC236}">
                <a16:creationId xmlns:a16="http://schemas.microsoft.com/office/drawing/2014/main" id="{8D952DC9-5A30-4BC5-90AB-CD0C8C8A22ED}"/>
              </a:ext>
            </a:extLst>
          </p:cNvPr>
          <p:cNvSpPr/>
          <p:nvPr/>
        </p:nvSpPr>
        <p:spPr bwMode="auto">
          <a:xfrm>
            <a:off x="9244656" y="4352184"/>
            <a:ext cx="131894" cy="150001"/>
          </a:xfrm>
          <a:custGeom>
            <a:avLst/>
            <a:gdLst>
              <a:gd name="T0" fmla="*/ 30 w 34"/>
              <a:gd name="T1" fmla="*/ 1 h 39"/>
              <a:gd name="T2" fmla="*/ 24 w 34"/>
              <a:gd name="T3" fmla="*/ 8 h 39"/>
              <a:gd name="T4" fmla="*/ 23 w 34"/>
              <a:gd name="T5" fmla="*/ 8 h 39"/>
              <a:gd name="T6" fmla="*/ 24 w 34"/>
              <a:gd name="T7" fmla="*/ 14 h 39"/>
              <a:gd name="T8" fmla="*/ 28 w 34"/>
              <a:gd name="T9" fmla="*/ 17 h 39"/>
              <a:gd name="T10" fmla="*/ 30 w 34"/>
              <a:gd name="T11" fmla="*/ 34 h 39"/>
              <a:gd name="T12" fmla="*/ 23 w 34"/>
              <a:gd name="T13" fmla="*/ 34 h 39"/>
              <a:gd name="T14" fmla="*/ 17 w 34"/>
              <a:gd name="T15" fmla="*/ 16 h 39"/>
              <a:gd name="T16" fmla="*/ 10 w 34"/>
              <a:gd name="T17" fmla="*/ 21 h 39"/>
              <a:gd name="T18" fmla="*/ 10 w 34"/>
              <a:gd name="T19" fmla="*/ 32 h 39"/>
              <a:gd name="T20" fmla="*/ 4 w 34"/>
              <a:gd name="T21" fmla="*/ 38 h 39"/>
              <a:gd name="T22" fmla="*/ 2 w 34"/>
              <a:gd name="T23" fmla="*/ 29 h 39"/>
              <a:gd name="T24" fmla="*/ 4 w 34"/>
              <a:gd name="T25" fmla="*/ 27 h 39"/>
              <a:gd name="T26" fmla="*/ 2 w 34"/>
              <a:gd name="T27" fmla="*/ 25 h 39"/>
              <a:gd name="T28" fmla="*/ 4 w 34"/>
              <a:gd name="T29" fmla="*/ 17 h 39"/>
              <a:gd name="T30" fmla="*/ 0 w 34"/>
              <a:gd name="T31" fmla="*/ 14 h 39"/>
              <a:gd name="T32" fmla="*/ 15 w 34"/>
              <a:gd name="T33" fmla="*/ 1 h 39"/>
              <a:gd name="T34" fmla="*/ 30 w 34"/>
              <a:gd name="T35" fmla="*/ 1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4" h="39">
                <a:moveTo>
                  <a:pt x="30" y="1"/>
                </a:moveTo>
                <a:cubicBezTo>
                  <a:pt x="34" y="9"/>
                  <a:pt x="21" y="5"/>
                  <a:pt x="24" y="8"/>
                </a:cubicBezTo>
                <a:cubicBezTo>
                  <a:pt x="27" y="11"/>
                  <a:pt x="25" y="9"/>
                  <a:pt x="23" y="8"/>
                </a:cubicBezTo>
                <a:cubicBezTo>
                  <a:pt x="23" y="11"/>
                  <a:pt x="23" y="12"/>
                  <a:pt x="24" y="14"/>
                </a:cubicBezTo>
                <a:cubicBezTo>
                  <a:pt x="25" y="15"/>
                  <a:pt x="28" y="17"/>
                  <a:pt x="28" y="17"/>
                </a:cubicBezTo>
                <a:cubicBezTo>
                  <a:pt x="30" y="22"/>
                  <a:pt x="28" y="28"/>
                  <a:pt x="30" y="34"/>
                </a:cubicBezTo>
                <a:cubicBezTo>
                  <a:pt x="28" y="34"/>
                  <a:pt x="25" y="34"/>
                  <a:pt x="23" y="34"/>
                </a:cubicBezTo>
                <a:cubicBezTo>
                  <a:pt x="20" y="28"/>
                  <a:pt x="17" y="23"/>
                  <a:pt x="17" y="16"/>
                </a:cubicBezTo>
                <a:cubicBezTo>
                  <a:pt x="13" y="16"/>
                  <a:pt x="16" y="23"/>
                  <a:pt x="10" y="21"/>
                </a:cubicBezTo>
                <a:cubicBezTo>
                  <a:pt x="10" y="25"/>
                  <a:pt x="10" y="29"/>
                  <a:pt x="10" y="32"/>
                </a:cubicBezTo>
                <a:cubicBezTo>
                  <a:pt x="10" y="37"/>
                  <a:pt x="4" y="34"/>
                  <a:pt x="4" y="38"/>
                </a:cubicBezTo>
                <a:cubicBezTo>
                  <a:pt x="1" y="39"/>
                  <a:pt x="1" y="32"/>
                  <a:pt x="2" y="29"/>
                </a:cubicBezTo>
                <a:cubicBezTo>
                  <a:pt x="2" y="28"/>
                  <a:pt x="4" y="27"/>
                  <a:pt x="4" y="27"/>
                </a:cubicBezTo>
                <a:cubicBezTo>
                  <a:pt x="4" y="25"/>
                  <a:pt x="2" y="26"/>
                  <a:pt x="2" y="25"/>
                </a:cubicBezTo>
                <a:cubicBezTo>
                  <a:pt x="2" y="24"/>
                  <a:pt x="5" y="20"/>
                  <a:pt x="4" y="17"/>
                </a:cubicBezTo>
                <a:cubicBezTo>
                  <a:pt x="5" y="14"/>
                  <a:pt x="2" y="14"/>
                  <a:pt x="0" y="14"/>
                </a:cubicBezTo>
                <a:cubicBezTo>
                  <a:pt x="2" y="7"/>
                  <a:pt x="5" y="0"/>
                  <a:pt x="15" y="1"/>
                </a:cubicBezTo>
                <a:cubicBezTo>
                  <a:pt x="9" y="7"/>
                  <a:pt x="26" y="1"/>
                  <a:pt x="30" y="1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39" name="îş1íḋê">
            <a:extLst>
              <a:ext uri="{FF2B5EF4-FFF2-40B4-BE49-F238E27FC236}">
                <a16:creationId xmlns:a16="http://schemas.microsoft.com/office/drawing/2014/main" id="{A5DB7134-1978-4C47-BB52-01BE37F3F5F8}"/>
              </a:ext>
            </a:extLst>
          </p:cNvPr>
          <p:cNvSpPr/>
          <p:nvPr/>
        </p:nvSpPr>
        <p:spPr bwMode="auto">
          <a:xfrm>
            <a:off x="8854144" y="4499600"/>
            <a:ext cx="302581" cy="87933"/>
          </a:xfrm>
          <a:custGeom>
            <a:avLst/>
            <a:gdLst>
              <a:gd name="T0" fmla="*/ 2 w 79"/>
              <a:gd name="T1" fmla="*/ 7 h 23"/>
              <a:gd name="T2" fmla="*/ 9 w 79"/>
              <a:gd name="T3" fmla="*/ 2 h 23"/>
              <a:gd name="T4" fmla="*/ 13 w 79"/>
              <a:gd name="T5" fmla="*/ 6 h 23"/>
              <a:gd name="T6" fmla="*/ 16 w 79"/>
              <a:gd name="T7" fmla="*/ 7 h 23"/>
              <a:gd name="T8" fmla="*/ 35 w 79"/>
              <a:gd name="T9" fmla="*/ 11 h 23"/>
              <a:gd name="T10" fmla="*/ 54 w 79"/>
              <a:gd name="T11" fmla="*/ 9 h 23"/>
              <a:gd name="T12" fmla="*/ 57 w 79"/>
              <a:gd name="T13" fmla="*/ 13 h 23"/>
              <a:gd name="T14" fmla="*/ 63 w 79"/>
              <a:gd name="T15" fmla="*/ 15 h 23"/>
              <a:gd name="T16" fmla="*/ 72 w 79"/>
              <a:gd name="T17" fmla="*/ 15 h 23"/>
              <a:gd name="T18" fmla="*/ 74 w 79"/>
              <a:gd name="T19" fmla="*/ 20 h 23"/>
              <a:gd name="T20" fmla="*/ 71 w 79"/>
              <a:gd name="T21" fmla="*/ 20 h 23"/>
              <a:gd name="T22" fmla="*/ 33 w 79"/>
              <a:gd name="T23" fmla="*/ 15 h 23"/>
              <a:gd name="T24" fmla="*/ 24 w 79"/>
              <a:gd name="T25" fmla="*/ 15 h 23"/>
              <a:gd name="T26" fmla="*/ 11 w 79"/>
              <a:gd name="T27" fmla="*/ 11 h 23"/>
              <a:gd name="T28" fmla="*/ 2 w 79"/>
              <a:gd name="T29" fmla="*/ 7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9" h="23">
                <a:moveTo>
                  <a:pt x="2" y="7"/>
                </a:moveTo>
                <a:cubicBezTo>
                  <a:pt x="0" y="1"/>
                  <a:pt x="8" y="5"/>
                  <a:pt x="9" y="2"/>
                </a:cubicBezTo>
                <a:cubicBezTo>
                  <a:pt x="13" y="0"/>
                  <a:pt x="11" y="4"/>
                  <a:pt x="13" y="6"/>
                </a:cubicBezTo>
                <a:cubicBezTo>
                  <a:pt x="14" y="6"/>
                  <a:pt x="17" y="5"/>
                  <a:pt x="16" y="7"/>
                </a:cubicBezTo>
                <a:cubicBezTo>
                  <a:pt x="25" y="5"/>
                  <a:pt x="28" y="6"/>
                  <a:pt x="35" y="11"/>
                </a:cubicBezTo>
                <a:cubicBezTo>
                  <a:pt x="42" y="7"/>
                  <a:pt x="44" y="9"/>
                  <a:pt x="54" y="9"/>
                </a:cubicBezTo>
                <a:cubicBezTo>
                  <a:pt x="57" y="9"/>
                  <a:pt x="57" y="11"/>
                  <a:pt x="57" y="13"/>
                </a:cubicBezTo>
                <a:cubicBezTo>
                  <a:pt x="60" y="13"/>
                  <a:pt x="63" y="13"/>
                  <a:pt x="63" y="15"/>
                </a:cubicBezTo>
                <a:cubicBezTo>
                  <a:pt x="68" y="12"/>
                  <a:pt x="72" y="19"/>
                  <a:pt x="72" y="15"/>
                </a:cubicBezTo>
                <a:cubicBezTo>
                  <a:pt x="79" y="15"/>
                  <a:pt x="68" y="21"/>
                  <a:pt x="74" y="20"/>
                </a:cubicBezTo>
                <a:cubicBezTo>
                  <a:pt x="73" y="23"/>
                  <a:pt x="73" y="20"/>
                  <a:pt x="71" y="20"/>
                </a:cubicBezTo>
                <a:cubicBezTo>
                  <a:pt x="56" y="23"/>
                  <a:pt x="45" y="17"/>
                  <a:pt x="33" y="15"/>
                </a:cubicBezTo>
                <a:cubicBezTo>
                  <a:pt x="30" y="14"/>
                  <a:pt x="27" y="15"/>
                  <a:pt x="24" y="15"/>
                </a:cubicBezTo>
                <a:cubicBezTo>
                  <a:pt x="19" y="14"/>
                  <a:pt x="15" y="12"/>
                  <a:pt x="11" y="11"/>
                </a:cubicBezTo>
                <a:cubicBezTo>
                  <a:pt x="7" y="10"/>
                  <a:pt x="2" y="12"/>
                  <a:pt x="2" y="7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40" name="isḻîḑê">
            <a:extLst>
              <a:ext uri="{FF2B5EF4-FFF2-40B4-BE49-F238E27FC236}">
                <a16:creationId xmlns:a16="http://schemas.microsoft.com/office/drawing/2014/main" id="{40B57D6E-2853-4471-A54B-BA14E1F287DD}"/>
              </a:ext>
            </a:extLst>
          </p:cNvPr>
          <p:cNvSpPr/>
          <p:nvPr/>
        </p:nvSpPr>
        <p:spPr bwMode="auto">
          <a:xfrm>
            <a:off x="9257585" y="4603049"/>
            <a:ext cx="46551" cy="18105"/>
          </a:xfrm>
          <a:custGeom>
            <a:avLst/>
            <a:gdLst>
              <a:gd name="T0" fmla="*/ 5 w 12"/>
              <a:gd name="T1" fmla="*/ 3 h 5"/>
              <a:gd name="T2" fmla="*/ 12 w 12"/>
              <a:gd name="T3" fmla="*/ 5 h 5"/>
              <a:gd name="T4" fmla="*/ 5 w 12"/>
              <a:gd name="T5" fmla="*/ 5 h 5"/>
              <a:gd name="T6" fmla="*/ 3 w 12"/>
              <a:gd name="T7" fmla="*/ 3 h 5"/>
              <a:gd name="T8" fmla="*/ 5 w 12"/>
              <a:gd name="T9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5">
                <a:moveTo>
                  <a:pt x="5" y="3"/>
                </a:moveTo>
                <a:cubicBezTo>
                  <a:pt x="8" y="3"/>
                  <a:pt x="12" y="2"/>
                  <a:pt x="12" y="5"/>
                </a:cubicBezTo>
                <a:cubicBezTo>
                  <a:pt x="10" y="5"/>
                  <a:pt x="7" y="5"/>
                  <a:pt x="5" y="5"/>
                </a:cubicBezTo>
                <a:cubicBezTo>
                  <a:pt x="5" y="3"/>
                  <a:pt x="3" y="3"/>
                  <a:pt x="3" y="3"/>
                </a:cubicBezTo>
                <a:cubicBezTo>
                  <a:pt x="0" y="0"/>
                  <a:pt x="4" y="1"/>
                  <a:pt x="5" y="3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41" name="iṩḻîde">
            <a:extLst>
              <a:ext uri="{FF2B5EF4-FFF2-40B4-BE49-F238E27FC236}">
                <a16:creationId xmlns:a16="http://schemas.microsoft.com/office/drawing/2014/main" id="{197252DE-3647-454A-A27B-64412F224084}"/>
              </a:ext>
            </a:extLst>
          </p:cNvPr>
          <p:cNvSpPr/>
          <p:nvPr/>
        </p:nvSpPr>
        <p:spPr bwMode="auto">
          <a:xfrm>
            <a:off x="10625663" y="5585816"/>
            <a:ext cx="222409" cy="225002"/>
          </a:xfrm>
          <a:custGeom>
            <a:avLst/>
            <a:gdLst>
              <a:gd name="T0" fmla="*/ 1 w 58"/>
              <a:gd name="T1" fmla="*/ 51 h 59"/>
              <a:gd name="T2" fmla="*/ 5 w 58"/>
              <a:gd name="T3" fmla="*/ 43 h 59"/>
              <a:gd name="T4" fmla="*/ 8 w 58"/>
              <a:gd name="T5" fmla="*/ 41 h 59"/>
              <a:gd name="T6" fmla="*/ 8 w 58"/>
              <a:gd name="T7" fmla="*/ 38 h 59"/>
              <a:gd name="T8" fmla="*/ 12 w 58"/>
              <a:gd name="T9" fmla="*/ 38 h 59"/>
              <a:gd name="T10" fmla="*/ 14 w 58"/>
              <a:gd name="T11" fmla="*/ 34 h 59"/>
              <a:gd name="T12" fmla="*/ 21 w 58"/>
              <a:gd name="T13" fmla="*/ 32 h 59"/>
              <a:gd name="T14" fmla="*/ 25 w 58"/>
              <a:gd name="T15" fmla="*/ 28 h 59"/>
              <a:gd name="T16" fmla="*/ 29 w 58"/>
              <a:gd name="T17" fmla="*/ 23 h 59"/>
              <a:gd name="T18" fmla="*/ 33 w 58"/>
              <a:gd name="T19" fmla="*/ 19 h 59"/>
              <a:gd name="T20" fmla="*/ 38 w 58"/>
              <a:gd name="T21" fmla="*/ 21 h 59"/>
              <a:gd name="T22" fmla="*/ 36 w 58"/>
              <a:gd name="T23" fmla="*/ 13 h 59"/>
              <a:gd name="T24" fmla="*/ 44 w 58"/>
              <a:gd name="T25" fmla="*/ 4 h 59"/>
              <a:gd name="T26" fmla="*/ 49 w 58"/>
              <a:gd name="T27" fmla="*/ 0 h 59"/>
              <a:gd name="T28" fmla="*/ 55 w 58"/>
              <a:gd name="T29" fmla="*/ 4 h 59"/>
              <a:gd name="T30" fmla="*/ 57 w 58"/>
              <a:gd name="T31" fmla="*/ 13 h 59"/>
              <a:gd name="T32" fmla="*/ 55 w 58"/>
              <a:gd name="T33" fmla="*/ 19 h 59"/>
              <a:gd name="T34" fmla="*/ 51 w 58"/>
              <a:gd name="T35" fmla="*/ 19 h 59"/>
              <a:gd name="T36" fmla="*/ 49 w 58"/>
              <a:gd name="T37" fmla="*/ 28 h 59"/>
              <a:gd name="T38" fmla="*/ 42 w 58"/>
              <a:gd name="T39" fmla="*/ 30 h 59"/>
              <a:gd name="T40" fmla="*/ 36 w 58"/>
              <a:gd name="T41" fmla="*/ 43 h 59"/>
              <a:gd name="T42" fmla="*/ 33 w 58"/>
              <a:gd name="T43" fmla="*/ 51 h 59"/>
              <a:gd name="T44" fmla="*/ 29 w 58"/>
              <a:gd name="T45" fmla="*/ 54 h 59"/>
              <a:gd name="T46" fmla="*/ 14 w 58"/>
              <a:gd name="T47" fmla="*/ 49 h 59"/>
              <a:gd name="T48" fmla="*/ 7 w 58"/>
              <a:gd name="T49" fmla="*/ 51 h 59"/>
              <a:gd name="T50" fmla="*/ 5 w 58"/>
              <a:gd name="T51" fmla="*/ 47 h 59"/>
              <a:gd name="T52" fmla="*/ 1 w 58"/>
              <a:gd name="T53" fmla="*/ 51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8" h="59">
                <a:moveTo>
                  <a:pt x="1" y="51"/>
                </a:moveTo>
                <a:cubicBezTo>
                  <a:pt x="0" y="48"/>
                  <a:pt x="3" y="45"/>
                  <a:pt x="5" y="43"/>
                </a:cubicBezTo>
                <a:cubicBezTo>
                  <a:pt x="5" y="43"/>
                  <a:pt x="8" y="42"/>
                  <a:pt x="8" y="41"/>
                </a:cubicBezTo>
                <a:cubicBezTo>
                  <a:pt x="9" y="41"/>
                  <a:pt x="8" y="38"/>
                  <a:pt x="8" y="38"/>
                </a:cubicBezTo>
                <a:cubicBezTo>
                  <a:pt x="9" y="37"/>
                  <a:pt x="12" y="38"/>
                  <a:pt x="12" y="38"/>
                </a:cubicBezTo>
                <a:cubicBezTo>
                  <a:pt x="13" y="37"/>
                  <a:pt x="13" y="34"/>
                  <a:pt x="14" y="34"/>
                </a:cubicBezTo>
                <a:cubicBezTo>
                  <a:pt x="16" y="33"/>
                  <a:pt x="20" y="34"/>
                  <a:pt x="21" y="32"/>
                </a:cubicBezTo>
                <a:cubicBezTo>
                  <a:pt x="23" y="29"/>
                  <a:pt x="21" y="29"/>
                  <a:pt x="25" y="28"/>
                </a:cubicBezTo>
                <a:cubicBezTo>
                  <a:pt x="29" y="28"/>
                  <a:pt x="27" y="25"/>
                  <a:pt x="29" y="23"/>
                </a:cubicBezTo>
                <a:cubicBezTo>
                  <a:pt x="29" y="22"/>
                  <a:pt x="35" y="27"/>
                  <a:pt x="33" y="19"/>
                </a:cubicBezTo>
                <a:cubicBezTo>
                  <a:pt x="36" y="18"/>
                  <a:pt x="36" y="21"/>
                  <a:pt x="38" y="21"/>
                </a:cubicBezTo>
                <a:cubicBezTo>
                  <a:pt x="38" y="17"/>
                  <a:pt x="36" y="17"/>
                  <a:pt x="36" y="13"/>
                </a:cubicBezTo>
                <a:cubicBezTo>
                  <a:pt x="43" y="15"/>
                  <a:pt x="42" y="7"/>
                  <a:pt x="44" y="4"/>
                </a:cubicBezTo>
                <a:cubicBezTo>
                  <a:pt x="45" y="2"/>
                  <a:pt x="50" y="4"/>
                  <a:pt x="49" y="0"/>
                </a:cubicBezTo>
                <a:cubicBezTo>
                  <a:pt x="51" y="1"/>
                  <a:pt x="51" y="5"/>
                  <a:pt x="55" y="4"/>
                </a:cubicBezTo>
                <a:cubicBezTo>
                  <a:pt x="53" y="9"/>
                  <a:pt x="58" y="9"/>
                  <a:pt x="57" y="13"/>
                </a:cubicBezTo>
                <a:cubicBezTo>
                  <a:pt x="54" y="13"/>
                  <a:pt x="56" y="17"/>
                  <a:pt x="55" y="19"/>
                </a:cubicBezTo>
                <a:cubicBezTo>
                  <a:pt x="55" y="19"/>
                  <a:pt x="52" y="18"/>
                  <a:pt x="51" y="19"/>
                </a:cubicBezTo>
                <a:cubicBezTo>
                  <a:pt x="50" y="20"/>
                  <a:pt x="50" y="24"/>
                  <a:pt x="49" y="28"/>
                </a:cubicBezTo>
                <a:cubicBezTo>
                  <a:pt x="46" y="31"/>
                  <a:pt x="46" y="27"/>
                  <a:pt x="42" y="30"/>
                </a:cubicBezTo>
                <a:cubicBezTo>
                  <a:pt x="37" y="33"/>
                  <a:pt x="38" y="39"/>
                  <a:pt x="36" y="43"/>
                </a:cubicBezTo>
                <a:cubicBezTo>
                  <a:pt x="36" y="44"/>
                  <a:pt x="31" y="45"/>
                  <a:pt x="33" y="51"/>
                </a:cubicBezTo>
                <a:cubicBezTo>
                  <a:pt x="29" y="50"/>
                  <a:pt x="29" y="52"/>
                  <a:pt x="29" y="54"/>
                </a:cubicBezTo>
                <a:cubicBezTo>
                  <a:pt x="24" y="49"/>
                  <a:pt x="15" y="59"/>
                  <a:pt x="14" y="49"/>
                </a:cubicBezTo>
                <a:cubicBezTo>
                  <a:pt x="13" y="49"/>
                  <a:pt x="9" y="52"/>
                  <a:pt x="7" y="51"/>
                </a:cubicBezTo>
                <a:cubicBezTo>
                  <a:pt x="6" y="51"/>
                  <a:pt x="4" y="47"/>
                  <a:pt x="5" y="47"/>
                </a:cubicBezTo>
                <a:cubicBezTo>
                  <a:pt x="1" y="47"/>
                  <a:pt x="9" y="54"/>
                  <a:pt x="1" y="51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42" name="íṥľíḍé">
            <a:extLst>
              <a:ext uri="{FF2B5EF4-FFF2-40B4-BE49-F238E27FC236}">
                <a16:creationId xmlns:a16="http://schemas.microsoft.com/office/drawing/2014/main" id="{3ED7B833-0EAE-48EE-A5FB-E4723D2E7F45}"/>
              </a:ext>
            </a:extLst>
          </p:cNvPr>
          <p:cNvSpPr/>
          <p:nvPr/>
        </p:nvSpPr>
        <p:spPr bwMode="auto">
          <a:xfrm>
            <a:off x="2962886" y="1178874"/>
            <a:ext cx="312925" cy="232760"/>
          </a:xfrm>
          <a:custGeom>
            <a:avLst/>
            <a:gdLst>
              <a:gd name="T0" fmla="*/ 22 w 82"/>
              <a:gd name="T1" fmla="*/ 0 h 61"/>
              <a:gd name="T2" fmla="*/ 31 w 82"/>
              <a:gd name="T3" fmla="*/ 8 h 61"/>
              <a:gd name="T4" fmla="*/ 37 w 82"/>
              <a:gd name="T5" fmla="*/ 9 h 61"/>
              <a:gd name="T6" fmla="*/ 41 w 82"/>
              <a:gd name="T7" fmla="*/ 9 h 61"/>
              <a:gd name="T8" fmla="*/ 43 w 82"/>
              <a:gd name="T9" fmla="*/ 11 h 61"/>
              <a:gd name="T10" fmla="*/ 48 w 82"/>
              <a:gd name="T11" fmla="*/ 15 h 61"/>
              <a:gd name="T12" fmla="*/ 54 w 82"/>
              <a:gd name="T13" fmla="*/ 15 h 61"/>
              <a:gd name="T14" fmla="*/ 65 w 82"/>
              <a:gd name="T15" fmla="*/ 19 h 61"/>
              <a:gd name="T16" fmla="*/ 65 w 82"/>
              <a:gd name="T17" fmla="*/ 24 h 61"/>
              <a:gd name="T18" fmla="*/ 71 w 82"/>
              <a:gd name="T19" fmla="*/ 24 h 61"/>
              <a:gd name="T20" fmla="*/ 71 w 82"/>
              <a:gd name="T21" fmla="*/ 28 h 61"/>
              <a:gd name="T22" fmla="*/ 82 w 82"/>
              <a:gd name="T23" fmla="*/ 36 h 61"/>
              <a:gd name="T24" fmla="*/ 80 w 82"/>
              <a:gd name="T25" fmla="*/ 41 h 61"/>
              <a:gd name="T26" fmla="*/ 76 w 82"/>
              <a:gd name="T27" fmla="*/ 39 h 61"/>
              <a:gd name="T28" fmla="*/ 67 w 82"/>
              <a:gd name="T29" fmla="*/ 45 h 61"/>
              <a:gd name="T30" fmla="*/ 65 w 82"/>
              <a:gd name="T31" fmla="*/ 49 h 61"/>
              <a:gd name="T32" fmla="*/ 61 w 82"/>
              <a:gd name="T33" fmla="*/ 52 h 61"/>
              <a:gd name="T34" fmla="*/ 50 w 82"/>
              <a:gd name="T35" fmla="*/ 52 h 61"/>
              <a:gd name="T36" fmla="*/ 50 w 82"/>
              <a:gd name="T37" fmla="*/ 54 h 61"/>
              <a:gd name="T38" fmla="*/ 43 w 82"/>
              <a:gd name="T39" fmla="*/ 56 h 61"/>
              <a:gd name="T40" fmla="*/ 41 w 82"/>
              <a:gd name="T41" fmla="*/ 52 h 61"/>
              <a:gd name="T42" fmla="*/ 30 w 82"/>
              <a:gd name="T43" fmla="*/ 52 h 61"/>
              <a:gd name="T44" fmla="*/ 26 w 82"/>
              <a:gd name="T45" fmla="*/ 49 h 61"/>
              <a:gd name="T46" fmla="*/ 31 w 82"/>
              <a:gd name="T47" fmla="*/ 45 h 61"/>
              <a:gd name="T48" fmla="*/ 22 w 82"/>
              <a:gd name="T49" fmla="*/ 43 h 61"/>
              <a:gd name="T50" fmla="*/ 28 w 82"/>
              <a:gd name="T51" fmla="*/ 39 h 61"/>
              <a:gd name="T52" fmla="*/ 31 w 82"/>
              <a:gd name="T53" fmla="*/ 36 h 61"/>
              <a:gd name="T54" fmla="*/ 37 w 82"/>
              <a:gd name="T55" fmla="*/ 37 h 61"/>
              <a:gd name="T56" fmla="*/ 35 w 82"/>
              <a:gd name="T57" fmla="*/ 32 h 61"/>
              <a:gd name="T58" fmla="*/ 18 w 82"/>
              <a:gd name="T59" fmla="*/ 36 h 61"/>
              <a:gd name="T60" fmla="*/ 13 w 82"/>
              <a:gd name="T61" fmla="*/ 34 h 61"/>
              <a:gd name="T62" fmla="*/ 9 w 82"/>
              <a:gd name="T63" fmla="*/ 30 h 61"/>
              <a:gd name="T64" fmla="*/ 2 w 82"/>
              <a:gd name="T65" fmla="*/ 26 h 61"/>
              <a:gd name="T66" fmla="*/ 0 w 82"/>
              <a:gd name="T67" fmla="*/ 21 h 61"/>
              <a:gd name="T68" fmla="*/ 5 w 82"/>
              <a:gd name="T69" fmla="*/ 17 h 61"/>
              <a:gd name="T70" fmla="*/ 9 w 82"/>
              <a:gd name="T71" fmla="*/ 13 h 61"/>
              <a:gd name="T72" fmla="*/ 11 w 82"/>
              <a:gd name="T73" fmla="*/ 8 h 61"/>
              <a:gd name="T74" fmla="*/ 15 w 82"/>
              <a:gd name="T75" fmla="*/ 8 h 61"/>
              <a:gd name="T76" fmla="*/ 18 w 82"/>
              <a:gd name="T77" fmla="*/ 4 h 61"/>
              <a:gd name="T78" fmla="*/ 22 w 82"/>
              <a:gd name="T79" fmla="*/ 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82" h="61">
                <a:moveTo>
                  <a:pt x="22" y="0"/>
                </a:moveTo>
                <a:cubicBezTo>
                  <a:pt x="25" y="3"/>
                  <a:pt x="30" y="3"/>
                  <a:pt x="31" y="8"/>
                </a:cubicBezTo>
                <a:cubicBezTo>
                  <a:pt x="35" y="6"/>
                  <a:pt x="36" y="9"/>
                  <a:pt x="37" y="9"/>
                </a:cubicBezTo>
                <a:cubicBezTo>
                  <a:pt x="38" y="10"/>
                  <a:pt x="40" y="9"/>
                  <a:pt x="41" y="9"/>
                </a:cubicBezTo>
                <a:cubicBezTo>
                  <a:pt x="41" y="10"/>
                  <a:pt x="41" y="13"/>
                  <a:pt x="43" y="11"/>
                </a:cubicBezTo>
                <a:cubicBezTo>
                  <a:pt x="46" y="8"/>
                  <a:pt x="45" y="13"/>
                  <a:pt x="48" y="15"/>
                </a:cubicBezTo>
                <a:cubicBezTo>
                  <a:pt x="49" y="16"/>
                  <a:pt x="52" y="14"/>
                  <a:pt x="54" y="15"/>
                </a:cubicBezTo>
                <a:cubicBezTo>
                  <a:pt x="55" y="16"/>
                  <a:pt x="58" y="21"/>
                  <a:pt x="65" y="19"/>
                </a:cubicBezTo>
                <a:cubicBezTo>
                  <a:pt x="65" y="21"/>
                  <a:pt x="65" y="22"/>
                  <a:pt x="65" y="24"/>
                </a:cubicBezTo>
                <a:cubicBezTo>
                  <a:pt x="66" y="25"/>
                  <a:pt x="69" y="23"/>
                  <a:pt x="71" y="24"/>
                </a:cubicBezTo>
                <a:cubicBezTo>
                  <a:pt x="71" y="25"/>
                  <a:pt x="70" y="28"/>
                  <a:pt x="71" y="28"/>
                </a:cubicBezTo>
                <a:cubicBezTo>
                  <a:pt x="73" y="30"/>
                  <a:pt x="78" y="32"/>
                  <a:pt x="82" y="36"/>
                </a:cubicBezTo>
                <a:cubicBezTo>
                  <a:pt x="82" y="37"/>
                  <a:pt x="81" y="41"/>
                  <a:pt x="80" y="41"/>
                </a:cubicBezTo>
                <a:cubicBezTo>
                  <a:pt x="78" y="42"/>
                  <a:pt x="76" y="39"/>
                  <a:pt x="76" y="39"/>
                </a:cubicBezTo>
                <a:cubicBezTo>
                  <a:pt x="73" y="41"/>
                  <a:pt x="71" y="44"/>
                  <a:pt x="67" y="45"/>
                </a:cubicBezTo>
                <a:cubicBezTo>
                  <a:pt x="65" y="45"/>
                  <a:pt x="65" y="47"/>
                  <a:pt x="65" y="49"/>
                </a:cubicBezTo>
                <a:cubicBezTo>
                  <a:pt x="62" y="48"/>
                  <a:pt x="61" y="50"/>
                  <a:pt x="61" y="52"/>
                </a:cubicBezTo>
                <a:cubicBezTo>
                  <a:pt x="55" y="53"/>
                  <a:pt x="54" y="48"/>
                  <a:pt x="50" y="52"/>
                </a:cubicBezTo>
                <a:cubicBezTo>
                  <a:pt x="48" y="53"/>
                  <a:pt x="49" y="54"/>
                  <a:pt x="50" y="54"/>
                </a:cubicBezTo>
                <a:cubicBezTo>
                  <a:pt x="49" y="61"/>
                  <a:pt x="43" y="49"/>
                  <a:pt x="43" y="56"/>
                </a:cubicBezTo>
                <a:cubicBezTo>
                  <a:pt x="41" y="56"/>
                  <a:pt x="41" y="54"/>
                  <a:pt x="41" y="52"/>
                </a:cubicBezTo>
                <a:cubicBezTo>
                  <a:pt x="37" y="56"/>
                  <a:pt x="35" y="51"/>
                  <a:pt x="30" y="52"/>
                </a:cubicBezTo>
                <a:cubicBezTo>
                  <a:pt x="30" y="49"/>
                  <a:pt x="28" y="49"/>
                  <a:pt x="26" y="49"/>
                </a:cubicBezTo>
                <a:cubicBezTo>
                  <a:pt x="26" y="46"/>
                  <a:pt x="31" y="48"/>
                  <a:pt x="31" y="45"/>
                </a:cubicBezTo>
                <a:cubicBezTo>
                  <a:pt x="32" y="41"/>
                  <a:pt x="25" y="44"/>
                  <a:pt x="22" y="43"/>
                </a:cubicBezTo>
                <a:cubicBezTo>
                  <a:pt x="21" y="38"/>
                  <a:pt x="25" y="40"/>
                  <a:pt x="28" y="39"/>
                </a:cubicBezTo>
                <a:cubicBezTo>
                  <a:pt x="28" y="39"/>
                  <a:pt x="31" y="36"/>
                  <a:pt x="31" y="36"/>
                </a:cubicBezTo>
                <a:cubicBezTo>
                  <a:pt x="33" y="35"/>
                  <a:pt x="34" y="38"/>
                  <a:pt x="37" y="37"/>
                </a:cubicBezTo>
                <a:cubicBezTo>
                  <a:pt x="37" y="34"/>
                  <a:pt x="35" y="34"/>
                  <a:pt x="35" y="32"/>
                </a:cubicBezTo>
                <a:cubicBezTo>
                  <a:pt x="33" y="33"/>
                  <a:pt x="22" y="32"/>
                  <a:pt x="18" y="36"/>
                </a:cubicBezTo>
                <a:cubicBezTo>
                  <a:pt x="15" y="39"/>
                  <a:pt x="18" y="35"/>
                  <a:pt x="13" y="34"/>
                </a:cubicBezTo>
                <a:cubicBezTo>
                  <a:pt x="7" y="32"/>
                  <a:pt x="3" y="35"/>
                  <a:pt x="9" y="30"/>
                </a:cubicBezTo>
                <a:cubicBezTo>
                  <a:pt x="9" y="26"/>
                  <a:pt x="3" y="29"/>
                  <a:pt x="2" y="26"/>
                </a:cubicBezTo>
                <a:cubicBezTo>
                  <a:pt x="4" y="22"/>
                  <a:pt x="8" y="17"/>
                  <a:pt x="0" y="21"/>
                </a:cubicBezTo>
                <a:cubicBezTo>
                  <a:pt x="0" y="18"/>
                  <a:pt x="2" y="17"/>
                  <a:pt x="5" y="17"/>
                </a:cubicBezTo>
                <a:cubicBezTo>
                  <a:pt x="7" y="16"/>
                  <a:pt x="7" y="13"/>
                  <a:pt x="9" y="13"/>
                </a:cubicBezTo>
                <a:cubicBezTo>
                  <a:pt x="12" y="13"/>
                  <a:pt x="9" y="9"/>
                  <a:pt x="11" y="8"/>
                </a:cubicBezTo>
                <a:cubicBezTo>
                  <a:pt x="11" y="7"/>
                  <a:pt x="14" y="8"/>
                  <a:pt x="15" y="8"/>
                </a:cubicBezTo>
                <a:cubicBezTo>
                  <a:pt x="17" y="7"/>
                  <a:pt x="16" y="4"/>
                  <a:pt x="18" y="4"/>
                </a:cubicBezTo>
                <a:cubicBezTo>
                  <a:pt x="19" y="2"/>
                  <a:pt x="22" y="3"/>
                  <a:pt x="22" y="0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43" name="ïsḻïḋe">
            <a:extLst>
              <a:ext uri="{FF2B5EF4-FFF2-40B4-BE49-F238E27FC236}">
                <a16:creationId xmlns:a16="http://schemas.microsoft.com/office/drawing/2014/main" id="{086A3F84-2F3E-439B-BD4D-033B7B409286}"/>
              </a:ext>
            </a:extLst>
          </p:cNvPr>
          <p:cNvSpPr/>
          <p:nvPr/>
        </p:nvSpPr>
        <p:spPr bwMode="auto">
          <a:xfrm>
            <a:off x="6089547" y="1264221"/>
            <a:ext cx="416371" cy="209486"/>
          </a:xfrm>
          <a:custGeom>
            <a:avLst/>
            <a:gdLst>
              <a:gd name="T0" fmla="*/ 37 w 109"/>
              <a:gd name="T1" fmla="*/ 38 h 55"/>
              <a:gd name="T2" fmla="*/ 34 w 109"/>
              <a:gd name="T3" fmla="*/ 40 h 55"/>
              <a:gd name="T4" fmla="*/ 24 w 109"/>
              <a:gd name="T5" fmla="*/ 38 h 55"/>
              <a:gd name="T6" fmla="*/ 30 w 109"/>
              <a:gd name="T7" fmla="*/ 34 h 55"/>
              <a:gd name="T8" fmla="*/ 41 w 109"/>
              <a:gd name="T9" fmla="*/ 27 h 55"/>
              <a:gd name="T10" fmla="*/ 37 w 109"/>
              <a:gd name="T11" fmla="*/ 21 h 55"/>
              <a:gd name="T12" fmla="*/ 28 w 109"/>
              <a:gd name="T13" fmla="*/ 21 h 55"/>
              <a:gd name="T14" fmla="*/ 19 w 109"/>
              <a:gd name="T15" fmla="*/ 28 h 55"/>
              <a:gd name="T16" fmla="*/ 6 w 109"/>
              <a:gd name="T17" fmla="*/ 27 h 55"/>
              <a:gd name="T18" fmla="*/ 8 w 109"/>
              <a:gd name="T19" fmla="*/ 14 h 55"/>
              <a:gd name="T20" fmla="*/ 4 w 109"/>
              <a:gd name="T21" fmla="*/ 15 h 55"/>
              <a:gd name="T22" fmla="*/ 2 w 109"/>
              <a:gd name="T23" fmla="*/ 6 h 55"/>
              <a:gd name="T24" fmla="*/ 6 w 109"/>
              <a:gd name="T25" fmla="*/ 8 h 55"/>
              <a:gd name="T26" fmla="*/ 17 w 109"/>
              <a:gd name="T27" fmla="*/ 4 h 55"/>
              <a:gd name="T28" fmla="*/ 19 w 109"/>
              <a:gd name="T29" fmla="*/ 10 h 55"/>
              <a:gd name="T30" fmla="*/ 34 w 109"/>
              <a:gd name="T31" fmla="*/ 12 h 55"/>
              <a:gd name="T32" fmla="*/ 39 w 109"/>
              <a:gd name="T33" fmla="*/ 4 h 55"/>
              <a:gd name="T34" fmla="*/ 58 w 109"/>
              <a:gd name="T35" fmla="*/ 6 h 55"/>
              <a:gd name="T36" fmla="*/ 60 w 109"/>
              <a:gd name="T37" fmla="*/ 6 h 55"/>
              <a:gd name="T38" fmla="*/ 67 w 109"/>
              <a:gd name="T39" fmla="*/ 12 h 55"/>
              <a:gd name="T40" fmla="*/ 65 w 109"/>
              <a:gd name="T41" fmla="*/ 15 h 55"/>
              <a:gd name="T42" fmla="*/ 75 w 109"/>
              <a:gd name="T43" fmla="*/ 14 h 55"/>
              <a:gd name="T44" fmla="*/ 86 w 109"/>
              <a:gd name="T45" fmla="*/ 17 h 55"/>
              <a:gd name="T46" fmla="*/ 88 w 109"/>
              <a:gd name="T47" fmla="*/ 21 h 55"/>
              <a:gd name="T48" fmla="*/ 90 w 109"/>
              <a:gd name="T49" fmla="*/ 23 h 55"/>
              <a:gd name="T50" fmla="*/ 92 w 109"/>
              <a:gd name="T51" fmla="*/ 27 h 55"/>
              <a:gd name="T52" fmla="*/ 95 w 109"/>
              <a:gd name="T53" fmla="*/ 27 h 55"/>
              <a:gd name="T54" fmla="*/ 95 w 109"/>
              <a:gd name="T55" fmla="*/ 30 h 55"/>
              <a:gd name="T56" fmla="*/ 99 w 109"/>
              <a:gd name="T57" fmla="*/ 30 h 55"/>
              <a:gd name="T58" fmla="*/ 101 w 109"/>
              <a:gd name="T59" fmla="*/ 36 h 55"/>
              <a:gd name="T60" fmla="*/ 106 w 109"/>
              <a:gd name="T61" fmla="*/ 36 h 55"/>
              <a:gd name="T62" fmla="*/ 101 w 109"/>
              <a:gd name="T63" fmla="*/ 40 h 55"/>
              <a:gd name="T64" fmla="*/ 101 w 109"/>
              <a:gd name="T65" fmla="*/ 41 h 55"/>
              <a:gd name="T66" fmla="*/ 82 w 109"/>
              <a:gd name="T67" fmla="*/ 41 h 55"/>
              <a:gd name="T68" fmla="*/ 82 w 109"/>
              <a:gd name="T69" fmla="*/ 30 h 55"/>
              <a:gd name="T70" fmla="*/ 64 w 109"/>
              <a:gd name="T71" fmla="*/ 28 h 55"/>
              <a:gd name="T72" fmla="*/ 62 w 109"/>
              <a:gd name="T73" fmla="*/ 34 h 55"/>
              <a:gd name="T74" fmla="*/ 58 w 109"/>
              <a:gd name="T75" fmla="*/ 34 h 55"/>
              <a:gd name="T76" fmla="*/ 54 w 109"/>
              <a:gd name="T77" fmla="*/ 38 h 55"/>
              <a:gd name="T78" fmla="*/ 56 w 109"/>
              <a:gd name="T79" fmla="*/ 40 h 55"/>
              <a:gd name="T80" fmla="*/ 51 w 109"/>
              <a:gd name="T81" fmla="*/ 41 h 55"/>
              <a:gd name="T82" fmla="*/ 51 w 109"/>
              <a:gd name="T83" fmla="*/ 53 h 55"/>
              <a:gd name="T84" fmla="*/ 26 w 109"/>
              <a:gd name="T85" fmla="*/ 45 h 55"/>
              <a:gd name="T86" fmla="*/ 32 w 109"/>
              <a:gd name="T87" fmla="*/ 41 h 55"/>
              <a:gd name="T88" fmla="*/ 39 w 109"/>
              <a:gd name="T89" fmla="*/ 41 h 55"/>
              <a:gd name="T90" fmla="*/ 37 w 109"/>
              <a:gd name="T91" fmla="*/ 38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09" h="55">
                <a:moveTo>
                  <a:pt x="37" y="38"/>
                </a:moveTo>
                <a:cubicBezTo>
                  <a:pt x="37" y="34"/>
                  <a:pt x="34" y="40"/>
                  <a:pt x="34" y="40"/>
                </a:cubicBezTo>
                <a:cubicBezTo>
                  <a:pt x="31" y="40"/>
                  <a:pt x="29" y="36"/>
                  <a:pt x="24" y="38"/>
                </a:cubicBezTo>
                <a:cubicBezTo>
                  <a:pt x="25" y="34"/>
                  <a:pt x="28" y="35"/>
                  <a:pt x="30" y="34"/>
                </a:cubicBezTo>
                <a:cubicBezTo>
                  <a:pt x="34" y="32"/>
                  <a:pt x="36" y="27"/>
                  <a:pt x="41" y="27"/>
                </a:cubicBezTo>
                <a:cubicBezTo>
                  <a:pt x="40" y="25"/>
                  <a:pt x="37" y="25"/>
                  <a:pt x="37" y="21"/>
                </a:cubicBezTo>
                <a:cubicBezTo>
                  <a:pt x="34" y="20"/>
                  <a:pt x="30" y="26"/>
                  <a:pt x="28" y="21"/>
                </a:cubicBezTo>
                <a:cubicBezTo>
                  <a:pt x="25" y="24"/>
                  <a:pt x="23" y="27"/>
                  <a:pt x="19" y="28"/>
                </a:cubicBezTo>
                <a:cubicBezTo>
                  <a:pt x="13" y="29"/>
                  <a:pt x="12" y="25"/>
                  <a:pt x="6" y="27"/>
                </a:cubicBezTo>
                <a:cubicBezTo>
                  <a:pt x="10" y="23"/>
                  <a:pt x="10" y="19"/>
                  <a:pt x="8" y="14"/>
                </a:cubicBezTo>
                <a:cubicBezTo>
                  <a:pt x="5" y="13"/>
                  <a:pt x="4" y="14"/>
                  <a:pt x="4" y="15"/>
                </a:cubicBezTo>
                <a:cubicBezTo>
                  <a:pt x="0" y="16"/>
                  <a:pt x="3" y="9"/>
                  <a:pt x="2" y="6"/>
                </a:cubicBezTo>
                <a:cubicBezTo>
                  <a:pt x="4" y="6"/>
                  <a:pt x="5" y="6"/>
                  <a:pt x="6" y="8"/>
                </a:cubicBezTo>
                <a:cubicBezTo>
                  <a:pt x="7" y="4"/>
                  <a:pt x="16" y="8"/>
                  <a:pt x="17" y="4"/>
                </a:cubicBezTo>
                <a:cubicBezTo>
                  <a:pt x="19" y="4"/>
                  <a:pt x="19" y="8"/>
                  <a:pt x="19" y="10"/>
                </a:cubicBezTo>
                <a:cubicBezTo>
                  <a:pt x="26" y="11"/>
                  <a:pt x="33" y="0"/>
                  <a:pt x="34" y="12"/>
                </a:cubicBezTo>
                <a:cubicBezTo>
                  <a:pt x="39" y="12"/>
                  <a:pt x="40" y="9"/>
                  <a:pt x="39" y="4"/>
                </a:cubicBezTo>
                <a:cubicBezTo>
                  <a:pt x="44" y="6"/>
                  <a:pt x="51" y="5"/>
                  <a:pt x="58" y="6"/>
                </a:cubicBezTo>
                <a:cubicBezTo>
                  <a:pt x="59" y="6"/>
                  <a:pt x="60" y="9"/>
                  <a:pt x="60" y="6"/>
                </a:cubicBezTo>
                <a:cubicBezTo>
                  <a:pt x="63" y="7"/>
                  <a:pt x="60" y="15"/>
                  <a:pt x="67" y="12"/>
                </a:cubicBezTo>
                <a:cubicBezTo>
                  <a:pt x="67" y="13"/>
                  <a:pt x="65" y="13"/>
                  <a:pt x="65" y="15"/>
                </a:cubicBezTo>
                <a:cubicBezTo>
                  <a:pt x="68" y="14"/>
                  <a:pt x="75" y="18"/>
                  <a:pt x="75" y="14"/>
                </a:cubicBezTo>
                <a:cubicBezTo>
                  <a:pt x="76" y="15"/>
                  <a:pt x="78" y="19"/>
                  <a:pt x="86" y="17"/>
                </a:cubicBezTo>
                <a:cubicBezTo>
                  <a:pt x="83" y="21"/>
                  <a:pt x="85" y="20"/>
                  <a:pt x="88" y="21"/>
                </a:cubicBezTo>
                <a:cubicBezTo>
                  <a:pt x="89" y="21"/>
                  <a:pt x="88" y="23"/>
                  <a:pt x="90" y="23"/>
                </a:cubicBezTo>
                <a:cubicBezTo>
                  <a:pt x="92" y="23"/>
                  <a:pt x="90" y="25"/>
                  <a:pt x="92" y="27"/>
                </a:cubicBezTo>
                <a:cubicBezTo>
                  <a:pt x="92" y="27"/>
                  <a:pt x="95" y="26"/>
                  <a:pt x="95" y="27"/>
                </a:cubicBezTo>
                <a:cubicBezTo>
                  <a:pt x="96" y="27"/>
                  <a:pt x="95" y="30"/>
                  <a:pt x="95" y="30"/>
                </a:cubicBezTo>
                <a:cubicBezTo>
                  <a:pt x="96" y="31"/>
                  <a:pt x="99" y="30"/>
                  <a:pt x="99" y="30"/>
                </a:cubicBezTo>
                <a:cubicBezTo>
                  <a:pt x="100" y="32"/>
                  <a:pt x="99" y="35"/>
                  <a:pt x="101" y="36"/>
                </a:cubicBezTo>
                <a:cubicBezTo>
                  <a:pt x="104" y="36"/>
                  <a:pt x="106" y="33"/>
                  <a:pt x="106" y="36"/>
                </a:cubicBezTo>
                <a:cubicBezTo>
                  <a:pt x="109" y="41"/>
                  <a:pt x="102" y="38"/>
                  <a:pt x="101" y="40"/>
                </a:cubicBezTo>
                <a:cubicBezTo>
                  <a:pt x="101" y="40"/>
                  <a:pt x="101" y="41"/>
                  <a:pt x="101" y="41"/>
                </a:cubicBezTo>
                <a:cubicBezTo>
                  <a:pt x="96" y="43"/>
                  <a:pt x="88" y="40"/>
                  <a:pt x="82" y="41"/>
                </a:cubicBezTo>
                <a:cubicBezTo>
                  <a:pt x="80" y="36"/>
                  <a:pt x="82" y="37"/>
                  <a:pt x="82" y="30"/>
                </a:cubicBezTo>
                <a:cubicBezTo>
                  <a:pt x="80" y="25"/>
                  <a:pt x="68" y="25"/>
                  <a:pt x="64" y="28"/>
                </a:cubicBezTo>
                <a:cubicBezTo>
                  <a:pt x="61" y="28"/>
                  <a:pt x="63" y="32"/>
                  <a:pt x="62" y="34"/>
                </a:cubicBezTo>
                <a:cubicBezTo>
                  <a:pt x="61" y="35"/>
                  <a:pt x="58" y="33"/>
                  <a:pt x="58" y="34"/>
                </a:cubicBezTo>
                <a:cubicBezTo>
                  <a:pt x="57" y="36"/>
                  <a:pt x="58" y="39"/>
                  <a:pt x="54" y="38"/>
                </a:cubicBezTo>
                <a:cubicBezTo>
                  <a:pt x="54" y="39"/>
                  <a:pt x="55" y="40"/>
                  <a:pt x="56" y="40"/>
                </a:cubicBezTo>
                <a:cubicBezTo>
                  <a:pt x="56" y="42"/>
                  <a:pt x="53" y="41"/>
                  <a:pt x="51" y="41"/>
                </a:cubicBezTo>
                <a:cubicBezTo>
                  <a:pt x="48" y="47"/>
                  <a:pt x="50" y="46"/>
                  <a:pt x="51" y="53"/>
                </a:cubicBezTo>
                <a:cubicBezTo>
                  <a:pt x="44" y="54"/>
                  <a:pt x="27" y="55"/>
                  <a:pt x="26" y="45"/>
                </a:cubicBezTo>
                <a:cubicBezTo>
                  <a:pt x="30" y="45"/>
                  <a:pt x="31" y="44"/>
                  <a:pt x="32" y="41"/>
                </a:cubicBezTo>
                <a:cubicBezTo>
                  <a:pt x="37" y="41"/>
                  <a:pt x="36" y="45"/>
                  <a:pt x="39" y="41"/>
                </a:cubicBezTo>
                <a:cubicBezTo>
                  <a:pt x="38" y="40"/>
                  <a:pt x="34" y="39"/>
                  <a:pt x="37" y="38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44" name="iSliḑè">
            <a:extLst>
              <a:ext uri="{FF2B5EF4-FFF2-40B4-BE49-F238E27FC236}">
                <a16:creationId xmlns:a16="http://schemas.microsoft.com/office/drawing/2014/main" id="{68B6703F-6191-4875-9702-DADAA8801B73}"/>
              </a:ext>
            </a:extLst>
          </p:cNvPr>
          <p:cNvSpPr/>
          <p:nvPr/>
        </p:nvSpPr>
        <p:spPr bwMode="auto">
          <a:xfrm>
            <a:off x="2194795" y="1427152"/>
            <a:ext cx="193962" cy="103449"/>
          </a:xfrm>
          <a:custGeom>
            <a:avLst/>
            <a:gdLst>
              <a:gd name="T0" fmla="*/ 51 w 51"/>
              <a:gd name="T1" fmla="*/ 4 h 27"/>
              <a:gd name="T2" fmla="*/ 51 w 51"/>
              <a:gd name="T3" fmla="*/ 10 h 27"/>
              <a:gd name="T4" fmla="*/ 47 w 51"/>
              <a:gd name="T5" fmla="*/ 10 h 27"/>
              <a:gd name="T6" fmla="*/ 47 w 51"/>
              <a:gd name="T7" fmla="*/ 15 h 27"/>
              <a:gd name="T8" fmla="*/ 41 w 51"/>
              <a:gd name="T9" fmla="*/ 19 h 27"/>
              <a:gd name="T10" fmla="*/ 36 w 51"/>
              <a:gd name="T11" fmla="*/ 13 h 27"/>
              <a:gd name="T12" fmla="*/ 30 w 51"/>
              <a:gd name="T13" fmla="*/ 17 h 27"/>
              <a:gd name="T14" fmla="*/ 23 w 51"/>
              <a:gd name="T15" fmla="*/ 25 h 27"/>
              <a:gd name="T16" fmla="*/ 2 w 51"/>
              <a:gd name="T17" fmla="*/ 25 h 27"/>
              <a:gd name="T18" fmla="*/ 0 w 51"/>
              <a:gd name="T19" fmla="*/ 17 h 27"/>
              <a:gd name="T20" fmla="*/ 8 w 51"/>
              <a:gd name="T21" fmla="*/ 19 h 27"/>
              <a:gd name="T22" fmla="*/ 15 w 51"/>
              <a:gd name="T23" fmla="*/ 13 h 27"/>
              <a:gd name="T24" fmla="*/ 19 w 51"/>
              <a:gd name="T25" fmla="*/ 10 h 27"/>
              <a:gd name="T26" fmla="*/ 24 w 51"/>
              <a:gd name="T27" fmla="*/ 8 h 27"/>
              <a:gd name="T28" fmla="*/ 26 w 51"/>
              <a:gd name="T29" fmla="*/ 8 h 27"/>
              <a:gd name="T30" fmla="*/ 30 w 51"/>
              <a:gd name="T31" fmla="*/ 4 h 27"/>
              <a:gd name="T32" fmla="*/ 38 w 51"/>
              <a:gd name="T33" fmla="*/ 4 h 27"/>
              <a:gd name="T34" fmla="*/ 51 w 51"/>
              <a:gd name="T35" fmla="*/ 4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1" h="27">
                <a:moveTo>
                  <a:pt x="51" y="4"/>
                </a:moveTo>
                <a:cubicBezTo>
                  <a:pt x="50" y="5"/>
                  <a:pt x="51" y="9"/>
                  <a:pt x="51" y="10"/>
                </a:cubicBezTo>
                <a:cubicBezTo>
                  <a:pt x="50" y="10"/>
                  <a:pt x="47" y="9"/>
                  <a:pt x="47" y="10"/>
                </a:cubicBezTo>
                <a:cubicBezTo>
                  <a:pt x="47" y="10"/>
                  <a:pt x="49" y="15"/>
                  <a:pt x="47" y="15"/>
                </a:cubicBezTo>
                <a:cubicBezTo>
                  <a:pt x="45" y="16"/>
                  <a:pt x="42" y="12"/>
                  <a:pt x="41" y="19"/>
                </a:cubicBezTo>
                <a:cubicBezTo>
                  <a:pt x="38" y="19"/>
                  <a:pt x="40" y="13"/>
                  <a:pt x="36" y="13"/>
                </a:cubicBezTo>
                <a:cubicBezTo>
                  <a:pt x="32" y="12"/>
                  <a:pt x="33" y="17"/>
                  <a:pt x="30" y="17"/>
                </a:cubicBezTo>
                <a:cubicBezTo>
                  <a:pt x="28" y="20"/>
                  <a:pt x="22" y="19"/>
                  <a:pt x="23" y="25"/>
                </a:cubicBezTo>
                <a:cubicBezTo>
                  <a:pt x="15" y="27"/>
                  <a:pt x="11" y="25"/>
                  <a:pt x="2" y="25"/>
                </a:cubicBezTo>
                <a:cubicBezTo>
                  <a:pt x="2" y="21"/>
                  <a:pt x="0" y="21"/>
                  <a:pt x="0" y="17"/>
                </a:cubicBezTo>
                <a:cubicBezTo>
                  <a:pt x="2" y="19"/>
                  <a:pt x="4" y="19"/>
                  <a:pt x="8" y="19"/>
                </a:cubicBezTo>
                <a:cubicBezTo>
                  <a:pt x="11" y="19"/>
                  <a:pt x="11" y="14"/>
                  <a:pt x="15" y="13"/>
                </a:cubicBezTo>
                <a:cubicBezTo>
                  <a:pt x="16" y="13"/>
                  <a:pt x="18" y="9"/>
                  <a:pt x="19" y="10"/>
                </a:cubicBezTo>
                <a:cubicBezTo>
                  <a:pt x="23" y="13"/>
                  <a:pt x="19" y="8"/>
                  <a:pt x="24" y="8"/>
                </a:cubicBezTo>
                <a:cubicBezTo>
                  <a:pt x="25" y="8"/>
                  <a:pt x="26" y="8"/>
                  <a:pt x="26" y="8"/>
                </a:cubicBezTo>
                <a:cubicBezTo>
                  <a:pt x="27" y="7"/>
                  <a:pt x="30" y="4"/>
                  <a:pt x="30" y="4"/>
                </a:cubicBezTo>
                <a:cubicBezTo>
                  <a:pt x="32" y="3"/>
                  <a:pt x="35" y="5"/>
                  <a:pt x="38" y="4"/>
                </a:cubicBezTo>
                <a:cubicBezTo>
                  <a:pt x="39" y="4"/>
                  <a:pt x="46" y="0"/>
                  <a:pt x="51" y="4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45" name="îSḻiďé">
            <a:extLst>
              <a:ext uri="{FF2B5EF4-FFF2-40B4-BE49-F238E27FC236}">
                <a16:creationId xmlns:a16="http://schemas.microsoft.com/office/drawing/2014/main" id="{FD549F60-1789-4BB7-8D9F-045FE8AA3D5E}"/>
              </a:ext>
            </a:extLst>
          </p:cNvPr>
          <p:cNvSpPr/>
          <p:nvPr/>
        </p:nvSpPr>
        <p:spPr bwMode="auto">
          <a:xfrm>
            <a:off x="2730129" y="1471119"/>
            <a:ext cx="201720" cy="103449"/>
          </a:xfrm>
          <a:custGeom>
            <a:avLst/>
            <a:gdLst>
              <a:gd name="T0" fmla="*/ 47 w 52"/>
              <a:gd name="T1" fmla="*/ 2 h 27"/>
              <a:gd name="T2" fmla="*/ 52 w 52"/>
              <a:gd name="T3" fmla="*/ 19 h 27"/>
              <a:gd name="T4" fmla="*/ 49 w 52"/>
              <a:gd name="T5" fmla="*/ 17 h 27"/>
              <a:gd name="T6" fmla="*/ 49 w 52"/>
              <a:gd name="T7" fmla="*/ 23 h 27"/>
              <a:gd name="T8" fmla="*/ 41 w 52"/>
              <a:gd name="T9" fmla="*/ 25 h 27"/>
              <a:gd name="T10" fmla="*/ 39 w 52"/>
              <a:gd name="T11" fmla="*/ 27 h 27"/>
              <a:gd name="T12" fmla="*/ 34 w 52"/>
              <a:gd name="T13" fmla="*/ 27 h 27"/>
              <a:gd name="T14" fmla="*/ 34 w 52"/>
              <a:gd name="T15" fmla="*/ 19 h 27"/>
              <a:gd name="T16" fmla="*/ 15 w 52"/>
              <a:gd name="T17" fmla="*/ 17 h 27"/>
              <a:gd name="T18" fmla="*/ 0 w 52"/>
              <a:gd name="T19" fmla="*/ 8 h 27"/>
              <a:gd name="T20" fmla="*/ 2 w 52"/>
              <a:gd name="T21" fmla="*/ 4 h 27"/>
              <a:gd name="T22" fmla="*/ 6 w 52"/>
              <a:gd name="T23" fmla="*/ 6 h 27"/>
              <a:gd name="T24" fmla="*/ 15 w 52"/>
              <a:gd name="T25" fmla="*/ 10 h 27"/>
              <a:gd name="T26" fmla="*/ 19 w 52"/>
              <a:gd name="T27" fmla="*/ 10 h 27"/>
              <a:gd name="T28" fmla="*/ 21 w 52"/>
              <a:gd name="T29" fmla="*/ 14 h 27"/>
              <a:gd name="T30" fmla="*/ 22 w 52"/>
              <a:gd name="T31" fmla="*/ 6 h 27"/>
              <a:gd name="T32" fmla="*/ 26 w 52"/>
              <a:gd name="T33" fmla="*/ 10 h 27"/>
              <a:gd name="T34" fmla="*/ 47 w 52"/>
              <a:gd name="T35" fmla="*/ 2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2" h="27">
                <a:moveTo>
                  <a:pt x="47" y="2"/>
                </a:moveTo>
                <a:cubicBezTo>
                  <a:pt x="44" y="12"/>
                  <a:pt x="52" y="12"/>
                  <a:pt x="52" y="19"/>
                </a:cubicBezTo>
                <a:cubicBezTo>
                  <a:pt x="51" y="20"/>
                  <a:pt x="49" y="16"/>
                  <a:pt x="49" y="17"/>
                </a:cubicBezTo>
                <a:cubicBezTo>
                  <a:pt x="48" y="18"/>
                  <a:pt x="49" y="22"/>
                  <a:pt x="49" y="23"/>
                </a:cubicBezTo>
                <a:cubicBezTo>
                  <a:pt x="47" y="24"/>
                  <a:pt x="44" y="24"/>
                  <a:pt x="41" y="25"/>
                </a:cubicBezTo>
                <a:cubicBezTo>
                  <a:pt x="40" y="25"/>
                  <a:pt x="41" y="27"/>
                  <a:pt x="39" y="27"/>
                </a:cubicBezTo>
                <a:cubicBezTo>
                  <a:pt x="37" y="27"/>
                  <a:pt x="35" y="27"/>
                  <a:pt x="34" y="27"/>
                </a:cubicBezTo>
                <a:cubicBezTo>
                  <a:pt x="31" y="24"/>
                  <a:pt x="31" y="22"/>
                  <a:pt x="34" y="19"/>
                </a:cubicBezTo>
                <a:cubicBezTo>
                  <a:pt x="27" y="22"/>
                  <a:pt x="23" y="17"/>
                  <a:pt x="15" y="17"/>
                </a:cubicBezTo>
                <a:cubicBezTo>
                  <a:pt x="13" y="11"/>
                  <a:pt x="4" y="12"/>
                  <a:pt x="0" y="8"/>
                </a:cubicBezTo>
                <a:cubicBezTo>
                  <a:pt x="1" y="8"/>
                  <a:pt x="1" y="4"/>
                  <a:pt x="2" y="4"/>
                </a:cubicBezTo>
                <a:cubicBezTo>
                  <a:pt x="5" y="3"/>
                  <a:pt x="5" y="6"/>
                  <a:pt x="6" y="6"/>
                </a:cubicBezTo>
                <a:cubicBezTo>
                  <a:pt x="8" y="6"/>
                  <a:pt x="13" y="8"/>
                  <a:pt x="15" y="10"/>
                </a:cubicBezTo>
                <a:cubicBezTo>
                  <a:pt x="15" y="10"/>
                  <a:pt x="18" y="9"/>
                  <a:pt x="19" y="10"/>
                </a:cubicBezTo>
                <a:cubicBezTo>
                  <a:pt x="20" y="11"/>
                  <a:pt x="18" y="14"/>
                  <a:pt x="21" y="14"/>
                </a:cubicBezTo>
                <a:cubicBezTo>
                  <a:pt x="26" y="12"/>
                  <a:pt x="18" y="9"/>
                  <a:pt x="22" y="6"/>
                </a:cubicBezTo>
                <a:cubicBezTo>
                  <a:pt x="26" y="4"/>
                  <a:pt x="26" y="10"/>
                  <a:pt x="26" y="10"/>
                </a:cubicBezTo>
                <a:cubicBezTo>
                  <a:pt x="33" y="10"/>
                  <a:pt x="36" y="0"/>
                  <a:pt x="47" y="2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46" name="ïšliďê">
            <a:extLst>
              <a:ext uri="{FF2B5EF4-FFF2-40B4-BE49-F238E27FC236}">
                <a16:creationId xmlns:a16="http://schemas.microsoft.com/office/drawing/2014/main" id="{71E4BF92-4C0B-4D9D-95FC-7C603AF8300B}"/>
              </a:ext>
            </a:extLst>
          </p:cNvPr>
          <p:cNvSpPr/>
          <p:nvPr/>
        </p:nvSpPr>
        <p:spPr bwMode="auto">
          <a:xfrm>
            <a:off x="2349964" y="1473704"/>
            <a:ext cx="354305" cy="134485"/>
          </a:xfrm>
          <a:custGeom>
            <a:avLst/>
            <a:gdLst>
              <a:gd name="T0" fmla="*/ 41 w 92"/>
              <a:gd name="T1" fmla="*/ 13 h 35"/>
              <a:gd name="T2" fmla="*/ 60 w 92"/>
              <a:gd name="T3" fmla="*/ 20 h 35"/>
              <a:gd name="T4" fmla="*/ 60 w 92"/>
              <a:gd name="T5" fmla="*/ 11 h 35"/>
              <a:gd name="T6" fmla="*/ 54 w 92"/>
              <a:gd name="T7" fmla="*/ 3 h 35"/>
              <a:gd name="T8" fmla="*/ 67 w 92"/>
              <a:gd name="T9" fmla="*/ 1 h 35"/>
              <a:gd name="T10" fmla="*/ 71 w 92"/>
              <a:gd name="T11" fmla="*/ 5 h 35"/>
              <a:gd name="T12" fmla="*/ 71 w 92"/>
              <a:gd name="T13" fmla="*/ 9 h 35"/>
              <a:gd name="T14" fmla="*/ 79 w 92"/>
              <a:gd name="T15" fmla="*/ 14 h 35"/>
              <a:gd name="T16" fmla="*/ 84 w 92"/>
              <a:gd name="T17" fmla="*/ 11 h 35"/>
              <a:gd name="T18" fmla="*/ 90 w 92"/>
              <a:gd name="T19" fmla="*/ 14 h 35"/>
              <a:gd name="T20" fmla="*/ 92 w 92"/>
              <a:gd name="T21" fmla="*/ 18 h 35"/>
              <a:gd name="T22" fmla="*/ 90 w 92"/>
              <a:gd name="T23" fmla="*/ 26 h 35"/>
              <a:gd name="T24" fmla="*/ 79 w 92"/>
              <a:gd name="T25" fmla="*/ 27 h 35"/>
              <a:gd name="T26" fmla="*/ 71 w 92"/>
              <a:gd name="T27" fmla="*/ 26 h 35"/>
              <a:gd name="T28" fmla="*/ 54 w 92"/>
              <a:gd name="T29" fmla="*/ 29 h 35"/>
              <a:gd name="T30" fmla="*/ 51 w 92"/>
              <a:gd name="T31" fmla="*/ 29 h 35"/>
              <a:gd name="T32" fmla="*/ 45 w 92"/>
              <a:gd name="T33" fmla="*/ 31 h 35"/>
              <a:gd name="T34" fmla="*/ 26 w 92"/>
              <a:gd name="T35" fmla="*/ 35 h 35"/>
              <a:gd name="T36" fmla="*/ 43 w 92"/>
              <a:gd name="T37" fmla="*/ 29 h 35"/>
              <a:gd name="T38" fmla="*/ 34 w 92"/>
              <a:gd name="T39" fmla="*/ 26 h 35"/>
              <a:gd name="T40" fmla="*/ 26 w 92"/>
              <a:gd name="T41" fmla="*/ 22 h 35"/>
              <a:gd name="T42" fmla="*/ 19 w 92"/>
              <a:gd name="T43" fmla="*/ 26 h 35"/>
              <a:gd name="T44" fmla="*/ 13 w 92"/>
              <a:gd name="T45" fmla="*/ 24 h 35"/>
              <a:gd name="T46" fmla="*/ 0 w 92"/>
              <a:gd name="T47" fmla="*/ 22 h 35"/>
              <a:gd name="T48" fmla="*/ 4 w 92"/>
              <a:gd name="T49" fmla="*/ 18 h 35"/>
              <a:gd name="T50" fmla="*/ 6 w 92"/>
              <a:gd name="T51" fmla="*/ 13 h 35"/>
              <a:gd name="T52" fmla="*/ 13 w 92"/>
              <a:gd name="T53" fmla="*/ 11 h 35"/>
              <a:gd name="T54" fmla="*/ 11 w 92"/>
              <a:gd name="T55" fmla="*/ 7 h 35"/>
              <a:gd name="T56" fmla="*/ 15 w 92"/>
              <a:gd name="T57" fmla="*/ 7 h 35"/>
              <a:gd name="T58" fmla="*/ 21 w 92"/>
              <a:gd name="T59" fmla="*/ 5 h 35"/>
              <a:gd name="T60" fmla="*/ 30 w 92"/>
              <a:gd name="T61" fmla="*/ 7 h 35"/>
              <a:gd name="T62" fmla="*/ 32 w 92"/>
              <a:gd name="T63" fmla="*/ 11 h 35"/>
              <a:gd name="T64" fmla="*/ 36 w 92"/>
              <a:gd name="T65" fmla="*/ 11 h 35"/>
              <a:gd name="T66" fmla="*/ 36 w 92"/>
              <a:gd name="T67" fmla="*/ 16 h 35"/>
              <a:gd name="T68" fmla="*/ 41 w 92"/>
              <a:gd name="T69" fmla="*/ 13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2" h="35">
                <a:moveTo>
                  <a:pt x="41" y="13"/>
                </a:moveTo>
                <a:cubicBezTo>
                  <a:pt x="39" y="19"/>
                  <a:pt x="56" y="16"/>
                  <a:pt x="60" y="20"/>
                </a:cubicBezTo>
                <a:cubicBezTo>
                  <a:pt x="63" y="12"/>
                  <a:pt x="47" y="11"/>
                  <a:pt x="60" y="11"/>
                </a:cubicBezTo>
                <a:cubicBezTo>
                  <a:pt x="63" y="4"/>
                  <a:pt x="52" y="10"/>
                  <a:pt x="54" y="3"/>
                </a:cubicBezTo>
                <a:cubicBezTo>
                  <a:pt x="60" y="4"/>
                  <a:pt x="61" y="0"/>
                  <a:pt x="67" y="1"/>
                </a:cubicBezTo>
                <a:cubicBezTo>
                  <a:pt x="66" y="5"/>
                  <a:pt x="70" y="4"/>
                  <a:pt x="71" y="5"/>
                </a:cubicBezTo>
                <a:cubicBezTo>
                  <a:pt x="72" y="6"/>
                  <a:pt x="70" y="8"/>
                  <a:pt x="71" y="9"/>
                </a:cubicBezTo>
                <a:cubicBezTo>
                  <a:pt x="73" y="10"/>
                  <a:pt x="76" y="11"/>
                  <a:pt x="79" y="14"/>
                </a:cubicBezTo>
                <a:cubicBezTo>
                  <a:pt x="80" y="13"/>
                  <a:pt x="80" y="10"/>
                  <a:pt x="84" y="11"/>
                </a:cubicBezTo>
                <a:cubicBezTo>
                  <a:pt x="87" y="11"/>
                  <a:pt x="89" y="13"/>
                  <a:pt x="90" y="14"/>
                </a:cubicBezTo>
                <a:cubicBezTo>
                  <a:pt x="90" y="15"/>
                  <a:pt x="92" y="18"/>
                  <a:pt x="92" y="18"/>
                </a:cubicBezTo>
                <a:cubicBezTo>
                  <a:pt x="89" y="21"/>
                  <a:pt x="92" y="20"/>
                  <a:pt x="90" y="26"/>
                </a:cubicBezTo>
                <a:cubicBezTo>
                  <a:pt x="86" y="21"/>
                  <a:pt x="82" y="27"/>
                  <a:pt x="79" y="27"/>
                </a:cubicBezTo>
                <a:cubicBezTo>
                  <a:pt x="75" y="28"/>
                  <a:pt x="75" y="26"/>
                  <a:pt x="71" y="26"/>
                </a:cubicBezTo>
                <a:cubicBezTo>
                  <a:pt x="66" y="26"/>
                  <a:pt x="58" y="28"/>
                  <a:pt x="54" y="29"/>
                </a:cubicBezTo>
                <a:cubicBezTo>
                  <a:pt x="54" y="30"/>
                  <a:pt x="51" y="29"/>
                  <a:pt x="51" y="29"/>
                </a:cubicBezTo>
                <a:cubicBezTo>
                  <a:pt x="49" y="31"/>
                  <a:pt x="48" y="30"/>
                  <a:pt x="45" y="31"/>
                </a:cubicBezTo>
                <a:cubicBezTo>
                  <a:pt x="43" y="32"/>
                  <a:pt x="33" y="34"/>
                  <a:pt x="26" y="35"/>
                </a:cubicBezTo>
                <a:cubicBezTo>
                  <a:pt x="27" y="28"/>
                  <a:pt x="36" y="30"/>
                  <a:pt x="43" y="29"/>
                </a:cubicBezTo>
                <a:cubicBezTo>
                  <a:pt x="44" y="21"/>
                  <a:pt x="37" y="26"/>
                  <a:pt x="34" y="26"/>
                </a:cubicBezTo>
                <a:cubicBezTo>
                  <a:pt x="30" y="25"/>
                  <a:pt x="30" y="24"/>
                  <a:pt x="26" y="22"/>
                </a:cubicBezTo>
                <a:cubicBezTo>
                  <a:pt x="23" y="21"/>
                  <a:pt x="22" y="25"/>
                  <a:pt x="19" y="26"/>
                </a:cubicBezTo>
                <a:cubicBezTo>
                  <a:pt x="16" y="26"/>
                  <a:pt x="16" y="24"/>
                  <a:pt x="13" y="24"/>
                </a:cubicBezTo>
                <a:cubicBezTo>
                  <a:pt x="9" y="23"/>
                  <a:pt x="3" y="25"/>
                  <a:pt x="0" y="22"/>
                </a:cubicBezTo>
                <a:cubicBezTo>
                  <a:pt x="0" y="20"/>
                  <a:pt x="3" y="19"/>
                  <a:pt x="4" y="18"/>
                </a:cubicBezTo>
                <a:cubicBezTo>
                  <a:pt x="4" y="17"/>
                  <a:pt x="5" y="13"/>
                  <a:pt x="6" y="13"/>
                </a:cubicBezTo>
                <a:cubicBezTo>
                  <a:pt x="8" y="11"/>
                  <a:pt x="11" y="13"/>
                  <a:pt x="13" y="11"/>
                </a:cubicBezTo>
                <a:cubicBezTo>
                  <a:pt x="14" y="10"/>
                  <a:pt x="7" y="8"/>
                  <a:pt x="11" y="7"/>
                </a:cubicBezTo>
                <a:cubicBezTo>
                  <a:pt x="13" y="7"/>
                  <a:pt x="14" y="7"/>
                  <a:pt x="15" y="7"/>
                </a:cubicBezTo>
                <a:cubicBezTo>
                  <a:pt x="17" y="6"/>
                  <a:pt x="19" y="5"/>
                  <a:pt x="21" y="5"/>
                </a:cubicBezTo>
                <a:cubicBezTo>
                  <a:pt x="22" y="5"/>
                  <a:pt x="29" y="6"/>
                  <a:pt x="30" y="7"/>
                </a:cubicBezTo>
                <a:cubicBezTo>
                  <a:pt x="31" y="8"/>
                  <a:pt x="30" y="10"/>
                  <a:pt x="32" y="11"/>
                </a:cubicBezTo>
                <a:cubicBezTo>
                  <a:pt x="33" y="11"/>
                  <a:pt x="35" y="10"/>
                  <a:pt x="36" y="11"/>
                </a:cubicBezTo>
                <a:cubicBezTo>
                  <a:pt x="37" y="12"/>
                  <a:pt x="32" y="17"/>
                  <a:pt x="36" y="16"/>
                </a:cubicBezTo>
                <a:cubicBezTo>
                  <a:pt x="37" y="16"/>
                  <a:pt x="38" y="11"/>
                  <a:pt x="41" y="13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47" name="íšľíďe">
            <a:extLst>
              <a:ext uri="{FF2B5EF4-FFF2-40B4-BE49-F238E27FC236}">
                <a16:creationId xmlns:a16="http://schemas.microsoft.com/office/drawing/2014/main" id="{A76211B8-8872-409B-A491-992E8F9458E7}"/>
              </a:ext>
            </a:extLst>
          </p:cNvPr>
          <p:cNvSpPr/>
          <p:nvPr/>
        </p:nvSpPr>
        <p:spPr bwMode="auto">
          <a:xfrm>
            <a:off x="2109453" y="1613362"/>
            <a:ext cx="279304" cy="186208"/>
          </a:xfrm>
          <a:custGeom>
            <a:avLst/>
            <a:gdLst>
              <a:gd name="T0" fmla="*/ 9 w 73"/>
              <a:gd name="T1" fmla="*/ 1 h 49"/>
              <a:gd name="T2" fmla="*/ 41 w 73"/>
              <a:gd name="T3" fmla="*/ 3 h 49"/>
              <a:gd name="T4" fmla="*/ 45 w 73"/>
              <a:gd name="T5" fmla="*/ 3 h 49"/>
              <a:gd name="T6" fmla="*/ 52 w 73"/>
              <a:gd name="T7" fmla="*/ 5 h 49"/>
              <a:gd name="T8" fmla="*/ 60 w 73"/>
              <a:gd name="T9" fmla="*/ 5 h 49"/>
              <a:gd name="T10" fmla="*/ 61 w 73"/>
              <a:gd name="T11" fmla="*/ 6 h 49"/>
              <a:gd name="T12" fmla="*/ 73 w 73"/>
              <a:gd name="T13" fmla="*/ 14 h 49"/>
              <a:gd name="T14" fmla="*/ 56 w 73"/>
              <a:gd name="T15" fmla="*/ 18 h 49"/>
              <a:gd name="T16" fmla="*/ 54 w 73"/>
              <a:gd name="T17" fmla="*/ 21 h 49"/>
              <a:gd name="T18" fmla="*/ 50 w 73"/>
              <a:gd name="T19" fmla="*/ 19 h 49"/>
              <a:gd name="T20" fmla="*/ 48 w 73"/>
              <a:gd name="T21" fmla="*/ 21 h 49"/>
              <a:gd name="T22" fmla="*/ 50 w 73"/>
              <a:gd name="T23" fmla="*/ 23 h 49"/>
              <a:gd name="T24" fmla="*/ 46 w 73"/>
              <a:gd name="T25" fmla="*/ 25 h 49"/>
              <a:gd name="T26" fmla="*/ 46 w 73"/>
              <a:gd name="T27" fmla="*/ 29 h 49"/>
              <a:gd name="T28" fmla="*/ 43 w 73"/>
              <a:gd name="T29" fmla="*/ 29 h 49"/>
              <a:gd name="T30" fmla="*/ 39 w 73"/>
              <a:gd name="T31" fmla="*/ 32 h 49"/>
              <a:gd name="T32" fmla="*/ 39 w 73"/>
              <a:gd name="T33" fmla="*/ 40 h 49"/>
              <a:gd name="T34" fmla="*/ 17 w 73"/>
              <a:gd name="T35" fmla="*/ 46 h 49"/>
              <a:gd name="T36" fmla="*/ 0 w 73"/>
              <a:gd name="T37" fmla="*/ 34 h 49"/>
              <a:gd name="T38" fmla="*/ 5 w 73"/>
              <a:gd name="T39" fmla="*/ 31 h 49"/>
              <a:gd name="T40" fmla="*/ 7 w 73"/>
              <a:gd name="T41" fmla="*/ 27 h 49"/>
              <a:gd name="T42" fmla="*/ 5 w 73"/>
              <a:gd name="T43" fmla="*/ 19 h 49"/>
              <a:gd name="T44" fmla="*/ 9 w 73"/>
              <a:gd name="T45" fmla="*/ 18 h 49"/>
              <a:gd name="T46" fmla="*/ 13 w 73"/>
              <a:gd name="T47" fmla="*/ 10 h 49"/>
              <a:gd name="T48" fmla="*/ 9 w 73"/>
              <a:gd name="T49" fmla="*/ 1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73" h="49">
                <a:moveTo>
                  <a:pt x="9" y="1"/>
                </a:moveTo>
                <a:cubicBezTo>
                  <a:pt x="21" y="1"/>
                  <a:pt x="33" y="0"/>
                  <a:pt x="41" y="3"/>
                </a:cubicBezTo>
                <a:cubicBezTo>
                  <a:pt x="42" y="3"/>
                  <a:pt x="44" y="2"/>
                  <a:pt x="45" y="3"/>
                </a:cubicBezTo>
                <a:cubicBezTo>
                  <a:pt x="46" y="5"/>
                  <a:pt x="50" y="3"/>
                  <a:pt x="52" y="5"/>
                </a:cubicBezTo>
                <a:cubicBezTo>
                  <a:pt x="55" y="8"/>
                  <a:pt x="52" y="2"/>
                  <a:pt x="60" y="5"/>
                </a:cubicBezTo>
                <a:cubicBezTo>
                  <a:pt x="60" y="5"/>
                  <a:pt x="60" y="6"/>
                  <a:pt x="61" y="6"/>
                </a:cubicBezTo>
                <a:cubicBezTo>
                  <a:pt x="63" y="6"/>
                  <a:pt x="73" y="9"/>
                  <a:pt x="73" y="14"/>
                </a:cubicBezTo>
                <a:cubicBezTo>
                  <a:pt x="66" y="15"/>
                  <a:pt x="60" y="16"/>
                  <a:pt x="56" y="18"/>
                </a:cubicBezTo>
                <a:cubicBezTo>
                  <a:pt x="54" y="18"/>
                  <a:pt x="55" y="21"/>
                  <a:pt x="54" y="21"/>
                </a:cubicBezTo>
                <a:cubicBezTo>
                  <a:pt x="53" y="22"/>
                  <a:pt x="51" y="19"/>
                  <a:pt x="50" y="19"/>
                </a:cubicBezTo>
                <a:cubicBezTo>
                  <a:pt x="51" y="19"/>
                  <a:pt x="48" y="23"/>
                  <a:pt x="48" y="21"/>
                </a:cubicBezTo>
                <a:cubicBezTo>
                  <a:pt x="48" y="22"/>
                  <a:pt x="50" y="24"/>
                  <a:pt x="50" y="23"/>
                </a:cubicBezTo>
                <a:cubicBezTo>
                  <a:pt x="49" y="25"/>
                  <a:pt x="47" y="24"/>
                  <a:pt x="46" y="25"/>
                </a:cubicBezTo>
                <a:cubicBezTo>
                  <a:pt x="46" y="26"/>
                  <a:pt x="47" y="28"/>
                  <a:pt x="46" y="29"/>
                </a:cubicBezTo>
                <a:cubicBezTo>
                  <a:pt x="46" y="29"/>
                  <a:pt x="43" y="28"/>
                  <a:pt x="43" y="29"/>
                </a:cubicBezTo>
                <a:cubicBezTo>
                  <a:pt x="42" y="30"/>
                  <a:pt x="41" y="32"/>
                  <a:pt x="39" y="32"/>
                </a:cubicBezTo>
                <a:cubicBezTo>
                  <a:pt x="39" y="35"/>
                  <a:pt x="39" y="37"/>
                  <a:pt x="39" y="40"/>
                </a:cubicBezTo>
                <a:cubicBezTo>
                  <a:pt x="30" y="40"/>
                  <a:pt x="31" y="49"/>
                  <a:pt x="17" y="46"/>
                </a:cubicBezTo>
                <a:cubicBezTo>
                  <a:pt x="18" y="34"/>
                  <a:pt x="7" y="37"/>
                  <a:pt x="0" y="34"/>
                </a:cubicBezTo>
                <a:cubicBezTo>
                  <a:pt x="1" y="32"/>
                  <a:pt x="4" y="32"/>
                  <a:pt x="5" y="31"/>
                </a:cubicBezTo>
                <a:cubicBezTo>
                  <a:pt x="6" y="30"/>
                  <a:pt x="2" y="25"/>
                  <a:pt x="7" y="27"/>
                </a:cubicBezTo>
                <a:cubicBezTo>
                  <a:pt x="8" y="24"/>
                  <a:pt x="5" y="23"/>
                  <a:pt x="5" y="19"/>
                </a:cubicBezTo>
                <a:cubicBezTo>
                  <a:pt x="8" y="22"/>
                  <a:pt x="8" y="21"/>
                  <a:pt x="9" y="18"/>
                </a:cubicBezTo>
                <a:cubicBezTo>
                  <a:pt x="10" y="15"/>
                  <a:pt x="13" y="16"/>
                  <a:pt x="13" y="10"/>
                </a:cubicBezTo>
                <a:cubicBezTo>
                  <a:pt x="14" y="4"/>
                  <a:pt x="7" y="8"/>
                  <a:pt x="9" y="1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48" name="ïṩľíḑe">
            <a:extLst>
              <a:ext uri="{FF2B5EF4-FFF2-40B4-BE49-F238E27FC236}">
                <a16:creationId xmlns:a16="http://schemas.microsoft.com/office/drawing/2014/main" id="{D56432D6-F54B-422D-862E-E16C55921BCB}"/>
              </a:ext>
            </a:extLst>
          </p:cNvPr>
          <p:cNvSpPr/>
          <p:nvPr/>
        </p:nvSpPr>
        <p:spPr bwMode="auto">
          <a:xfrm>
            <a:off x="2673236" y="1649569"/>
            <a:ext cx="56895" cy="43967"/>
          </a:xfrm>
          <a:custGeom>
            <a:avLst/>
            <a:gdLst>
              <a:gd name="T0" fmla="*/ 2 w 15"/>
              <a:gd name="T1" fmla="*/ 0 h 11"/>
              <a:gd name="T2" fmla="*/ 13 w 15"/>
              <a:gd name="T3" fmla="*/ 0 h 11"/>
              <a:gd name="T4" fmla="*/ 15 w 15"/>
              <a:gd name="T5" fmla="*/ 8 h 11"/>
              <a:gd name="T6" fmla="*/ 11 w 15"/>
              <a:gd name="T7" fmla="*/ 11 h 11"/>
              <a:gd name="T8" fmla="*/ 0 w 15"/>
              <a:gd name="T9" fmla="*/ 6 h 11"/>
              <a:gd name="T10" fmla="*/ 2 w 15"/>
              <a:gd name="T11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" h="11">
                <a:moveTo>
                  <a:pt x="2" y="0"/>
                </a:moveTo>
                <a:cubicBezTo>
                  <a:pt x="6" y="0"/>
                  <a:pt x="9" y="0"/>
                  <a:pt x="13" y="0"/>
                </a:cubicBezTo>
                <a:cubicBezTo>
                  <a:pt x="13" y="3"/>
                  <a:pt x="15" y="4"/>
                  <a:pt x="15" y="8"/>
                </a:cubicBezTo>
                <a:cubicBezTo>
                  <a:pt x="12" y="7"/>
                  <a:pt x="11" y="9"/>
                  <a:pt x="11" y="11"/>
                </a:cubicBezTo>
                <a:cubicBezTo>
                  <a:pt x="8" y="9"/>
                  <a:pt x="7" y="5"/>
                  <a:pt x="0" y="6"/>
                </a:cubicBezTo>
                <a:cubicBezTo>
                  <a:pt x="1" y="4"/>
                  <a:pt x="2" y="3"/>
                  <a:pt x="2" y="0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49" name="ï$ḻïḑè">
            <a:extLst>
              <a:ext uri="{FF2B5EF4-FFF2-40B4-BE49-F238E27FC236}">
                <a16:creationId xmlns:a16="http://schemas.microsoft.com/office/drawing/2014/main" id="{ED4F3141-F4B3-4166-AF73-B5529FF44C41}"/>
              </a:ext>
            </a:extLst>
          </p:cNvPr>
          <p:cNvSpPr/>
          <p:nvPr/>
        </p:nvSpPr>
        <p:spPr bwMode="auto">
          <a:xfrm>
            <a:off x="2983575" y="1631467"/>
            <a:ext cx="142239" cy="100864"/>
          </a:xfrm>
          <a:custGeom>
            <a:avLst/>
            <a:gdLst>
              <a:gd name="T0" fmla="*/ 33 w 37"/>
              <a:gd name="T1" fmla="*/ 1 h 26"/>
              <a:gd name="T2" fmla="*/ 35 w 37"/>
              <a:gd name="T3" fmla="*/ 11 h 26"/>
              <a:gd name="T4" fmla="*/ 31 w 37"/>
              <a:gd name="T5" fmla="*/ 14 h 26"/>
              <a:gd name="T6" fmla="*/ 22 w 37"/>
              <a:gd name="T7" fmla="*/ 16 h 26"/>
              <a:gd name="T8" fmla="*/ 7 w 37"/>
              <a:gd name="T9" fmla="*/ 26 h 26"/>
              <a:gd name="T10" fmla="*/ 5 w 37"/>
              <a:gd name="T11" fmla="*/ 18 h 26"/>
              <a:gd name="T12" fmla="*/ 1 w 37"/>
              <a:gd name="T13" fmla="*/ 14 h 26"/>
              <a:gd name="T14" fmla="*/ 1 w 37"/>
              <a:gd name="T15" fmla="*/ 5 h 26"/>
              <a:gd name="T16" fmla="*/ 5 w 37"/>
              <a:gd name="T17" fmla="*/ 1 h 26"/>
              <a:gd name="T18" fmla="*/ 10 w 37"/>
              <a:gd name="T19" fmla="*/ 0 h 26"/>
              <a:gd name="T20" fmla="*/ 25 w 37"/>
              <a:gd name="T21" fmla="*/ 3 h 26"/>
              <a:gd name="T22" fmla="*/ 33 w 37"/>
              <a:gd name="T23" fmla="*/ 1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7" h="26">
                <a:moveTo>
                  <a:pt x="33" y="1"/>
                </a:moveTo>
                <a:cubicBezTo>
                  <a:pt x="37" y="1"/>
                  <a:pt x="34" y="8"/>
                  <a:pt x="35" y="11"/>
                </a:cubicBezTo>
                <a:cubicBezTo>
                  <a:pt x="32" y="10"/>
                  <a:pt x="31" y="12"/>
                  <a:pt x="31" y="14"/>
                </a:cubicBezTo>
                <a:cubicBezTo>
                  <a:pt x="25" y="11"/>
                  <a:pt x="23" y="21"/>
                  <a:pt x="22" y="16"/>
                </a:cubicBezTo>
                <a:cubicBezTo>
                  <a:pt x="17" y="20"/>
                  <a:pt x="14" y="25"/>
                  <a:pt x="7" y="26"/>
                </a:cubicBezTo>
                <a:cubicBezTo>
                  <a:pt x="5" y="24"/>
                  <a:pt x="5" y="21"/>
                  <a:pt x="5" y="18"/>
                </a:cubicBezTo>
                <a:cubicBezTo>
                  <a:pt x="4" y="16"/>
                  <a:pt x="2" y="17"/>
                  <a:pt x="1" y="14"/>
                </a:cubicBezTo>
                <a:cubicBezTo>
                  <a:pt x="0" y="12"/>
                  <a:pt x="2" y="8"/>
                  <a:pt x="1" y="5"/>
                </a:cubicBezTo>
                <a:cubicBezTo>
                  <a:pt x="4" y="6"/>
                  <a:pt x="5" y="4"/>
                  <a:pt x="5" y="1"/>
                </a:cubicBezTo>
                <a:cubicBezTo>
                  <a:pt x="7" y="2"/>
                  <a:pt x="10" y="2"/>
                  <a:pt x="10" y="0"/>
                </a:cubicBezTo>
                <a:cubicBezTo>
                  <a:pt x="13" y="3"/>
                  <a:pt x="23" y="0"/>
                  <a:pt x="25" y="3"/>
                </a:cubicBezTo>
                <a:cubicBezTo>
                  <a:pt x="28" y="3"/>
                  <a:pt x="32" y="4"/>
                  <a:pt x="33" y="1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50" name="îšḷîďe">
            <a:extLst>
              <a:ext uri="{FF2B5EF4-FFF2-40B4-BE49-F238E27FC236}">
                <a16:creationId xmlns:a16="http://schemas.microsoft.com/office/drawing/2014/main" id="{BA14ACA6-4922-48A7-82D6-57D144BCDE7F}"/>
              </a:ext>
            </a:extLst>
          </p:cNvPr>
          <p:cNvSpPr/>
          <p:nvPr/>
        </p:nvSpPr>
        <p:spPr bwMode="auto">
          <a:xfrm>
            <a:off x="5070602" y="2021986"/>
            <a:ext cx="307754" cy="150001"/>
          </a:xfrm>
          <a:custGeom>
            <a:avLst/>
            <a:gdLst>
              <a:gd name="T0" fmla="*/ 58 w 80"/>
              <a:gd name="T1" fmla="*/ 0 h 39"/>
              <a:gd name="T2" fmla="*/ 66 w 80"/>
              <a:gd name="T3" fmla="*/ 4 h 39"/>
              <a:gd name="T4" fmla="*/ 71 w 80"/>
              <a:gd name="T5" fmla="*/ 6 h 39"/>
              <a:gd name="T6" fmla="*/ 69 w 80"/>
              <a:gd name="T7" fmla="*/ 9 h 39"/>
              <a:gd name="T8" fmla="*/ 79 w 80"/>
              <a:gd name="T9" fmla="*/ 15 h 39"/>
              <a:gd name="T10" fmla="*/ 73 w 80"/>
              <a:gd name="T11" fmla="*/ 26 h 39"/>
              <a:gd name="T12" fmla="*/ 68 w 80"/>
              <a:gd name="T13" fmla="*/ 28 h 39"/>
              <a:gd name="T14" fmla="*/ 60 w 80"/>
              <a:gd name="T15" fmla="*/ 32 h 39"/>
              <a:gd name="T16" fmla="*/ 55 w 80"/>
              <a:gd name="T17" fmla="*/ 34 h 39"/>
              <a:gd name="T18" fmla="*/ 51 w 80"/>
              <a:gd name="T19" fmla="*/ 35 h 39"/>
              <a:gd name="T20" fmla="*/ 28 w 80"/>
              <a:gd name="T21" fmla="*/ 37 h 39"/>
              <a:gd name="T22" fmla="*/ 27 w 80"/>
              <a:gd name="T23" fmla="*/ 35 h 39"/>
              <a:gd name="T24" fmla="*/ 19 w 80"/>
              <a:gd name="T25" fmla="*/ 32 h 39"/>
              <a:gd name="T26" fmla="*/ 15 w 80"/>
              <a:gd name="T27" fmla="*/ 30 h 39"/>
              <a:gd name="T28" fmla="*/ 19 w 80"/>
              <a:gd name="T29" fmla="*/ 28 h 39"/>
              <a:gd name="T30" fmla="*/ 14 w 80"/>
              <a:gd name="T31" fmla="*/ 24 h 39"/>
              <a:gd name="T32" fmla="*/ 14 w 80"/>
              <a:gd name="T33" fmla="*/ 13 h 39"/>
              <a:gd name="T34" fmla="*/ 2 w 80"/>
              <a:gd name="T35" fmla="*/ 15 h 39"/>
              <a:gd name="T36" fmla="*/ 6 w 80"/>
              <a:gd name="T37" fmla="*/ 7 h 39"/>
              <a:gd name="T38" fmla="*/ 21 w 80"/>
              <a:gd name="T39" fmla="*/ 7 h 39"/>
              <a:gd name="T40" fmla="*/ 23 w 80"/>
              <a:gd name="T41" fmla="*/ 15 h 39"/>
              <a:gd name="T42" fmla="*/ 28 w 80"/>
              <a:gd name="T43" fmla="*/ 7 h 39"/>
              <a:gd name="T44" fmla="*/ 40 w 80"/>
              <a:gd name="T45" fmla="*/ 11 h 39"/>
              <a:gd name="T46" fmla="*/ 43 w 80"/>
              <a:gd name="T47" fmla="*/ 7 h 39"/>
              <a:gd name="T48" fmla="*/ 55 w 80"/>
              <a:gd name="T49" fmla="*/ 6 h 39"/>
              <a:gd name="T50" fmla="*/ 58 w 80"/>
              <a:gd name="T51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80" h="39">
                <a:moveTo>
                  <a:pt x="58" y="0"/>
                </a:moveTo>
                <a:cubicBezTo>
                  <a:pt x="60" y="1"/>
                  <a:pt x="63" y="2"/>
                  <a:pt x="66" y="4"/>
                </a:cubicBezTo>
                <a:cubicBezTo>
                  <a:pt x="66" y="4"/>
                  <a:pt x="71" y="5"/>
                  <a:pt x="71" y="6"/>
                </a:cubicBezTo>
                <a:cubicBezTo>
                  <a:pt x="72" y="6"/>
                  <a:pt x="69" y="9"/>
                  <a:pt x="69" y="9"/>
                </a:cubicBezTo>
                <a:cubicBezTo>
                  <a:pt x="70" y="13"/>
                  <a:pt x="74" y="16"/>
                  <a:pt x="79" y="15"/>
                </a:cubicBezTo>
                <a:cubicBezTo>
                  <a:pt x="80" y="20"/>
                  <a:pt x="78" y="22"/>
                  <a:pt x="73" y="26"/>
                </a:cubicBezTo>
                <a:cubicBezTo>
                  <a:pt x="72" y="27"/>
                  <a:pt x="69" y="27"/>
                  <a:pt x="68" y="28"/>
                </a:cubicBezTo>
                <a:cubicBezTo>
                  <a:pt x="64" y="30"/>
                  <a:pt x="65" y="30"/>
                  <a:pt x="60" y="32"/>
                </a:cubicBezTo>
                <a:cubicBezTo>
                  <a:pt x="60" y="32"/>
                  <a:pt x="55" y="33"/>
                  <a:pt x="55" y="34"/>
                </a:cubicBezTo>
                <a:cubicBezTo>
                  <a:pt x="53" y="35"/>
                  <a:pt x="53" y="35"/>
                  <a:pt x="51" y="35"/>
                </a:cubicBezTo>
                <a:cubicBezTo>
                  <a:pt x="49" y="36"/>
                  <a:pt x="35" y="39"/>
                  <a:pt x="28" y="37"/>
                </a:cubicBezTo>
                <a:cubicBezTo>
                  <a:pt x="28" y="37"/>
                  <a:pt x="28" y="36"/>
                  <a:pt x="27" y="35"/>
                </a:cubicBezTo>
                <a:cubicBezTo>
                  <a:pt x="24" y="35"/>
                  <a:pt x="23" y="32"/>
                  <a:pt x="19" y="32"/>
                </a:cubicBezTo>
                <a:cubicBezTo>
                  <a:pt x="18" y="32"/>
                  <a:pt x="17" y="30"/>
                  <a:pt x="15" y="30"/>
                </a:cubicBezTo>
                <a:cubicBezTo>
                  <a:pt x="15" y="28"/>
                  <a:pt x="18" y="28"/>
                  <a:pt x="19" y="28"/>
                </a:cubicBezTo>
                <a:cubicBezTo>
                  <a:pt x="19" y="26"/>
                  <a:pt x="14" y="26"/>
                  <a:pt x="14" y="24"/>
                </a:cubicBezTo>
                <a:cubicBezTo>
                  <a:pt x="12" y="21"/>
                  <a:pt x="15" y="18"/>
                  <a:pt x="14" y="13"/>
                </a:cubicBezTo>
                <a:cubicBezTo>
                  <a:pt x="6" y="11"/>
                  <a:pt x="7" y="20"/>
                  <a:pt x="2" y="15"/>
                </a:cubicBezTo>
                <a:cubicBezTo>
                  <a:pt x="0" y="9"/>
                  <a:pt x="8" y="14"/>
                  <a:pt x="6" y="7"/>
                </a:cubicBezTo>
                <a:cubicBezTo>
                  <a:pt x="14" y="9"/>
                  <a:pt x="13" y="8"/>
                  <a:pt x="21" y="7"/>
                </a:cubicBezTo>
                <a:cubicBezTo>
                  <a:pt x="22" y="11"/>
                  <a:pt x="27" y="11"/>
                  <a:pt x="23" y="15"/>
                </a:cubicBezTo>
                <a:cubicBezTo>
                  <a:pt x="28" y="15"/>
                  <a:pt x="29" y="12"/>
                  <a:pt x="28" y="7"/>
                </a:cubicBezTo>
                <a:cubicBezTo>
                  <a:pt x="29" y="11"/>
                  <a:pt x="45" y="3"/>
                  <a:pt x="40" y="11"/>
                </a:cubicBezTo>
                <a:cubicBezTo>
                  <a:pt x="44" y="13"/>
                  <a:pt x="42" y="8"/>
                  <a:pt x="43" y="7"/>
                </a:cubicBezTo>
                <a:cubicBezTo>
                  <a:pt x="46" y="6"/>
                  <a:pt x="51" y="7"/>
                  <a:pt x="55" y="6"/>
                </a:cubicBezTo>
                <a:cubicBezTo>
                  <a:pt x="57" y="5"/>
                  <a:pt x="58" y="3"/>
                  <a:pt x="58" y="0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51" name="i$ļïḋé">
            <a:extLst>
              <a:ext uri="{FF2B5EF4-FFF2-40B4-BE49-F238E27FC236}">
                <a16:creationId xmlns:a16="http://schemas.microsoft.com/office/drawing/2014/main" id="{52A756F6-A62D-4F45-9384-E945EDBBC557}"/>
              </a:ext>
            </a:extLst>
          </p:cNvPr>
          <p:cNvSpPr/>
          <p:nvPr/>
        </p:nvSpPr>
        <p:spPr bwMode="auto">
          <a:xfrm>
            <a:off x="3234430" y="2058193"/>
            <a:ext cx="183618" cy="129312"/>
          </a:xfrm>
          <a:custGeom>
            <a:avLst/>
            <a:gdLst>
              <a:gd name="T0" fmla="*/ 13 w 48"/>
              <a:gd name="T1" fmla="*/ 0 h 34"/>
              <a:gd name="T2" fmla="*/ 24 w 48"/>
              <a:gd name="T3" fmla="*/ 12 h 34"/>
              <a:gd name="T4" fmla="*/ 27 w 48"/>
              <a:gd name="T5" fmla="*/ 10 h 34"/>
              <a:gd name="T6" fmla="*/ 33 w 48"/>
              <a:gd name="T7" fmla="*/ 15 h 34"/>
              <a:gd name="T8" fmla="*/ 41 w 48"/>
              <a:gd name="T9" fmla="*/ 25 h 34"/>
              <a:gd name="T10" fmla="*/ 48 w 48"/>
              <a:gd name="T11" fmla="*/ 26 h 34"/>
              <a:gd name="T12" fmla="*/ 24 w 48"/>
              <a:gd name="T13" fmla="*/ 28 h 34"/>
              <a:gd name="T14" fmla="*/ 14 w 48"/>
              <a:gd name="T15" fmla="*/ 34 h 34"/>
              <a:gd name="T16" fmla="*/ 0 w 48"/>
              <a:gd name="T17" fmla="*/ 28 h 34"/>
              <a:gd name="T18" fmla="*/ 3 w 48"/>
              <a:gd name="T19" fmla="*/ 26 h 34"/>
              <a:gd name="T20" fmla="*/ 5 w 48"/>
              <a:gd name="T21" fmla="*/ 23 h 34"/>
              <a:gd name="T22" fmla="*/ 5 w 48"/>
              <a:gd name="T23" fmla="*/ 6 h 34"/>
              <a:gd name="T24" fmla="*/ 13 w 48"/>
              <a:gd name="T25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8" h="34">
                <a:moveTo>
                  <a:pt x="13" y="0"/>
                </a:moveTo>
                <a:cubicBezTo>
                  <a:pt x="15" y="5"/>
                  <a:pt x="25" y="3"/>
                  <a:pt x="24" y="12"/>
                </a:cubicBezTo>
                <a:cubicBezTo>
                  <a:pt x="25" y="13"/>
                  <a:pt x="28" y="10"/>
                  <a:pt x="27" y="10"/>
                </a:cubicBezTo>
                <a:cubicBezTo>
                  <a:pt x="30" y="11"/>
                  <a:pt x="29" y="15"/>
                  <a:pt x="33" y="15"/>
                </a:cubicBezTo>
                <a:cubicBezTo>
                  <a:pt x="36" y="15"/>
                  <a:pt x="38" y="22"/>
                  <a:pt x="41" y="25"/>
                </a:cubicBezTo>
                <a:cubicBezTo>
                  <a:pt x="46" y="23"/>
                  <a:pt x="44" y="23"/>
                  <a:pt x="48" y="26"/>
                </a:cubicBezTo>
                <a:cubicBezTo>
                  <a:pt x="44" y="31"/>
                  <a:pt x="31" y="27"/>
                  <a:pt x="24" y="28"/>
                </a:cubicBezTo>
                <a:cubicBezTo>
                  <a:pt x="21" y="30"/>
                  <a:pt x="16" y="31"/>
                  <a:pt x="14" y="34"/>
                </a:cubicBezTo>
                <a:cubicBezTo>
                  <a:pt x="10" y="31"/>
                  <a:pt x="8" y="26"/>
                  <a:pt x="0" y="28"/>
                </a:cubicBezTo>
                <a:cubicBezTo>
                  <a:pt x="0" y="27"/>
                  <a:pt x="2" y="27"/>
                  <a:pt x="3" y="26"/>
                </a:cubicBezTo>
                <a:cubicBezTo>
                  <a:pt x="1" y="24"/>
                  <a:pt x="2" y="23"/>
                  <a:pt x="5" y="23"/>
                </a:cubicBezTo>
                <a:cubicBezTo>
                  <a:pt x="2" y="16"/>
                  <a:pt x="5" y="14"/>
                  <a:pt x="5" y="6"/>
                </a:cubicBezTo>
                <a:cubicBezTo>
                  <a:pt x="9" y="5"/>
                  <a:pt x="13" y="5"/>
                  <a:pt x="13" y="0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52" name="íš1ïḍè">
            <a:extLst>
              <a:ext uri="{FF2B5EF4-FFF2-40B4-BE49-F238E27FC236}">
                <a16:creationId xmlns:a16="http://schemas.microsoft.com/office/drawing/2014/main" id="{7578333D-56E0-46D9-A8D1-A330F62BB0B7}"/>
              </a:ext>
            </a:extLst>
          </p:cNvPr>
          <p:cNvSpPr/>
          <p:nvPr/>
        </p:nvSpPr>
        <p:spPr bwMode="auto">
          <a:xfrm>
            <a:off x="8559327" y="4165974"/>
            <a:ext cx="305166" cy="328453"/>
          </a:xfrm>
          <a:custGeom>
            <a:avLst/>
            <a:gdLst>
              <a:gd name="T0" fmla="*/ 8 w 80"/>
              <a:gd name="T1" fmla="*/ 12 h 86"/>
              <a:gd name="T2" fmla="*/ 4 w 80"/>
              <a:gd name="T3" fmla="*/ 11 h 86"/>
              <a:gd name="T4" fmla="*/ 0 w 80"/>
              <a:gd name="T5" fmla="*/ 5 h 86"/>
              <a:gd name="T6" fmla="*/ 15 w 80"/>
              <a:gd name="T7" fmla="*/ 3 h 86"/>
              <a:gd name="T8" fmla="*/ 23 w 80"/>
              <a:gd name="T9" fmla="*/ 7 h 86"/>
              <a:gd name="T10" fmla="*/ 23 w 80"/>
              <a:gd name="T11" fmla="*/ 11 h 86"/>
              <a:gd name="T12" fmla="*/ 26 w 80"/>
              <a:gd name="T13" fmla="*/ 14 h 86"/>
              <a:gd name="T14" fmla="*/ 34 w 80"/>
              <a:gd name="T15" fmla="*/ 18 h 86"/>
              <a:gd name="T16" fmla="*/ 47 w 80"/>
              <a:gd name="T17" fmla="*/ 29 h 86"/>
              <a:gd name="T18" fmla="*/ 51 w 80"/>
              <a:gd name="T19" fmla="*/ 35 h 86"/>
              <a:gd name="T20" fmla="*/ 56 w 80"/>
              <a:gd name="T21" fmla="*/ 37 h 86"/>
              <a:gd name="T22" fmla="*/ 60 w 80"/>
              <a:gd name="T23" fmla="*/ 40 h 86"/>
              <a:gd name="T24" fmla="*/ 60 w 80"/>
              <a:gd name="T25" fmla="*/ 44 h 86"/>
              <a:gd name="T26" fmla="*/ 64 w 80"/>
              <a:gd name="T27" fmla="*/ 48 h 86"/>
              <a:gd name="T28" fmla="*/ 69 w 80"/>
              <a:gd name="T29" fmla="*/ 53 h 86"/>
              <a:gd name="T30" fmla="*/ 73 w 80"/>
              <a:gd name="T31" fmla="*/ 57 h 86"/>
              <a:gd name="T32" fmla="*/ 77 w 80"/>
              <a:gd name="T33" fmla="*/ 66 h 86"/>
              <a:gd name="T34" fmla="*/ 79 w 80"/>
              <a:gd name="T35" fmla="*/ 74 h 86"/>
              <a:gd name="T36" fmla="*/ 80 w 80"/>
              <a:gd name="T37" fmla="*/ 80 h 86"/>
              <a:gd name="T38" fmla="*/ 71 w 80"/>
              <a:gd name="T39" fmla="*/ 81 h 86"/>
              <a:gd name="T40" fmla="*/ 64 w 80"/>
              <a:gd name="T41" fmla="*/ 81 h 86"/>
              <a:gd name="T42" fmla="*/ 64 w 80"/>
              <a:gd name="T43" fmla="*/ 78 h 86"/>
              <a:gd name="T44" fmla="*/ 60 w 80"/>
              <a:gd name="T45" fmla="*/ 78 h 86"/>
              <a:gd name="T46" fmla="*/ 51 w 80"/>
              <a:gd name="T47" fmla="*/ 70 h 86"/>
              <a:gd name="T48" fmla="*/ 52 w 80"/>
              <a:gd name="T49" fmla="*/ 66 h 86"/>
              <a:gd name="T50" fmla="*/ 51 w 80"/>
              <a:gd name="T51" fmla="*/ 66 h 86"/>
              <a:gd name="T52" fmla="*/ 49 w 80"/>
              <a:gd name="T53" fmla="*/ 63 h 86"/>
              <a:gd name="T54" fmla="*/ 45 w 80"/>
              <a:gd name="T55" fmla="*/ 63 h 86"/>
              <a:gd name="T56" fmla="*/ 38 w 80"/>
              <a:gd name="T57" fmla="*/ 55 h 86"/>
              <a:gd name="T58" fmla="*/ 34 w 80"/>
              <a:gd name="T59" fmla="*/ 42 h 86"/>
              <a:gd name="T60" fmla="*/ 32 w 80"/>
              <a:gd name="T61" fmla="*/ 46 h 86"/>
              <a:gd name="T62" fmla="*/ 28 w 80"/>
              <a:gd name="T63" fmla="*/ 37 h 86"/>
              <a:gd name="T64" fmla="*/ 24 w 80"/>
              <a:gd name="T65" fmla="*/ 33 h 86"/>
              <a:gd name="T66" fmla="*/ 21 w 80"/>
              <a:gd name="T67" fmla="*/ 31 h 86"/>
              <a:gd name="T68" fmla="*/ 19 w 80"/>
              <a:gd name="T69" fmla="*/ 24 h 86"/>
              <a:gd name="T70" fmla="*/ 13 w 80"/>
              <a:gd name="T71" fmla="*/ 20 h 86"/>
              <a:gd name="T72" fmla="*/ 10 w 80"/>
              <a:gd name="T73" fmla="*/ 16 h 86"/>
              <a:gd name="T74" fmla="*/ 8 w 80"/>
              <a:gd name="T75" fmla="*/ 12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0" h="86">
                <a:moveTo>
                  <a:pt x="8" y="12"/>
                </a:moveTo>
                <a:cubicBezTo>
                  <a:pt x="8" y="10"/>
                  <a:pt x="5" y="11"/>
                  <a:pt x="4" y="11"/>
                </a:cubicBezTo>
                <a:cubicBezTo>
                  <a:pt x="2" y="9"/>
                  <a:pt x="4" y="4"/>
                  <a:pt x="0" y="5"/>
                </a:cubicBezTo>
                <a:cubicBezTo>
                  <a:pt x="5" y="0"/>
                  <a:pt x="9" y="6"/>
                  <a:pt x="15" y="3"/>
                </a:cubicBezTo>
                <a:cubicBezTo>
                  <a:pt x="15" y="8"/>
                  <a:pt x="20" y="5"/>
                  <a:pt x="23" y="7"/>
                </a:cubicBezTo>
                <a:cubicBezTo>
                  <a:pt x="23" y="7"/>
                  <a:pt x="22" y="10"/>
                  <a:pt x="23" y="11"/>
                </a:cubicBezTo>
                <a:cubicBezTo>
                  <a:pt x="24" y="12"/>
                  <a:pt x="27" y="10"/>
                  <a:pt x="26" y="14"/>
                </a:cubicBezTo>
                <a:cubicBezTo>
                  <a:pt x="31" y="13"/>
                  <a:pt x="30" y="18"/>
                  <a:pt x="34" y="18"/>
                </a:cubicBezTo>
                <a:cubicBezTo>
                  <a:pt x="37" y="18"/>
                  <a:pt x="42" y="29"/>
                  <a:pt x="47" y="29"/>
                </a:cubicBezTo>
                <a:cubicBezTo>
                  <a:pt x="51" y="29"/>
                  <a:pt x="49" y="33"/>
                  <a:pt x="51" y="35"/>
                </a:cubicBezTo>
                <a:cubicBezTo>
                  <a:pt x="52" y="36"/>
                  <a:pt x="55" y="36"/>
                  <a:pt x="56" y="37"/>
                </a:cubicBezTo>
                <a:cubicBezTo>
                  <a:pt x="57" y="37"/>
                  <a:pt x="59" y="40"/>
                  <a:pt x="60" y="40"/>
                </a:cubicBezTo>
                <a:cubicBezTo>
                  <a:pt x="61" y="41"/>
                  <a:pt x="59" y="43"/>
                  <a:pt x="60" y="44"/>
                </a:cubicBezTo>
                <a:cubicBezTo>
                  <a:pt x="61" y="45"/>
                  <a:pt x="63" y="47"/>
                  <a:pt x="64" y="48"/>
                </a:cubicBezTo>
                <a:cubicBezTo>
                  <a:pt x="65" y="49"/>
                  <a:pt x="66" y="53"/>
                  <a:pt x="69" y="53"/>
                </a:cubicBezTo>
                <a:cubicBezTo>
                  <a:pt x="70" y="53"/>
                  <a:pt x="72" y="57"/>
                  <a:pt x="73" y="57"/>
                </a:cubicBezTo>
                <a:cubicBezTo>
                  <a:pt x="75" y="59"/>
                  <a:pt x="74" y="66"/>
                  <a:pt x="77" y="66"/>
                </a:cubicBezTo>
                <a:cubicBezTo>
                  <a:pt x="79" y="67"/>
                  <a:pt x="79" y="72"/>
                  <a:pt x="79" y="74"/>
                </a:cubicBezTo>
                <a:cubicBezTo>
                  <a:pt x="78" y="77"/>
                  <a:pt x="74" y="80"/>
                  <a:pt x="80" y="80"/>
                </a:cubicBezTo>
                <a:cubicBezTo>
                  <a:pt x="80" y="86"/>
                  <a:pt x="74" y="82"/>
                  <a:pt x="71" y="81"/>
                </a:cubicBezTo>
                <a:cubicBezTo>
                  <a:pt x="69" y="81"/>
                  <a:pt x="66" y="82"/>
                  <a:pt x="64" y="81"/>
                </a:cubicBezTo>
                <a:cubicBezTo>
                  <a:pt x="63" y="81"/>
                  <a:pt x="64" y="78"/>
                  <a:pt x="64" y="78"/>
                </a:cubicBezTo>
                <a:cubicBezTo>
                  <a:pt x="63" y="77"/>
                  <a:pt x="61" y="78"/>
                  <a:pt x="60" y="78"/>
                </a:cubicBezTo>
                <a:cubicBezTo>
                  <a:pt x="58" y="76"/>
                  <a:pt x="55" y="70"/>
                  <a:pt x="51" y="70"/>
                </a:cubicBezTo>
                <a:cubicBezTo>
                  <a:pt x="51" y="69"/>
                  <a:pt x="52" y="68"/>
                  <a:pt x="52" y="66"/>
                </a:cubicBezTo>
                <a:cubicBezTo>
                  <a:pt x="52" y="64"/>
                  <a:pt x="51" y="65"/>
                  <a:pt x="51" y="66"/>
                </a:cubicBezTo>
                <a:cubicBezTo>
                  <a:pt x="48" y="67"/>
                  <a:pt x="50" y="63"/>
                  <a:pt x="49" y="63"/>
                </a:cubicBezTo>
                <a:cubicBezTo>
                  <a:pt x="48" y="62"/>
                  <a:pt x="46" y="63"/>
                  <a:pt x="45" y="63"/>
                </a:cubicBezTo>
                <a:cubicBezTo>
                  <a:pt x="43" y="60"/>
                  <a:pt x="43" y="55"/>
                  <a:pt x="38" y="55"/>
                </a:cubicBezTo>
                <a:cubicBezTo>
                  <a:pt x="40" y="48"/>
                  <a:pt x="34" y="48"/>
                  <a:pt x="34" y="42"/>
                </a:cubicBezTo>
                <a:cubicBezTo>
                  <a:pt x="32" y="42"/>
                  <a:pt x="32" y="44"/>
                  <a:pt x="32" y="46"/>
                </a:cubicBezTo>
                <a:cubicBezTo>
                  <a:pt x="29" y="44"/>
                  <a:pt x="30" y="40"/>
                  <a:pt x="28" y="37"/>
                </a:cubicBezTo>
                <a:cubicBezTo>
                  <a:pt x="28" y="36"/>
                  <a:pt x="25" y="34"/>
                  <a:pt x="24" y="33"/>
                </a:cubicBezTo>
                <a:cubicBezTo>
                  <a:pt x="24" y="32"/>
                  <a:pt x="23" y="31"/>
                  <a:pt x="21" y="31"/>
                </a:cubicBezTo>
                <a:cubicBezTo>
                  <a:pt x="22" y="27"/>
                  <a:pt x="20" y="26"/>
                  <a:pt x="19" y="24"/>
                </a:cubicBezTo>
                <a:cubicBezTo>
                  <a:pt x="18" y="21"/>
                  <a:pt x="15" y="21"/>
                  <a:pt x="13" y="20"/>
                </a:cubicBezTo>
                <a:cubicBezTo>
                  <a:pt x="13" y="20"/>
                  <a:pt x="9" y="16"/>
                  <a:pt x="10" y="16"/>
                </a:cubicBezTo>
                <a:cubicBezTo>
                  <a:pt x="8" y="12"/>
                  <a:pt x="14" y="9"/>
                  <a:pt x="8" y="12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53" name="îŝ1iḋe">
            <a:extLst>
              <a:ext uri="{FF2B5EF4-FFF2-40B4-BE49-F238E27FC236}">
                <a16:creationId xmlns:a16="http://schemas.microsoft.com/office/drawing/2014/main" id="{305AF288-E3A6-48B8-A976-FEECBF5D91C0}"/>
              </a:ext>
            </a:extLst>
          </p:cNvPr>
          <p:cNvSpPr/>
          <p:nvPr/>
        </p:nvSpPr>
        <p:spPr bwMode="auto">
          <a:xfrm>
            <a:off x="7041258" y="4678049"/>
            <a:ext cx="219826" cy="400868"/>
          </a:xfrm>
          <a:custGeom>
            <a:avLst/>
            <a:gdLst>
              <a:gd name="T0" fmla="*/ 43 w 57"/>
              <a:gd name="T1" fmla="*/ 0 h 104"/>
              <a:gd name="T2" fmla="*/ 50 w 57"/>
              <a:gd name="T3" fmla="*/ 1 h 104"/>
              <a:gd name="T4" fmla="*/ 47 w 57"/>
              <a:gd name="T5" fmla="*/ 35 h 104"/>
              <a:gd name="T6" fmla="*/ 43 w 57"/>
              <a:gd name="T7" fmla="*/ 57 h 104"/>
              <a:gd name="T8" fmla="*/ 37 w 57"/>
              <a:gd name="T9" fmla="*/ 67 h 104"/>
              <a:gd name="T10" fmla="*/ 36 w 57"/>
              <a:gd name="T11" fmla="*/ 78 h 104"/>
              <a:gd name="T12" fmla="*/ 36 w 57"/>
              <a:gd name="T13" fmla="*/ 82 h 104"/>
              <a:gd name="T14" fmla="*/ 32 w 57"/>
              <a:gd name="T15" fmla="*/ 83 h 104"/>
              <a:gd name="T16" fmla="*/ 30 w 57"/>
              <a:gd name="T17" fmla="*/ 95 h 104"/>
              <a:gd name="T18" fmla="*/ 28 w 57"/>
              <a:gd name="T19" fmla="*/ 96 h 104"/>
              <a:gd name="T20" fmla="*/ 26 w 57"/>
              <a:gd name="T21" fmla="*/ 102 h 104"/>
              <a:gd name="T22" fmla="*/ 8 w 57"/>
              <a:gd name="T23" fmla="*/ 104 h 104"/>
              <a:gd name="T24" fmla="*/ 6 w 57"/>
              <a:gd name="T25" fmla="*/ 95 h 104"/>
              <a:gd name="T26" fmla="*/ 4 w 57"/>
              <a:gd name="T27" fmla="*/ 91 h 104"/>
              <a:gd name="T28" fmla="*/ 0 w 57"/>
              <a:gd name="T29" fmla="*/ 89 h 104"/>
              <a:gd name="T30" fmla="*/ 0 w 57"/>
              <a:gd name="T31" fmla="*/ 82 h 104"/>
              <a:gd name="T32" fmla="*/ 2 w 57"/>
              <a:gd name="T33" fmla="*/ 80 h 104"/>
              <a:gd name="T34" fmla="*/ 0 w 57"/>
              <a:gd name="T35" fmla="*/ 78 h 104"/>
              <a:gd name="T36" fmla="*/ 4 w 57"/>
              <a:gd name="T37" fmla="*/ 70 h 104"/>
              <a:gd name="T38" fmla="*/ 4 w 57"/>
              <a:gd name="T39" fmla="*/ 67 h 104"/>
              <a:gd name="T40" fmla="*/ 8 w 57"/>
              <a:gd name="T41" fmla="*/ 65 h 104"/>
              <a:gd name="T42" fmla="*/ 11 w 57"/>
              <a:gd name="T43" fmla="*/ 55 h 104"/>
              <a:gd name="T44" fmla="*/ 8 w 57"/>
              <a:gd name="T45" fmla="*/ 50 h 104"/>
              <a:gd name="T46" fmla="*/ 8 w 57"/>
              <a:gd name="T47" fmla="*/ 39 h 104"/>
              <a:gd name="T48" fmla="*/ 11 w 57"/>
              <a:gd name="T49" fmla="*/ 35 h 104"/>
              <a:gd name="T50" fmla="*/ 17 w 57"/>
              <a:gd name="T51" fmla="*/ 31 h 104"/>
              <a:gd name="T52" fmla="*/ 26 w 57"/>
              <a:gd name="T53" fmla="*/ 24 h 104"/>
              <a:gd name="T54" fmla="*/ 32 w 57"/>
              <a:gd name="T55" fmla="*/ 26 h 104"/>
              <a:gd name="T56" fmla="*/ 34 w 57"/>
              <a:gd name="T57" fmla="*/ 14 h 104"/>
              <a:gd name="T58" fmla="*/ 39 w 57"/>
              <a:gd name="T59" fmla="*/ 13 h 104"/>
              <a:gd name="T60" fmla="*/ 43 w 57"/>
              <a:gd name="T61" fmla="*/ 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7" h="104">
                <a:moveTo>
                  <a:pt x="43" y="0"/>
                </a:moveTo>
                <a:cubicBezTo>
                  <a:pt x="45" y="1"/>
                  <a:pt x="47" y="2"/>
                  <a:pt x="50" y="1"/>
                </a:cubicBezTo>
                <a:cubicBezTo>
                  <a:pt x="47" y="11"/>
                  <a:pt x="57" y="28"/>
                  <a:pt x="47" y="35"/>
                </a:cubicBezTo>
                <a:cubicBezTo>
                  <a:pt x="47" y="43"/>
                  <a:pt x="46" y="50"/>
                  <a:pt x="43" y="57"/>
                </a:cubicBezTo>
                <a:cubicBezTo>
                  <a:pt x="42" y="61"/>
                  <a:pt x="41" y="66"/>
                  <a:pt x="37" y="67"/>
                </a:cubicBezTo>
                <a:cubicBezTo>
                  <a:pt x="39" y="71"/>
                  <a:pt x="36" y="75"/>
                  <a:pt x="36" y="78"/>
                </a:cubicBezTo>
                <a:cubicBezTo>
                  <a:pt x="35" y="79"/>
                  <a:pt x="36" y="81"/>
                  <a:pt x="36" y="82"/>
                </a:cubicBezTo>
                <a:cubicBezTo>
                  <a:pt x="35" y="82"/>
                  <a:pt x="32" y="83"/>
                  <a:pt x="32" y="83"/>
                </a:cubicBezTo>
                <a:cubicBezTo>
                  <a:pt x="31" y="87"/>
                  <a:pt x="32" y="91"/>
                  <a:pt x="30" y="95"/>
                </a:cubicBezTo>
                <a:cubicBezTo>
                  <a:pt x="30" y="95"/>
                  <a:pt x="28" y="95"/>
                  <a:pt x="28" y="96"/>
                </a:cubicBezTo>
                <a:cubicBezTo>
                  <a:pt x="28" y="98"/>
                  <a:pt x="25" y="99"/>
                  <a:pt x="26" y="102"/>
                </a:cubicBezTo>
                <a:cubicBezTo>
                  <a:pt x="21" y="104"/>
                  <a:pt x="15" y="104"/>
                  <a:pt x="8" y="104"/>
                </a:cubicBezTo>
                <a:cubicBezTo>
                  <a:pt x="8" y="99"/>
                  <a:pt x="4" y="100"/>
                  <a:pt x="6" y="95"/>
                </a:cubicBezTo>
                <a:cubicBezTo>
                  <a:pt x="4" y="95"/>
                  <a:pt x="4" y="92"/>
                  <a:pt x="4" y="91"/>
                </a:cubicBezTo>
                <a:cubicBezTo>
                  <a:pt x="2" y="91"/>
                  <a:pt x="1" y="90"/>
                  <a:pt x="0" y="89"/>
                </a:cubicBezTo>
                <a:cubicBezTo>
                  <a:pt x="0" y="87"/>
                  <a:pt x="0" y="84"/>
                  <a:pt x="0" y="82"/>
                </a:cubicBezTo>
                <a:cubicBezTo>
                  <a:pt x="0" y="80"/>
                  <a:pt x="2" y="80"/>
                  <a:pt x="2" y="80"/>
                </a:cubicBezTo>
                <a:cubicBezTo>
                  <a:pt x="2" y="78"/>
                  <a:pt x="0" y="78"/>
                  <a:pt x="0" y="78"/>
                </a:cubicBezTo>
                <a:cubicBezTo>
                  <a:pt x="1" y="75"/>
                  <a:pt x="3" y="72"/>
                  <a:pt x="4" y="70"/>
                </a:cubicBezTo>
                <a:cubicBezTo>
                  <a:pt x="4" y="70"/>
                  <a:pt x="3" y="67"/>
                  <a:pt x="4" y="67"/>
                </a:cubicBezTo>
                <a:cubicBezTo>
                  <a:pt x="4" y="66"/>
                  <a:pt x="8" y="65"/>
                  <a:pt x="8" y="65"/>
                </a:cubicBezTo>
                <a:cubicBezTo>
                  <a:pt x="9" y="62"/>
                  <a:pt x="5" y="49"/>
                  <a:pt x="11" y="55"/>
                </a:cubicBezTo>
                <a:cubicBezTo>
                  <a:pt x="12" y="51"/>
                  <a:pt x="8" y="53"/>
                  <a:pt x="8" y="50"/>
                </a:cubicBezTo>
                <a:cubicBezTo>
                  <a:pt x="8" y="46"/>
                  <a:pt x="8" y="42"/>
                  <a:pt x="8" y="39"/>
                </a:cubicBezTo>
                <a:cubicBezTo>
                  <a:pt x="11" y="39"/>
                  <a:pt x="11" y="37"/>
                  <a:pt x="11" y="35"/>
                </a:cubicBezTo>
                <a:cubicBezTo>
                  <a:pt x="15" y="36"/>
                  <a:pt x="15" y="32"/>
                  <a:pt x="17" y="31"/>
                </a:cubicBezTo>
                <a:cubicBezTo>
                  <a:pt x="19" y="30"/>
                  <a:pt x="27" y="31"/>
                  <a:pt x="26" y="24"/>
                </a:cubicBezTo>
                <a:cubicBezTo>
                  <a:pt x="29" y="23"/>
                  <a:pt x="29" y="26"/>
                  <a:pt x="32" y="26"/>
                </a:cubicBezTo>
                <a:cubicBezTo>
                  <a:pt x="30" y="20"/>
                  <a:pt x="34" y="19"/>
                  <a:pt x="34" y="14"/>
                </a:cubicBezTo>
                <a:cubicBezTo>
                  <a:pt x="39" y="17"/>
                  <a:pt x="38" y="2"/>
                  <a:pt x="39" y="13"/>
                </a:cubicBezTo>
                <a:cubicBezTo>
                  <a:pt x="46" y="10"/>
                  <a:pt x="40" y="2"/>
                  <a:pt x="43" y="0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54" name="ïśľîḋê">
            <a:extLst>
              <a:ext uri="{FF2B5EF4-FFF2-40B4-BE49-F238E27FC236}">
                <a16:creationId xmlns:a16="http://schemas.microsoft.com/office/drawing/2014/main" id="{9F367876-8D8A-43C2-AB54-CE529B887B9C}"/>
              </a:ext>
            </a:extLst>
          </p:cNvPr>
          <p:cNvSpPr/>
          <p:nvPr/>
        </p:nvSpPr>
        <p:spPr bwMode="auto">
          <a:xfrm>
            <a:off x="9076555" y="4657361"/>
            <a:ext cx="1179287" cy="866390"/>
          </a:xfrm>
          <a:custGeom>
            <a:avLst/>
            <a:gdLst>
              <a:gd name="T0" fmla="*/ 178 w 307"/>
              <a:gd name="T1" fmla="*/ 19 h 226"/>
              <a:gd name="T2" fmla="*/ 171 w 307"/>
              <a:gd name="T3" fmla="*/ 22 h 226"/>
              <a:gd name="T4" fmla="*/ 180 w 307"/>
              <a:gd name="T5" fmla="*/ 34 h 226"/>
              <a:gd name="T6" fmla="*/ 206 w 307"/>
              <a:gd name="T7" fmla="*/ 48 h 226"/>
              <a:gd name="T8" fmla="*/ 214 w 307"/>
              <a:gd name="T9" fmla="*/ 37 h 226"/>
              <a:gd name="T10" fmla="*/ 216 w 307"/>
              <a:gd name="T11" fmla="*/ 30 h 226"/>
              <a:gd name="T12" fmla="*/ 218 w 307"/>
              <a:gd name="T13" fmla="*/ 13 h 226"/>
              <a:gd name="T14" fmla="*/ 223 w 307"/>
              <a:gd name="T15" fmla="*/ 4 h 226"/>
              <a:gd name="T16" fmla="*/ 229 w 307"/>
              <a:gd name="T17" fmla="*/ 11 h 226"/>
              <a:gd name="T18" fmla="*/ 238 w 307"/>
              <a:gd name="T19" fmla="*/ 30 h 226"/>
              <a:gd name="T20" fmla="*/ 247 w 307"/>
              <a:gd name="T21" fmla="*/ 43 h 226"/>
              <a:gd name="T22" fmla="*/ 257 w 307"/>
              <a:gd name="T23" fmla="*/ 56 h 226"/>
              <a:gd name="T24" fmla="*/ 262 w 307"/>
              <a:gd name="T25" fmla="*/ 71 h 226"/>
              <a:gd name="T26" fmla="*/ 268 w 307"/>
              <a:gd name="T27" fmla="*/ 75 h 226"/>
              <a:gd name="T28" fmla="*/ 279 w 307"/>
              <a:gd name="T29" fmla="*/ 82 h 226"/>
              <a:gd name="T30" fmla="*/ 288 w 307"/>
              <a:gd name="T31" fmla="*/ 101 h 226"/>
              <a:gd name="T32" fmla="*/ 292 w 307"/>
              <a:gd name="T33" fmla="*/ 104 h 226"/>
              <a:gd name="T34" fmla="*/ 303 w 307"/>
              <a:gd name="T35" fmla="*/ 112 h 226"/>
              <a:gd name="T36" fmla="*/ 307 w 307"/>
              <a:gd name="T37" fmla="*/ 143 h 226"/>
              <a:gd name="T38" fmla="*/ 301 w 307"/>
              <a:gd name="T39" fmla="*/ 158 h 226"/>
              <a:gd name="T40" fmla="*/ 301 w 307"/>
              <a:gd name="T41" fmla="*/ 164 h 226"/>
              <a:gd name="T42" fmla="*/ 298 w 307"/>
              <a:gd name="T43" fmla="*/ 175 h 226"/>
              <a:gd name="T44" fmla="*/ 287 w 307"/>
              <a:gd name="T45" fmla="*/ 185 h 226"/>
              <a:gd name="T46" fmla="*/ 277 w 307"/>
              <a:gd name="T47" fmla="*/ 212 h 226"/>
              <a:gd name="T48" fmla="*/ 260 w 307"/>
              <a:gd name="T49" fmla="*/ 220 h 226"/>
              <a:gd name="T50" fmla="*/ 253 w 307"/>
              <a:gd name="T51" fmla="*/ 226 h 226"/>
              <a:gd name="T52" fmla="*/ 238 w 307"/>
              <a:gd name="T53" fmla="*/ 222 h 226"/>
              <a:gd name="T54" fmla="*/ 205 w 307"/>
              <a:gd name="T55" fmla="*/ 216 h 226"/>
              <a:gd name="T56" fmla="*/ 203 w 307"/>
              <a:gd name="T57" fmla="*/ 205 h 226"/>
              <a:gd name="T58" fmla="*/ 201 w 307"/>
              <a:gd name="T59" fmla="*/ 199 h 226"/>
              <a:gd name="T60" fmla="*/ 186 w 307"/>
              <a:gd name="T61" fmla="*/ 188 h 226"/>
              <a:gd name="T62" fmla="*/ 178 w 307"/>
              <a:gd name="T63" fmla="*/ 179 h 226"/>
              <a:gd name="T64" fmla="*/ 164 w 307"/>
              <a:gd name="T65" fmla="*/ 173 h 226"/>
              <a:gd name="T66" fmla="*/ 156 w 307"/>
              <a:gd name="T67" fmla="*/ 170 h 226"/>
              <a:gd name="T68" fmla="*/ 121 w 307"/>
              <a:gd name="T69" fmla="*/ 162 h 226"/>
              <a:gd name="T70" fmla="*/ 102 w 307"/>
              <a:gd name="T71" fmla="*/ 168 h 226"/>
              <a:gd name="T72" fmla="*/ 95 w 307"/>
              <a:gd name="T73" fmla="*/ 171 h 226"/>
              <a:gd name="T74" fmla="*/ 89 w 307"/>
              <a:gd name="T75" fmla="*/ 177 h 226"/>
              <a:gd name="T76" fmla="*/ 85 w 307"/>
              <a:gd name="T77" fmla="*/ 177 h 226"/>
              <a:gd name="T78" fmla="*/ 52 w 307"/>
              <a:gd name="T79" fmla="*/ 183 h 226"/>
              <a:gd name="T80" fmla="*/ 46 w 307"/>
              <a:gd name="T81" fmla="*/ 186 h 226"/>
              <a:gd name="T82" fmla="*/ 14 w 307"/>
              <a:gd name="T83" fmla="*/ 192 h 226"/>
              <a:gd name="T84" fmla="*/ 18 w 307"/>
              <a:gd name="T85" fmla="*/ 171 h 226"/>
              <a:gd name="T86" fmla="*/ 14 w 307"/>
              <a:gd name="T87" fmla="*/ 160 h 226"/>
              <a:gd name="T88" fmla="*/ 14 w 307"/>
              <a:gd name="T89" fmla="*/ 153 h 226"/>
              <a:gd name="T90" fmla="*/ 9 w 307"/>
              <a:gd name="T91" fmla="*/ 142 h 226"/>
              <a:gd name="T92" fmla="*/ 7 w 307"/>
              <a:gd name="T93" fmla="*/ 132 h 226"/>
              <a:gd name="T94" fmla="*/ 3 w 307"/>
              <a:gd name="T95" fmla="*/ 121 h 226"/>
              <a:gd name="T96" fmla="*/ 5 w 307"/>
              <a:gd name="T97" fmla="*/ 112 h 226"/>
              <a:gd name="T98" fmla="*/ 5 w 307"/>
              <a:gd name="T99" fmla="*/ 88 h 226"/>
              <a:gd name="T100" fmla="*/ 26 w 307"/>
              <a:gd name="T101" fmla="*/ 75 h 226"/>
              <a:gd name="T102" fmla="*/ 50 w 307"/>
              <a:gd name="T103" fmla="*/ 69 h 226"/>
              <a:gd name="T104" fmla="*/ 63 w 307"/>
              <a:gd name="T105" fmla="*/ 63 h 226"/>
              <a:gd name="T106" fmla="*/ 68 w 307"/>
              <a:gd name="T107" fmla="*/ 43 h 226"/>
              <a:gd name="T108" fmla="*/ 85 w 307"/>
              <a:gd name="T109" fmla="*/ 43 h 226"/>
              <a:gd name="T110" fmla="*/ 89 w 307"/>
              <a:gd name="T111" fmla="*/ 30 h 226"/>
              <a:gd name="T112" fmla="*/ 104 w 307"/>
              <a:gd name="T113" fmla="*/ 20 h 226"/>
              <a:gd name="T114" fmla="*/ 115 w 307"/>
              <a:gd name="T115" fmla="*/ 26 h 226"/>
              <a:gd name="T116" fmla="*/ 119 w 307"/>
              <a:gd name="T117" fmla="*/ 28 h 226"/>
              <a:gd name="T118" fmla="*/ 123 w 307"/>
              <a:gd name="T119" fmla="*/ 24 h 226"/>
              <a:gd name="T120" fmla="*/ 136 w 307"/>
              <a:gd name="T121" fmla="*/ 13 h 226"/>
              <a:gd name="T122" fmla="*/ 145 w 307"/>
              <a:gd name="T123" fmla="*/ 9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07" h="226">
                <a:moveTo>
                  <a:pt x="178" y="9"/>
                </a:moveTo>
                <a:cubicBezTo>
                  <a:pt x="178" y="12"/>
                  <a:pt x="178" y="16"/>
                  <a:pt x="178" y="19"/>
                </a:cubicBezTo>
                <a:cubicBezTo>
                  <a:pt x="177" y="19"/>
                  <a:pt x="175" y="19"/>
                  <a:pt x="173" y="19"/>
                </a:cubicBezTo>
                <a:cubicBezTo>
                  <a:pt x="175" y="21"/>
                  <a:pt x="174" y="22"/>
                  <a:pt x="171" y="22"/>
                </a:cubicBezTo>
                <a:cubicBezTo>
                  <a:pt x="174" y="26"/>
                  <a:pt x="171" y="25"/>
                  <a:pt x="171" y="30"/>
                </a:cubicBezTo>
                <a:cubicBezTo>
                  <a:pt x="173" y="33"/>
                  <a:pt x="176" y="34"/>
                  <a:pt x="180" y="34"/>
                </a:cubicBezTo>
                <a:cubicBezTo>
                  <a:pt x="181" y="42"/>
                  <a:pt x="193" y="38"/>
                  <a:pt x="193" y="47"/>
                </a:cubicBezTo>
                <a:cubicBezTo>
                  <a:pt x="198" y="47"/>
                  <a:pt x="204" y="46"/>
                  <a:pt x="206" y="48"/>
                </a:cubicBezTo>
                <a:cubicBezTo>
                  <a:pt x="210" y="48"/>
                  <a:pt x="207" y="40"/>
                  <a:pt x="214" y="43"/>
                </a:cubicBezTo>
                <a:cubicBezTo>
                  <a:pt x="213" y="42"/>
                  <a:pt x="211" y="37"/>
                  <a:pt x="214" y="37"/>
                </a:cubicBezTo>
                <a:cubicBezTo>
                  <a:pt x="216" y="37"/>
                  <a:pt x="213" y="34"/>
                  <a:pt x="214" y="32"/>
                </a:cubicBezTo>
                <a:cubicBezTo>
                  <a:pt x="214" y="32"/>
                  <a:pt x="216" y="31"/>
                  <a:pt x="216" y="30"/>
                </a:cubicBezTo>
                <a:cubicBezTo>
                  <a:pt x="216" y="28"/>
                  <a:pt x="218" y="26"/>
                  <a:pt x="218" y="22"/>
                </a:cubicBezTo>
                <a:cubicBezTo>
                  <a:pt x="217" y="21"/>
                  <a:pt x="215" y="19"/>
                  <a:pt x="218" y="13"/>
                </a:cubicBezTo>
                <a:cubicBezTo>
                  <a:pt x="218" y="13"/>
                  <a:pt x="221" y="13"/>
                  <a:pt x="221" y="13"/>
                </a:cubicBezTo>
                <a:cubicBezTo>
                  <a:pt x="223" y="11"/>
                  <a:pt x="221" y="5"/>
                  <a:pt x="223" y="4"/>
                </a:cubicBezTo>
                <a:cubicBezTo>
                  <a:pt x="227" y="3"/>
                  <a:pt x="224" y="9"/>
                  <a:pt x="227" y="11"/>
                </a:cubicBezTo>
                <a:cubicBezTo>
                  <a:pt x="227" y="11"/>
                  <a:pt x="229" y="11"/>
                  <a:pt x="229" y="11"/>
                </a:cubicBezTo>
                <a:cubicBezTo>
                  <a:pt x="230" y="14"/>
                  <a:pt x="231" y="18"/>
                  <a:pt x="232" y="20"/>
                </a:cubicBezTo>
                <a:cubicBezTo>
                  <a:pt x="234" y="24"/>
                  <a:pt x="238" y="26"/>
                  <a:pt x="238" y="30"/>
                </a:cubicBezTo>
                <a:cubicBezTo>
                  <a:pt x="243" y="25"/>
                  <a:pt x="240" y="33"/>
                  <a:pt x="246" y="32"/>
                </a:cubicBezTo>
                <a:cubicBezTo>
                  <a:pt x="245" y="36"/>
                  <a:pt x="245" y="40"/>
                  <a:pt x="247" y="43"/>
                </a:cubicBezTo>
                <a:cubicBezTo>
                  <a:pt x="250" y="46"/>
                  <a:pt x="247" y="50"/>
                  <a:pt x="249" y="56"/>
                </a:cubicBezTo>
                <a:cubicBezTo>
                  <a:pt x="254" y="50"/>
                  <a:pt x="250" y="55"/>
                  <a:pt x="257" y="56"/>
                </a:cubicBezTo>
                <a:cubicBezTo>
                  <a:pt x="257" y="59"/>
                  <a:pt x="255" y="59"/>
                  <a:pt x="255" y="61"/>
                </a:cubicBezTo>
                <a:cubicBezTo>
                  <a:pt x="258" y="64"/>
                  <a:pt x="263" y="64"/>
                  <a:pt x="262" y="71"/>
                </a:cubicBezTo>
                <a:cubicBezTo>
                  <a:pt x="264" y="71"/>
                  <a:pt x="267" y="70"/>
                  <a:pt x="268" y="71"/>
                </a:cubicBezTo>
                <a:cubicBezTo>
                  <a:pt x="268" y="71"/>
                  <a:pt x="267" y="74"/>
                  <a:pt x="268" y="75"/>
                </a:cubicBezTo>
                <a:cubicBezTo>
                  <a:pt x="268" y="75"/>
                  <a:pt x="271" y="74"/>
                  <a:pt x="272" y="75"/>
                </a:cubicBezTo>
                <a:cubicBezTo>
                  <a:pt x="274" y="77"/>
                  <a:pt x="273" y="83"/>
                  <a:pt x="279" y="82"/>
                </a:cubicBezTo>
                <a:cubicBezTo>
                  <a:pt x="279" y="87"/>
                  <a:pt x="282" y="92"/>
                  <a:pt x="285" y="95"/>
                </a:cubicBezTo>
                <a:cubicBezTo>
                  <a:pt x="286" y="97"/>
                  <a:pt x="287" y="99"/>
                  <a:pt x="288" y="101"/>
                </a:cubicBezTo>
                <a:cubicBezTo>
                  <a:pt x="289" y="101"/>
                  <a:pt x="291" y="100"/>
                  <a:pt x="292" y="101"/>
                </a:cubicBezTo>
                <a:cubicBezTo>
                  <a:pt x="293" y="101"/>
                  <a:pt x="291" y="104"/>
                  <a:pt x="292" y="104"/>
                </a:cubicBezTo>
                <a:cubicBezTo>
                  <a:pt x="294" y="106"/>
                  <a:pt x="297" y="105"/>
                  <a:pt x="296" y="104"/>
                </a:cubicBezTo>
                <a:cubicBezTo>
                  <a:pt x="300" y="108"/>
                  <a:pt x="297" y="113"/>
                  <a:pt x="303" y="112"/>
                </a:cubicBezTo>
                <a:cubicBezTo>
                  <a:pt x="299" y="117"/>
                  <a:pt x="304" y="124"/>
                  <a:pt x="305" y="132"/>
                </a:cubicBezTo>
                <a:cubicBezTo>
                  <a:pt x="306" y="137"/>
                  <a:pt x="303" y="141"/>
                  <a:pt x="307" y="143"/>
                </a:cubicBezTo>
                <a:cubicBezTo>
                  <a:pt x="303" y="146"/>
                  <a:pt x="304" y="149"/>
                  <a:pt x="303" y="157"/>
                </a:cubicBezTo>
                <a:cubicBezTo>
                  <a:pt x="303" y="156"/>
                  <a:pt x="300" y="157"/>
                  <a:pt x="301" y="158"/>
                </a:cubicBezTo>
                <a:cubicBezTo>
                  <a:pt x="302" y="158"/>
                  <a:pt x="303" y="158"/>
                  <a:pt x="303" y="158"/>
                </a:cubicBezTo>
                <a:cubicBezTo>
                  <a:pt x="303" y="159"/>
                  <a:pt x="302" y="163"/>
                  <a:pt x="301" y="164"/>
                </a:cubicBezTo>
                <a:cubicBezTo>
                  <a:pt x="301" y="164"/>
                  <a:pt x="298" y="166"/>
                  <a:pt x="298" y="166"/>
                </a:cubicBezTo>
                <a:cubicBezTo>
                  <a:pt x="297" y="168"/>
                  <a:pt x="301" y="171"/>
                  <a:pt x="298" y="175"/>
                </a:cubicBezTo>
                <a:cubicBezTo>
                  <a:pt x="294" y="175"/>
                  <a:pt x="295" y="180"/>
                  <a:pt x="290" y="179"/>
                </a:cubicBezTo>
                <a:cubicBezTo>
                  <a:pt x="291" y="183"/>
                  <a:pt x="290" y="185"/>
                  <a:pt x="287" y="185"/>
                </a:cubicBezTo>
                <a:cubicBezTo>
                  <a:pt x="288" y="192"/>
                  <a:pt x="284" y="194"/>
                  <a:pt x="285" y="201"/>
                </a:cubicBezTo>
                <a:cubicBezTo>
                  <a:pt x="277" y="200"/>
                  <a:pt x="278" y="207"/>
                  <a:pt x="277" y="212"/>
                </a:cubicBezTo>
                <a:cubicBezTo>
                  <a:pt x="275" y="212"/>
                  <a:pt x="272" y="212"/>
                  <a:pt x="272" y="214"/>
                </a:cubicBezTo>
                <a:cubicBezTo>
                  <a:pt x="271" y="218"/>
                  <a:pt x="264" y="218"/>
                  <a:pt x="260" y="220"/>
                </a:cubicBezTo>
                <a:cubicBezTo>
                  <a:pt x="259" y="221"/>
                  <a:pt x="258" y="223"/>
                  <a:pt x="257" y="224"/>
                </a:cubicBezTo>
                <a:cubicBezTo>
                  <a:pt x="255" y="224"/>
                  <a:pt x="253" y="223"/>
                  <a:pt x="253" y="226"/>
                </a:cubicBezTo>
                <a:cubicBezTo>
                  <a:pt x="249" y="223"/>
                  <a:pt x="247" y="219"/>
                  <a:pt x="242" y="218"/>
                </a:cubicBezTo>
                <a:cubicBezTo>
                  <a:pt x="238" y="216"/>
                  <a:pt x="239" y="221"/>
                  <a:pt x="238" y="222"/>
                </a:cubicBezTo>
                <a:cubicBezTo>
                  <a:pt x="234" y="224"/>
                  <a:pt x="228" y="221"/>
                  <a:pt x="225" y="226"/>
                </a:cubicBezTo>
                <a:cubicBezTo>
                  <a:pt x="218" y="222"/>
                  <a:pt x="213" y="217"/>
                  <a:pt x="205" y="216"/>
                </a:cubicBezTo>
                <a:cubicBezTo>
                  <a:pt x="207" y="214"/>
                  <a:pt x="207" y="212"/>
                  <a:pt x="205" y="207"/>
                </a:cubicBezTo>
                <a:cubicBezTo>
                  <a:pt x="204" y="206"/>
                  <a:pt x="203" y="207"/>
                  <a:pt x="203" y="205"/>
                </a:cubicBezTo>
                <a:cubicBezTo>
                  <a:pt x="203" y="205"/>
                  <a:pt x="203" y="203"/>
                  <a:pt x="203" y="203"/>
                </a:cubicBezTo>
                <a:cubicBezTo>
                  <a:pt x="202" y="201"/>
                  <a:pt x="197" y="200"/>
                  <a:pt x="201" y="199"/>
                </a:cubicBezTo>
                <a:cubicBezTo>
                  <a:pt x="200" y="198"/>
                  <a:pt x="192" y="194"/>
                  <a:pt x="191" y="198"/>
                </a:cubicBezTo>
                <a:cubicBezTo>
                  <a:pt x="189" y="195"/>
                  <a:pt x="189" y="190"/>
                  <a:pt x="186" y="188"/>
                </a:cubicBezTo>
                <a:cubicBezTo>
                  <a:pt x="185" y="184"/>
                  <a:pt x="187" y="183"/>
                  <a:pt x="188" y="181"/>
                </a:cubicBezTo>
                <a:cubicBezTo>
                  <a:pt x="186" y="179"/>
                  <a:pt x="184" y="180"/>
                  <a:pt x="178" y="179"/>
                </a:cubicBezTo>
                <a:cubicBezTo>
                  <a:pt x="175" y="181"/>
                  <a:pt x="175" y="188"/>
                  <a:pt x="167" y="186"/>
                </a:cubicBezTo>
                <a:cubicBezTo>
                  <a:pt x="169" y="179"/>
                  <a:pt x="162" y="181"/>
                  <a:pt x="164" y="173"/>
                </a:cubicBezTo>
                <a:cubicBezTo>
                  <a:pt x="159" y="173"/>
                  <a:pt x="158" y="170"/>
                  <a:pt x="152" y="171"/>
                </a:cubicBezTo>
                <a:cubicBezTo>
                  <a:pt x="152" y="170"/>
                  <a:pt x="155" y="170"/>
                  <a:pt x="156" y="170"/>
                </a:cubicBezTo>
                <a:cubicBezTo>
                  <a:pt x="151" y="164"/>
                  <a:pt x="147" y="169"/>
                  <a:pt x="137" y="168"/>
                </a:cubicBezTo>
                <a:cubicBezTo>
                  <a:pt x="131" y="166"/>
                  <a:pt x="126" y="164"/>
                  <a:pt x="121" y="162"/>
                </a:cubicBezTo>
                <a:cubicBezTo>
                  <a:pt x="116" y="164"/>
                  <a:pt x="111" y="163"/>
                  <a:pt x="109" y="168"/>
                </a:cubicBezTo>
                <a:cubicBezTo>
                  <a:pt x="107" y="168"/>
                  <a:pt x="104" y="167"/>
                  <a:pt x="102" y="168"/>
                </a:cubicBezTo>
                <a:cubicBezTo>
                  <a:pt x="100" y="168"/>
                  <a:pt x="101" y="169"/>
                  <a:pt x="100" y="170"/>
                </a:cubicBezTo>
                <a:cubicBezTo>
                  <a:pt x="97" y="170"/>
                  <a:pt x="98" y="166"/>
                  <a:pt x="95" y="171"/>
                </a:cubicBezTo>
                <a:cubicBezTo>
                  <a:pt x="94" y="172"/>
                  <a:pt x="92" y="173"/>
                  <a:pt x="93" y="175"/>
                </a:cubicBezTo>
                <a:cubicBezTo>
                  <a:pt x="90" y="173"/>
                  <a:pt x="89" y="169"/>
                  <a:pt x="89" y="177"/>
                </a:cubicBezTo>
                <a:cubicBezTo>
                  <a:pt x="87" y="177"/>
                  <a:pt x="87" y="175"/>
                  <a:pt x="85" y="175"/>
                </a:cubicBezTo>
                <a:cubicBezTo>
                  <a:pt x="83" y="175"/>
                  <a:pt x="85" y="177"/>
                  <a:pt x="85" y="177"/>
                </a:cubicBezTo>
                <a:cubicBezTo>
                  <a:pt x="83" y="181"/>
                  <a:pt x="77" y="179"/>
                  <a:pt x="76" y="185"/>
                </a:cubicBezTo>
                <a:cubicBezTo>
                  <a:pt x="71" y="181"/>
                  <a:pt x="60" y="183"/>
                  <a:pt x="52" y="183"/>
                </a:cubicBezTo>
                <a:cubicBezTo>
                  <a:pt x="49" y="182"/>
                  <a:pt x="51" y="186"/>
                  <a:pt x="50" y="186"/>
                </a:cubicBezTo>
                <a:cubicBezTo>
                  <a:pt x="49" y="187"/>
                  <a:pt x="47" y="186"/>
                  <a:pt x="46" y="186"/>
                </a:cubicBezTo>
                <a:cubicBezTo>
                  <a:pt x="44" y="187"/>
                  <a:pt x="43" y="188"/>
                  <a:pt x="40" y="188"/>
                </a:cubicBezTo>
                <a:cubicBezTo>
                  <a:pt x="35" y="190"/>
                  <a:pt x="26" y="194"/>
                  <a:pt x="14" y="192"/>
                </a:cubicBezTo>
                <a:cubicBezTo>
                  <a:pt x="15" y="187"/>
                  <a:pt x="14" y="181"/>
                  <a:pt x="20" y="181"/>
                </a:cubicBezTo>
                <a:cubicBezTo>
                  <a:pt x="19" y="178"/>
                  <a:pt x="22" y="172"/>
                  <a:pt x="18" y="171"/>
                </a:cubicBezTo>
                <a:cubicBezTo>
                  <a:pt x="13" y="171"/>
                  <a:pt x="20" y="170"/>
                  <a:pt x="18" y="164"/>
                </a:cubicBezTo>
                <a:cubicBezTo>
                  <a:pt x="16" y="159"/>
                  <a:pt x="16" y="168"/>
                  <a:pt x="14" y="160"/>
                </a:cubicBezTo>
                <a:cubicBezTo>
                  <a:pt x="14" y="160"/>
                  <a:pt x="15" y="157"/>
                  <a:pt x="14" y="157"/>
                </a:cubicBezTo>
                <a:cubicBezTo>
                  <a:pt x="12" y="154"/>
                  <a:pt x="15" y="156"/>
                  <a:pt x="14" y="153"/>
                </a:cubicBezTo>
                <a:cubicBezTo>
                  <a:pt x="14" y="149"/>
                  <a:pt x="10" y="146"/>
                  <a:pt x="13" y="143"/>
                </a:cubicBezTo>
                <a:cubicBezTo>
                  <a:pt x="13" y="141"/>
                  <a:pt x="10" y="143"/>
                  <a:pt x="9" y="142"/>
                </a:cubicBezTo>
                <a:cubicBezTo>
                  <a:pt x="8" y="141"/>
                  <a:pt x="9" y="139"/>
                  <a:pt x="9" y="138"/>
                </a:cubicBezTo>
                <a:cubicBezTo>
                  <a:pt x="9" y="138"/>
                  <a:pt x="7" y="132"/>
                  <a:pt x="7" y="132"/>
                </a:cubicBezTo>
                <a:cubicBezTo>
                  <a:pt x="4" y="130"/>
                  <a:pt x="8" y="131"/>
                  <a:pt x="7" y="129"/>
                </a:cubicBezTo>
                <a:cubicBezTo>
                  <a:pt x="6" y="126"/>
                  <a:pt x="2" y="125"/>
                  <a:pt x="3" y="121"/>
                </a:cubicBezTo>
                <a:cubicBezTo>
                  <a:pt x="8" y="122"/>
                  <a:pt x="5" y="114"/>
                  <a:pt x="9" y="114"/>
                </a:cubicBezTo>
                <a:cubicBezTo>
                  <a:pt x="9" y="111"/>
                  <a:pt x="6" y="113"/>
                  <a:pt x="5" y="112"/>
                </a:cubicBezTo>
                <a:cubicBezTo>
                  <a:pt x="4" y="110"/>
                  <a:pt x="6" y="105"/>
                  <a:pt x="1" y="106"/>
                </a:cubicBezTo>
                <a:cubicBezTo>
                  <a:pt x="0" y="98"/>
                  <a:pt x="4" y="94"/>
                  <a:pt x="5" y="88"/>
                </a:cubicBezTo>
                <a:cubicBezTo>
                  <a:pt x="7" y="91"/>
                  <a:pt x="14" y="89"/>
                  <a:pt x="14" y="84"/>
                </a:cubicBezTo>
                <a:cubicBezTo>
                  <a:pt x="15" y="80"/>
                  <a:pt x="26" y="83"/>
                  <a:pt x="26" y="75"/>
                </a:cubicBezTo>
                <a:cubicBezTo>
                  <a:pt x="36" y="76"/>
                  <a:pt x="41" y="71"/>
                  <a:pt x="50" y="71"/>
                </a:cubicBezTo>
                <a:cubicBezTo>
                  <a:pt x="52" y="71"/>
                  <a:pt x="50" y="68"/>
                  <a:pt x="50" y="69"/>
                </a:cubicBezTo>
                <a:cubicBezTo>
                  <a:pt x="53" y="65"/>
                  <a:pt x="59" y="68"/>
                  <a:pt x="59" y="61"/>
                </a:cubicBezTo>
                <a:cubicBezTo>
                  <a:pt x="61" y="62"/>
                  <a:pt x="61" y="63"/>
                  <a:pt x="63" y="63"/>
                </a:cubicBezTo>
                <a:cubicBezTo>
                  <a:pt x="67" y="64"/>
                  <a:pt x="62" y="55"/>
                  <a:pt x="68" y="58"/>
                </a:cubicBezTo>
                <a:cubicBezTo>
                  <a:pt x="67" y="50"/>
                  <a:pt x="68" y="51"/>
                  <a:pt x="68" y="43"/>
                </a:cubicBezTo>
                <a:cubicBezTo>
                  <a:pt x="73" y="43"/>
                  <a:pt x="76" y="45"/>
                  <a:pt x="80" y="47"/>
                </a:cubicBezTo>
                <a:cubicBezTo>
                  <a:pt x="82" y="45"/>
                  <a:pt x="82" y="42"/>
                  <a:pt x="85" y="43"/>
                </a:cubicBezTo>
                <a:cubicBezTo>
                  <a:pt x="83" y="39"/>
                  <a:pt x="90" y="36"/>
                  <a:pt x="85" y="35"/>
                </a:cubicBezTo>
                <a:cubicBezTo>
                  <a:pt x="86" y="33"/>
                  <a:pt x="89" y="33"/>
                  <a:pt x="89" y="30"/>
                </a:cubicBezTo>
                <a:cubicBezTo>
                  <a:pt x="95" y="31"/>
                  <a:pt x="91" y="23"/>
                  <a:pt x="98" y="26"/>
                </a:cubicBezTo>
                <a:cubicBezTo>
                  <a:pt x="100" y="24"/>
                  <a:pt x="102" y="22"/>
                  <a:pt x="104" y="20"/>
                </a:cubicBezTo>
                <a:cubicBezTo>
                  <a:pt x="106" y="22"/>
                  <a:pt x="109" y="23"/>
                  <a:pt x="113" y="22"/>
                </a:cubicBezTo>
                <a:cubicBezTo>
                  <a:pt x="109" y="26"/>
                  <a:pt x="114" y="24"/>
                  <a:pt x="115" y="26"/>
                </a:cubicBezTo>
                <a:cubicBezTo>
                  <a:pt x="115" y="26"/>
                  <a:pt x="115" y="28"/>
                  <a:pt x="115" y="28"/>
                </a:cubicBezTo>
                <a:cubicBezTo>
                  <a:pt x="116" y="28"/>
                  <a:pt x="118" y="27"/>
                  <a:pt x="119" y="28"/>
                </a:cubicBezTo>
                <a:cubicBezTo>
                  <a:pt x="119" y="28"/>
                  <a:pt x="121" y="33"/>
                  <a:pt x="126" y="32"/>
                </a:cubicBezTo>
                <a:cubicBezTo>
                  <a:pt x="129" y="33"/>
                  <a:pt x="127" y="22"/>
                  <a:pt x="123" y="24"/>
                </a:cubicBezTo>
                <a:cubicBezTo>
                  <a:pt x="124" y="22"/>
                  <a:pt x="126" y="21"/>
                  <a:pt x="128" y="20"/>
                </a:cubicBezTo>
                <a:cubicBezTo>
                  <a:pt x="128" y="16"/>
                  <a:pt x="131" y="13"/>
                  <a:pt x="136" y="13"/>
                </a:cubicBezTo>
                <a:cubicBezTo>
                  <a:pt x="135" y="9"/>
                  <a:pt x="137" y="7"/>
                  <a:pt x="141" y="7"/>
                </a:cubicBezTo>
                <a:cubicBezTo>
                  <a:pt x="138" y="13"/>
                  <a:pt x="140" y="10"/>
                  <a:pt x="145" y="9"/>
                </a:cubicBezTo>
                <a:cubicBezTo>
                  <a:pt x="153" y="0"/>
                  <a:pt x="168" y="9"/>
                  <a:pt x="178" y="9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46" name="îslïḍe">
            <a:extLst>
              <a:ext uri="{FF2B5EF4-FFF2-40B4-BE49-F238E27FC236}">
                <a16:creationId xmlns:a16="http://schemas.microsoft.com/office/drawing/2014/main" id="{402204E1-3373-423E-ABE4-DD3438A8925C}"/>
              </a:ext>
            </a:extLst>
          </p:cNvPr>
          <p:cNvSpPr/>
          <p:nvPr/>
        </p:nvSpPr>
        <p:spPr>
          <a:xfrm>
            <a:off x="1046637" y="2679539"/>
            <a:ext cx="786720" cy="786718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>
            <a:normAutofit/>
          </a:bodyPr>
          <a:lstStyle/>
          <a:p>
            <a:pPr algn="ctr"/>
            <a:endParaRPr dirty="0"/>
          </a:p>
        </p:txBody>
      </p:sp>
      <p:sp>
        <p:nvSpPr>
          <p:cNvPr id="47" name="išḻídé">
            <a:extLst>
              <a:ext uri="{FF2B5EF4-FFF2-40B4-BE49-F238E27FC236}">
                <a16:creationId xmlns:a16="http://schemas.microsoft.com/office/drawing/2014/main" id="{5505C96C-C0A7-4A2F-BB5C-C804B6294A7D}"/>
              </a:ext>
            </a:extLst>
          </p:cNvPr>
          <p:cNvSpPr/>
          <p:nvPr/>
        </p:nvSpPr>
        <p:spPr bwMode="auto">
          <a:xfrm>
            <a:off x="1216161" y="2857564"/>
            <a:ext cx="447671" cy="430666"/>
          </a:xfrm>
          <a:custGeom>
            <a:avLst/>
            <a:gdLst>
              <a:gd name="connsiteX0" fmla="*/ 195114 w 608814"/>
              <a:gd name="connsiteY0" fmla="*/ 351627 h 585693"/>
              <a:gd name="connsiteX1" fmla="*/ 258290 w 608814"/>
              <a:gd name="connsiteY1" fmla="*/ 351627 h 585693"/>
              <a:gd name="connsiteX2" fmla="*/ 282731 w 608814"/>
              <a:gd name="connsiteY2" fmla="*/ 376018 h 585693"/>
              <a:gd name="connsiteX3" fmla="*/ 282731 w 608814"/>
              <a:gd name="connsiteY3" fmla="*/ 561210 h 585693"/>
              <a:gd name="connsiteX4" fmla="*/ 258290 w 608814"/>
              <a:gd name="connsiteY4" fmla="*/ 585693 h 585693"/>
              <a:gd name="connsiteX5" fmla="*/ 195114 w 608814"/>
              <a:gd name="connsiteY5" fmla="*/ 585693 h 585693"/>
              <a:gd name="connsiteX6" fmla="*/ 170673 w 608814"/>
              <a:gd name="connsiteY6" fmla="*/ 561210 h 585693"/>
              <a:gd name="connsiteX7" fmla="*/ 170673 w 608814"/>
              <a:gd name="connsiteY7" fmla="*/ 376018 h 585693"/>
              <a:gd name="connsiteX8" fmla="*/ 195114 w 608814"/>
              <a:gd name="connsiteY8" fmla="*/ 351627 h 585693"/>
              <a:gd name="connsiteX9" fmla="*/ 358100 w 608814"/>
              <a:gd name="connsiteY9" fmla="*/ 249872 h 585693"/>
              <a:gd name="connsiteX10" fmla="*/ 421316 w 608814"/>
              <a:gd name="connsiteY10" fmla="*/ 249872 h 585693"/>
              <a:gd name="connsiteX11" fmla="*/ 445737 w 608814"/>
              <a:gd name="connsiteY11" fmla="*/ 274267 h 585693"/>
              <a:gd name="connsiteX12" fmla="*/ 445737 w 608814"/>
              <a:gd name="connsiteY12" fmla="*/ 561206 h 585693"/>
              <a:gd name="connsiteX13" fmla="*/ 421316 w 608814"/>
              <a:gd name="connsiteY13" fmla="*/ 585693 h 585693"/>
              <a:gd name="connsiteX14" fmla="*/ 358100 w 608814"/>
              <a:gd name="connsiteY14" fmla="*/ 585693 h 585693"/>
              <a:gd name="connsiteX15" fmla="*/ 333679 w 608814"/>
              <a:gd name="connsiteY15" fmla="*/ 561206 h 585693"/>
              <a:gd name="connsiteX16" fmla="*/ 333679 w 608814"/>
              <a:gd name="connsiteY16" fmla="*/ 274267 h 585693"/>
              <a:gd name="connsiteX17" fmla="*/ 358100 w 608814"/>
              <a:gd name="connsiteY17" fmla="*/ 249872 h 585693"/>
              <a:gd name="connsiteX18" fmla="*/ 140260 w 608814"/>
              <a:gd name="connsiteY18" fmla="*/ 224680 h 585693"/>
              <a:gd name="connsiteX19" fmla="*/ 191844 w 608814"/>
              <a:gd name="connsiteY19" fmla="*/ 276122 h 585693"/>
              <a:gd name="connsiteX20" fmla="*/ 140260 w 608814"/>
              <a:gd name="connsiteY20" fmla="*/ 327564 h 585693"/>
              <a:gd name="connsiteX21" fmla="*/ 88676 w 608814"/>
              <a:gd name="connsiteY21" fmla="*/ 276122 h 585693"/>
              <a:gd name="connsiteX22" fmla="*/ 140260 w 608814"/>
              <a:gd name="connsiteY22" fmla="*/ 224680 h 585693"/>
              <a:gd name="connsiteX23" fmla="*/ 521177 w 608814"/>
              <a:gd name="connsiteY23" fmla="*/ 148117 h 585693"/>
              <a:gd name="connsiteX24" fmla="*/ 584301 w 608814"/>
              <a:gd name="connsiteY24" fmla="*/ 148117 h 585693"/>
              <a:gd name="connsiteX25" fmla="*/ 608814 w 608814"/>
              <a:gd name="connsiteY25" fmla="*/ 172601 h 585693"/>
              <a:gd name="connsiteX26" fmla="*/ 608814 w 608814"/>
              <a:gd name="connsiteY26" fmla="*/ 561209 h 585693"/>
              <a:gd name="connsiteX27" fmla="*/ 584301 w 608814"/>
              <a:gd name="connsiteY27" fmla="*/ 585693 h 585693"/>
              <a:gd name="connsiteX28" fmla="*/ 521177 w 608814"/>
              <a:gd name="connsiteY28" fmla="*/ 585693 h 585693"/>
              <a:gd name="connsiteX29" fmla="*/ 496756 w 608814"/>
              <a:gd name="connsiteY29" fmla="*/ 561209 h 585693"/>
              <a:gd name="connsiteX30" fmla="*/ 496756 w 608814"/>
              <a:gd name="connsiteY30" fmla="*/ 172601 h 585693"/>
              <a:gd name="connsiteX31" fmla="*/ 521177 w 608814"/>
              <a:gd name="connsiteY31" fmla="*/ 148117 h 585693"/>
              <a:gd name="connsiteX32" fmla="*/ 116229 w 608814"/>
              <a:gd name="connsiteY32" fmla="*/ 131322 h 585693"/>
              <a:gd name="connsiteX33" fmla="*/ 164246 w 608814"/>
              <a:gd name="connsiteY33" fmla="*/ 131322 h 585693"/>
              <a:gd name="connsiteX34" fmla="*/ 184061 w 608814"/>
              <a:gd name="connsiteY34" fmla="*/ 151113 h 585693"/>
              <a:gd name="connsiteX35" fmla="*/ 184061 w 608814"/>
              <a:gd name="connsiteY35" fmla="*/ 171457 h 585693"/>
              <a:gd name="connsiteX36" fmla="*/ 208669 w 608814"/>
              <a:gd name="connsiteY36" fmla="*/ 186094 h 585693"/>
              <a:gd name="connsiteX37" fmla="*/ 226641 w 608814"/>
              <a:gd name="connsiteY37" fmla="*/ 175692 h 585693"/>
              <a:gd name="connsiteX38" fmla="*/ 253737 w 608814"/>
              <a:gd name="connsiteY38" fmla="*/ 182964 h 585693"/>
              <a:gd name="connsiteX39" fmla="*/ 277792 w 608814"/>
              <a:gd name="connsiteY39" fmla="*/ 224572 h 585693"/>
              <a:gd name="connsiteX40" fmla="*/ 279727 w 608814"/>
              <a:gd name="connsiteY40" fmla="*/ 239577 h 585693"/>
              <a:gd name="connsiteX41" fmla="*/ 270511 w 608814"/>
              <a:gd name="connsiteY41" fmla="*/ 251544 h 585693"/>
              <a:gd name="connsiteX42" fmla="*/ 252355 w 608814"/>
              <a:gd name="connsiteY42" fmla="*/ 262038 h 585693"/>
              <a:gd name="connsiteX43" fmla="*/ 253829 w 608814"/>
              <a:gd name="connsiteY43" fmla="*/ 276122 h 585693"/>
              <a:gd name="connsiteX44" fmla="*/ 252355 w 608814"/>
              <a:gd name="connsiteY44" fmla="*/ 290206 h 585693"/>
              <a:gd name="connsiteX45" fmla="*/ 270511 w 608814"/>
              <a:gd name="connsiteY45" fmla="*/ 300700 h 585693"/>
              <a:gd name="connsiteX46" fmla="*/ 278714 w 608814"/>
              <a:gd name="connsiteY46" fmla="*/ 325094 h 585693"/>
              <a:gd name="connsiteX47" fmla="*/ 258253 w 608814"/>
              <a:gd name="connsiteY47" fmla="*/ 321136 h 585693"/>
              <a:gd name="connsiteX48" fmla="*/ 195858 w 608814"/>
              <a:gd name="connsiteY48" fmla="*/ 321136 h 585693"/>
              <a:gd name="connsiteX49" fmla="*/ 212171 w 608814"/>
              <a:gd name="connsiteY49" fmla="*/ 276122 h 585693"/>
              <a:gd name="connsiteX50" fmla="*/ 140191 w 608814"/>
              <a:gd name="connsiteY50" fmla="*/ 204320 h 585693"/>
              <a:gd name="connsiteX51" fmla="*/ 68304 w 608814"/>
              <a:gd name="connsiteY51" fmla="*/ 276122 h 585693"/>
              <a:gd name="connsiteX52" fmla="*/ 140191 w 608814"/>
              <a:gd name="connsiteY52" fmla="*/ 348016 h 585693"/>
              <a:gd name="connsiteX53" fmla="*/ 148486 w 608814"/>
              <a:gd name="connsiteY53" fmla="*/ 347095 h 585693"/>
              <a:gd name="connsiteX54" fmla="*/ 140099 w 608814"/>
              <a:gd name="connsiteY54" fmla="*/ 376000 h 585693"/>
              <a:gd name="connsiteX55" fmla="*/ 140099 w 608814"/>
              <a:gd name="connsiteY55" fmla="*/ 420922 h 585693"/>
              <a:gd name="connsiteX56" fmla="*/ 116229 w 608814"/>
              <a:gd name="connsiteY56" fmla="*/ 420922 h 585693"/>
              <a:gd name="connsiteX57" fmla="*/ 96413 w 608814"/>
              <a:gd name="connsiteY57" fmla="*/ 401131 h 585693"/>
              <a:gd name="connsiteX58" fmla="*/ 96413 w 608814"/>
              <a:gd name="connsiteY58" fmla="*/ 380787 h 585693"/>
              <a:gd name="connsiteX59" fmla="*/ 71806 w 608814"/>
              <a:gd name="connsiteY59" fmla="*/ 366150 h 585693"/>
              <a:gd name="connsiteX60" fmla="*/ 53742 w 608814"/>
              <a:gd name="connsiteY60" fmla="*/ 376552 h 585693"/>
              <a:gd name="connsiteX61" fmla="*/ 38719 w 608814"/>
              <a:gd name="connsiteY61" fmla="*/ 378577 h 585693"/>
              <a:gd name="connsiteX62" fmla="*/ 26738 w 608814"/>
              <a:gd name="connsiteY62" fmla="*/ 369372 h 585693"/>
              <a:gd name="connsiteX63" fmla="*/ 2683 w 608814"/>
              <a:gd name="connsiteY63" fmla="*/ 327764 h 585693"/>
              <a:gd name="connsiteX64" fmla="*/ 9872 w 608814"/>
              <a:gd name="connsiteY64" fmla="*/ 300700 h 585693"/>
              <a:gd name="connsiteX65" fmla="*/ 28120 w 608814"/>
              <a:gd name="connsiteY65" fmla="*/ 290206 h 585693"/>
              <a:gd name="connsiteX66" fmla="*/ 26645 w 608814"/>
              <a:gd name="connsiteY66" fmla="*/ 276122 h 585693"/>
              <a:gd name="connsiteX67" fmla="*/ 28120 w 608814"/>
              <a:gd name="connsiteY67" fmla="*/ 262038 h 585693"/>
              <a:gd name="connsiteX68" fmla="*/ 9872 w 608814"/>
              <a:gd name="connsiteY68" fmla="*/ 251544 h 585693"/>
              <a:gd name="connsiteX69" fmla="*/ 2683 w 608814"/>
              <a:gd name="connsiteY69" fmla="*/ 224572 h 585693"/>
              <a:gd name="connsiteX70" fmla="*/ 26738 w 608814"/>
              <a:gd name="connsiteY70" fmla="*/ 182964 h 585693"/>
              <a:gd name="connsiteX71" fmla="*/ 38719 w 608814"/>
              <a:gd name="connsiteY71" fmla="*/ 173759 h 585693"/>
              <a:gd name="connsiteX72" fmla="*/ 53742 w 608814"/>
              <a:gd name="connsiteY72" fmla="*/ 175692 h 585693"/>
              <a:gd name="connsiteX73" fmla="*/ 71806 w 608814"/>
              <a:gd name="connsiteY73" fmla="*/ 186094 h 585693"/>
              <a:gd name="connsiteX74" fmla="*/ 96413 w 608814"/>
              <a:gd name="connsiteY74" fmla="*/ 171457 h 585693"/>
              <a:gd name="connsiteX75" fmla="*/ 96413 w 608814"/>
              <a:gd name="connsiteY75" fmla="*/ 151113 h 585693"/>
              <a:gd name="connsiteX76" fmla="*/ 116229 w 608814"/>
              <a:gd name="connsiteY76" fmla="*/ 131322 h 585693"/>
              <a:gd name="connsiteX77" fmla="*/ 445756 w 608814"/>
              <a:gd name="connsiteY77" fmla="*/ 83476 h 585693"/>
              <a:gd name="connsiteX78" fmla="*/ 414140 w 608814"/>
              <a:gd name="connsiteY78" fmla="*/ 115044 h 585693"/>
              <a:gd name="connsiteX79" fmla="*/ 445756 w 608814"/>
              <a:gd name="connsiteY79" fmla="*/ 146520 h 585693"/>
              <a:gd name="connsiteX80" fmla="*/ 477371 w 608814"/>
              <a:gd name="connsiteY80" fmla="*/ 115044 h 585693"/>
              <a:gd name="connsiteX81" fmla="*/ 445756 w 608814"/>
              <a:gd name="connsiteY81" fmla="*/ 83476 h 585693"/>
              <a:gd name="connsiteX82" fmla="*/ 426676 w 608814"/>
              <a:gd name="connsiteY82" fmla="*/ 0 h 585693"/>
              <a:gd name="connsiteX83" fmla="*/ 464835 w 608814"/>
              <a:gd name="connsiteY83" fmla="*/ 0 h 585693"/>
              <a:gd name="connsiteX84" fmla="*/ 480597 w 608814"/>
              <a:gd name="connsiteY84" fmla="*/ 15738 h 585693"/>
              <a:gd name="connsiteX85" fmla="*/ 480597 w 608814"/>
              <a:gd name="connsiteY85" fmla="*/ 31936 h 585693"/>
              <a:gd name="connsiteX86" fmla="*/ 500138 w 608814"/>
              <a:gd name="connsiteY86" fmla="*/ 43533 h 585693"/>
              <a:gd name="connsiteX87" fmla="*/ 514425 w 608814"/>
              <a:gd name="connsiteY87" fmla="*/ 35249 h 585693"/>
              <a:gd name="connsiteX88" fmla="*/ 535901 w 608814"/>
              <a:gd name="connsiteY88" fmla="*/ 40956 h 585693"/>
              <a:gd name="connsiteX89" fmla="*/ 554981 w 608814"/>
              <a:gd name="connsiteY89" fmla="*/ 73996 h 585693"/>
              <a:gd name="connsiteX90" fmla="*/ 556640 w 608814"/>
              <a:gd name="connsiteY90" fmla="*/ 85961 h 585693"/>
              <a:gd name="connsiteX91" fmla="*/ 549266 w 608814"/>
              <a:gd name="connsiteY91" fmla="*/ 95440 h 585693"/>
              <a:gd name="connsiteX92" fmla="*/ 534887 w 608814"/>
              <a:gd name="connsiteY92" fmla="*/ 103815 h 585693"/>
              <a:gd name="connsiteX93" fmla="*/ 535993 w 608814"/>
              <a:gd name="connsiteY93" fmla="*/ 115044 h 585693"/>
              <a:gd name="connsiteX94" fmla="*/ 535717 w 608814"/>
              <a:gd name="connsiteY94" fmla="*/ 117621 h 585693"/>
              <a:gd name="connsiteX95" fmla="*/ 521153 w 608814"/>
              <a:gd name="connsiteY95" fmla="*/ 117621 h 585693"/>
              <a:gd name="connsiteX96" fmla="*/ 466126 w 608814"/>
              <a:gd name="connsiteY96" fmla="*/ 172565 h 585693"/>
              <a:gd name="connsiteX97" fmla="*/ 466126 w 608814"/>
              <a:gd name="connsiteY97" fmla="*/ 229719 h 585693"/>
              <a:gd name="connsiteX98" fmla="*/ 466126 w 608814"/>
              <a:gd name="connsiteY98" fmla="*/ 242604 h 585693"/>
              <a:gd name="connsiteX99" fmla="*/ 453590 w 608814"/>
              <a:gd name="connsiteY99" fmla="*/ 229995 h 585693"/>
              <a:gd name="connsiteX100" fmla="*/ 421330 w 608814"/>
              <a:gd name="connsiteY100" fmla="*/ 219319 h 585693"/>
              <a:gd name="connsiteX101" fmla="*/ 411928 w 608814"/>
              <a:gd name="connsiteY101" fmla="*/ 219319 h 585693"/>
              <a:gd name="connsiteX102" fmla="*/ 410914 w 608814"/>
              <a:gd name="connsiteY102" fmla="*/ 214257 h 585693"/>
              <a:gd name="connsiteX103" fmla="*/ 410914 w 608814"/>
              <a:gd name="connsiteY103" fmla="*/ 198059 h 585693"/>
              <a:gd name="connsiteX104" fmla="*/ 391373 w 608814"/>
              <a:gd name="connsiteY104" fmla="*/ 186463 h 585693"/>
              <a:gd name="connsiteX105" fmla="*/ 377086 w 608814"/>
              <a:gd name="connsiteY105" fmla="*/ 194746 h 585693"/>
              <a:gd name="connsiteX106" fmla="*/ 365104 w 608814"/>
              <a:gd name="connsiteY106" fmla="*/ 196310 h 585693"/>
              <a:gd name="connsiteX107" fmla="*/ 355610 w 608814"/>
              <a:gd name="connsiteY107" fmla="*/ 189040 h 585693"/>
              <a:gd name="connsiteX108" fmla="*/ 336530 w 608814"/>
              <a:gd name="connsiteY108" fmla="*/ 155999 h 585693"/>
              <a:gd name="connsiteX109" fmla="*/ 342245 w 608814"/>
              <a:gd name="connsiteY109" fmla="*/ 134463 h 585693"/>
              <a:gd name="connsiteX110" fmla="*/ 356716 w 608814"/>
              <a:gd name="connsiteY110" fmla="*/ 126180 h 585693"/>
              <a:gd name="connsiteX111" fmla="*/ 355518 w 608814"/>
              <a:gd name="connsiteY111" fmla="*/ 115044 h 585693"/>
              <a:gd name="connsiteX112" fmla="*/ 356716 w 608814"/>
              <a:gd name="connsiteY112" fmla="*/ 103815 h 585693"/>
              <a:gd name="connsiteX113" fmla="*/ 342245 w 608814"/>
              <a:gd name="connsiteY113" fmla="*/ 95440 h 585693"/>
              <a:gd name="connsiteX114" fmla="*/ 336530 w 608814"/>
              <a:gd name="connsiteY114" fmla="*/ 73996 h 585693"/>
              <a:gd name="connsiteX115" fmla="*/ 355610 w 608814"/>
              <a:gd name="connsiteY115" fmla="*/ 40956 h 585693"/>
              <a:gd name="connsiteX116" fmla="*/ 365104 w 608814"/>
              <a:gd name="connsiteY116" fmla="*/ 33685 h 585693"/>
              <a:gd name="connsiteX117" fmla="*/ 377086 w 608814"/>
              <a:gd name="connsiteY117" fmla="*/ 35249 h 585693"/>
              <a:gd name="connsiteX118" fmla="*/ 391373 w 608814"/>
              <a:gd name="connsiteY118" fmla="*/ 43533 h 585693"/>
              <a:gd name="connsiteX119" fmla="*/ 410914 w 608814"/>
              <a:gd name="connsiteY119" fmla="*/ 31936 h 585693"/>
              <a:gd name="connsiteX120" fmla="*/ 410914 w 608814"/>
              <a:gd name="connsiteY120" fmla="*/ 15738 h 585693"/>
              <a:gd name="connsiteX121" fmla="*/ 426676 w 608814"/>
              <a:gd name="connsiteY121" fmla="*/ 0 h 5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608814" h="585693">
                <a:moveTo>
                  <a:pt x="195114" y="351627"/>
                </a:moveTo>
                <a:lnTo>
                  <a:pt x="258290" y="351627"/>
                </a:lnTo>
                <a:cubicBezTo>
                  <a:pt x="271848" y="351627"/>
                  <a:pt x="282731" y="362580"/>
                  <a:pt x="282731" y="376018"/>
                </a:cubicBezTo>
                <a:lnTo>
                  <a:pt x="282731" y="561210"/>
                </a:lnTo>
                <a:cubicBezTo>
                  <a:pt x="282731" y="574740"/>
                  <a:pt x="271848" y="585693"/>
                  <a:pt x="258290" y="585693"/>
                </a:cubicBezTo>
                <a:lnTo>
                  <a:pt x="195114" y="585693"/>
                </a:lnTo>
                <a:cubicBezTo>
                  <a:pt x="181556" y="585693"/>
                  <a:pt x="170673" y="574740"/>
                  <a:pt x="170673" y="561210"/>
                </a:cubicBezTo>
                <a:lnTo>
                  <a:pt x="170673" y="376018"/>
                </a:lnTo>
                <a:cubicBezTo>
                  <a:pt x="170673" y="362580"/>
                  <a:pt x="181556" y="351627"/>
                  <a:pt x="195114" y="351627"/>
                </a:cubicBezTo>
                <a:close/>
                <a:moveTo>
                  <a:pt x="358100" y="249872"/>
                </a:moveTo>
                <a:lnTo>
                  <a:pt x="421316" y="249872"/>
                </a:lnTo>
                <a:cubicBezTo>
                  <a:pt x="434771" y="249872"/>
                  <a:pt x="445737" y="260735"/>
                  <a:pt x="445737" y="274267"/>
                </a:cubicBezTo>
                <a:lnTo>
                  <a:pt x="445737" y="561206"/>
                </a:lnTo>
                <a:cubicBezTo>
                  <a:pt x="445737" y="574738"/>
                  <a:pt x="434771" y="585693"/>
                  <a:pt x="421316" y="585693"/>
                </a:cubicBezTo>
                <a:lnTo>
                  <a:pt x="358100" y="585693"/>
                </a:lnTo>
                <a:cubicBezTo>
                  <a:pt x="344645" y="585693"/>
                  <a:pt x="333679" y="574738"/>
                  <a:pt x="333679" y="561206"/>
                </a:cubicBezTo>
                <a:lnTo>
                  <a:pt x="333679" y="274267"/>
                </a:lnTo>
                <a:cubicBezTo>
                  <a:pt x="333679" y="260735"/>
                  <a:pt x="344645" y="249872"/>
                  <a:pt x="358100" y="249872"/>
                </a:cubicBezTo>
                <a:close/>
                <a:moveTo>
                  <a:pt x="140260" y="224680"/>
                </a:moveTo>
                <a:cubicBezTo>
                  <a:pt x="168749" y="224680"/>
                  <a:pt x="191844" y="247711"/>
                  <a:pt x="191844" y="276122"/>
                </a:cubicBezTo>
                <a:cubicBezTo>
                  <a:pt x="191844" y="304533"/>
                  <a:pt x="168749" y="327564"/>
                  <a:pt x="140260" y="327564"/>
                </a:cubicBezTo>
                <a:cubicBezTo>
                  <a:pt x="111771" y="327564"/>
                  <a:pt x="88676" y="304533"/>
                  <a:pt x="88676" y="276122"/>
                </a:cubicBezTo>
                <a:cubicBezTo>
                  <a:pt x="88676" y="247711"/>
                  <a:pt x="111771" y="224680"/>
                  <a:pt x="140260" y="224680"/>
                </a:cubicBezTo>
                <a:close/>
                <a:moveTo>
                  <a:pt x="521177" y="148117"/>
                </a:moveTo>
                <a:lnTo>
                  <a:pt x="584301" y="148117"/>
                </a:lnTo>
                <a:cubicBezTo>
                  <a:pt x="597848" y="148117"/>
                  <a:pt x="608814" y="159070"/>
                  <a:pt x="608814" y="172601"/>
                </a:cubicBezTo>
                <a:lnTo>
                  <a:pt x="608814" y="561209"/>
                </a:lnTo>
                <a:cubicBezTo>
                  <a:pt x="608814" y="574740"/>
                  <a:pt x="597848" y="585693"/>
                  <a:pt x="584301" y="585693"/>
                </a:cubicBezTo>
                <a:lnTo>
                  <a:pt x="521177" y="585693"/>
                </a:lnTo>
                <a:cubicBezTo>
                  <a:pt x="507722" y="585693"/>
                  <a:pt x="496756" y="574740"/>
                  <a:pt x="496756" y="561209"/>
                </a:cubicBezTo>
                <a:lnTo>
                  <a:pt x="496756" y="172601"/>
                </a:lnTo>
                <a:cubicBezTo>
                  <a:pt x="496756" y="159070"/>
                  <a:pt x="507722" y="148117"/>
                  <a:pt x="521177" y="148117"/>
                </a:cubicBezTo>
                <a:close/>
                <a:moveTo>
                  <a:pt x="116229" y="131322"/>
                </a:moveTo>
                <a:lnTo>
                  <a:pt x="164246" y="131322"/>
                </a:lnTo>
                <a:cubicBezTo>
                  <a:pt x="175214" y="131322"/>
                  <a:pt x="184061" y="140159"/>
                  <a:pt x="184061" y="151113"/>
                </a:cubicBezTo>
                <a:lnTo>
                  <a:pt x="184061" y="171457"/>
                </a:lnTo>
                <a:cubicBezTo>
                  <a:pt x="193001" y="175231"/>
                  <a:pt x="201019" y="180386"/>
                  <a:pt x="208669" y="186094"/>
                </a:cubicBezTo>
                <a:lnTo>
                  <a:pt x="226641" y="175692"/>
                </a:lnTo>
                <a:cubicBezTo>
                  <a:pt x="236134" y="170261"/>
                  <a:pt x="248300" y="173482"/>
                  <a:pt x="253737" y="182964"/>
                </a:cubicBezTo>
                <a:lnTo>
                  <a:pt x="277792" y="224572"/>
                </a:lnTo>
                <a:cubicBezTo>
                  <a:pt x="280465" y="229083"/>
                  <a:pt x="281110" y="234514"/>
                  <a:pt x="279727" y="239577"/>
                </a:cubicBezTo>
                <a:cubicBezTo>
                  <a:pt x="278437" y="244640"/>
                  <a:pt x="275119" y="248966"/>
                  <a:pt x="270511" y="251544"/>
                </a:cubicBezTo>
                <a:lnTo>
                  <a:pt x="252355" y="262038"/>
                </a:lnTo>
                <a:cubicBezTo>
                  <a:pt x="253000" y="266733"/>
                  <a:pt x="253829" y="271335"/>
                  <a:pt x="253829" y="276122"/>
                </a:cubicBezTo>
                <a:cubicBezTo>
                  <a:pt x="253829" y="281001"/>
                  <a:pt x="253000" y="285604"/>
                  <a:pt x="252355" y="290206"/>
                </a:cubicBezTo>
                <a:lnTo>
                  <a:pt x="270511" y="300700"/>
                </a:lnTo>
                <a:cubicBezTo>
                  <a:pt x="279174" y="305671"/>
                  <a:pt x="282308" y="316165"/>
                  <a:pt x="278714" y="325094"/>
                </a:cubicBezTo>
                <a:cubicBezTo>
                  <a:pt x="272354" y="322609"/>
                  <a:pt x="265442" y="321136"/>
                  <a:pt x="258253" y="321136"/>
                </a:cubicBezTo>
                <a:lnTo>
                  <a:pt x="195858" y="321136"/>
                </a:lnTo>
                <a:cubicBezTo>
                  <a:pt x="205904" y="308709"/>
                  <a:pt x="212171" y="293244"/>
                  <a:pt x="212171" y="276122"/>
                </a:cubicBezTo>
                <a:cubicBezTo>
                  <a:pt x="212171" y="236539"/>
                  <a:pt x="179914" y="204320"/>
                  <a:pt x="140191" y="204320"/>
                </a:cubicBezTo>
                <a:cubicBezTo>
                  <a:pt x="100561" y="204320"/>
                  <a:pt x="68304" y="236539"/>
                  <a:pt x="68304" y="276122"/>
                </a:cubicBezTo>
                <a:cubicBezTo>
                  <a:pt x="68304" y="315797"/>
                  <a:pt x="100561" y="348016"/>
                  <a:pt x="140191" y="348016"/>
                </a:cubicBezTo>
                <a:cubicBezTo>
                  <a:pt x="143048" y="348016"/>
                  <a:pt x="145721" y="347463"/>
                  <a:pt x="148486" y="347095"/>
                </a:cubicBezTo>
                <a:cubicBezTo>
                  <a:pt x="143233" y="355564"/>
                  <a:pt x="140099" y="365414"/>
                  <a:pt x="140099" y="376000"/>
                </a:cubicBezTo>
                <a:lnTo>
                  <a:pt x="140099" y="420922"/>
                </a:lnTo>
                <a:lnTo>
                  <a:pt x="116229" y="420922"/>
                </a:lnTo>
                <a:cubicBezTo>
                  <a:pt x="105261" y="420922"/>
                  <a:pt x="96413" y="412085"/>
                  <a:pt x="96413" y="401131"/>
                </a:cubicBezTo>
                <a:lnTo>
                  <a:pt x="96413" y="380787"/>
                </a:lnTo>
                <a:cubicBezTo>
                  <a:pt x="87474" y="377013"/>
                  <a:pt x="79455" y="371950"/>
                  <a:pt x="71806" y="366150"/>
                </a:cubicBezTo>
                <a:lnTo>
                  <a:pt x="53742" y="376552"/>
                </a:lnTo>
                <a:cubicBezTo>
                  <a:pt x="49226" y="379222"/>
                  <a:pt x="43788" y="379866"/>
                  <a:pt x="38719" y="378577"/>
                </a:cubicBezTo>
                <a:cubicBezTo>
                  <a:pt x="33650" y="377197"/>
                  <a:pt x="29318" y="373883"/>
                  <a:pt x="26738" y="369372"/>
                </a:cubicBezTo>
                <a:lnTo>
                  <a:pt x="2683" y="327764"/>
                </a:lnTo>
                <a:cubicBezTo>
                  <a:pt x="-2847" y="318282"/>
                  <a:pt x="471" y="306131"/>
                  <a:pt x="9872" y="300700"/>
                </a:cubicBezTo>
                <a:lnTo>
                  <a:pt x="28120" y="290206"/>
                </a:lnTo>
                <a:cubicBezTo>
                  <a:pt x="27475" y="285604"/>
                  <a:pt x="26645" y="281001"/>
                  <a:pt x="26645" y="276122"/>
                </a:cubicBezTo>
                <a:cubicBezTo>
                  <a:pt x="26645" y="271335"/>
                  <a:pt x="27475" y="266733"/>
                  <a:pt x="28120" y="262038"/>
                </a:cubicBezTo>
                <a:lnTo>
                  <a:pt x="9872" y="251544"/>
                </a:lnTo>
                <a:cubicBezTo>
                  <a:pt x="471" y="246113"/>
                  <a:pt x="-2847" y="233962"/>
                  <a:pt x="2683" y="224572"/>
                </a:cubicBezTo>
                <a:lnTo>
                  <a:pt x="26738" y="182964"/>
                </a:lnTo>
                <a:cubicBezTo>
                  <a:pt x="29318" y="178361"/>
                  <a:pt x="33650" y="175139"/>
                  <a:pt x="38719" y="173759"/>
                </a:cubicBezTo>
                <a:cubicBezTo>
                  <a:pt x="43788" y="172378"/>
                  <a:pt x="49226" y="173114"/>
                  <a:pt x="53742" y="175692"/>
                </a:cubicBezTo>
                <a:lnTo>
                  <a:pt x="71806" y="186094"/>
                </a:lnTo>
                <a:cubicBezTo>
                  <a:pt x="79455" y="180386"/>
                  <a:pt x="87474" y="175231"/>
                  <a:pt x="96413" y="171457"/>
                </a:cubicBezTo>
                <a:lnTo>
                  <a:pt x="96413" y="151113"/>
                </a:lnTo>
                <a:cubicBezTo>
                  <a:pt x="96413" y="140159"/>
                  <a:pt x="105261" y="131322"/>
                  <a:pt x="116229" y="131322"/>
                </a:cubicBezTo>
                <a:close/>
                <a:moveTo>
                  <a:pt x="445756" y="83476"/>
                </a:moveTo>
                <a:cubicBezTo>
                  <a:pt x="428335" y="83476"/>
                  <a:pt x="414140" y="97557"/>
                  <a:pt x="414140" y="115044"/>
                </a:cubicBezTo>
                <a:cubicBezTo>
                  <a:pt x="414140" y="132438"/>
                  <a:pt x="428335" y="146520"/>
                  <a:pt x="445756" y="146520"/>
                </a:cubicBezTo>
                <a:cubicBezTo>
                  <a:pt x="463176" y="146520"/>
                  <a:pt x="477371" y="132438"/>
                  <a:pt x="477371" y="115044"/>
                </a:cubicBezTo>
                <a:cubicBezTo>
                  <a:pt x="477371" y="97557"/>
                  <a:pt x="463176" y="83476"/>
                  <a:pt x="445756" y="83476"/>
                </a:cubicBezTo>
                <a:close/>
                <a:moveTo>
                  <a:pt x="426676" y="0"/>
                </a:moveTo>
                <a:lnTo>
                  <a:pt x="464835" y="0"/>
                </a:lnTo>
                <a:cubicBezTo>
                  <a:pt x="473500" y="0"/>
                  <a:pt x="480597" y="7087"/>
                  <a:pt x="480597" y="15738"/>
                </a:cubicBezTo>
                <a:lnTo>
                  <a:pt x="480597" y="31936"/>
                </a:lnTo>
                <a:cubicBezTo>
                  <a:pt x="487694" y="34881"/>
                  <a:pt x="494054" y="38931"/>
                  <a:pt x="500138" y="43533"/>
                </a:cubicBezTo>
                <a:lnTo>
                  <a:pt x="514425" y="35249"/>
                </a:lnTo>
                <a:cubicBezTo>
                  <a:pt x="521983" y="30924"/>
                  <a:pt x="531569" y="33501"/>
                  <a:pt x="535901" y="40956"/>
                </a:cubicBezTo>
                <a:lnTo>
                  <a:pt x="554981" y="73996"/>
                </a:lnTo>
                <a:cubicBezTo>
                  <a:pt x="557101" y="77585"/>
                  <a:pt x="557654" y="81911"/>
                  <a:pt x="556640" y="85961"/>
                </a:cubicBezTo>
                <a:cubicBezTo>
                  <a:pt x="555534" y="89918"/>
                  <a:pt x="552861" y="93415"/>
                  <a:pt x="549266" y="95440"/>
                </a:cubicBezTo>
                <a:lnTo>
                  <a:pt x="534887" y="103815"/>
                </a:lnTo>
                <a:cubicBezTo>
                  <a:pt x="535348" y="107497"/>
                  <a:pt x="535993" y="111178"/>
                  <a:pt x="535993" y="115044"/>
                </a:cubicBezTo>
                <a:cubicBezTo>
                  <a:pt x="535993" y="115872"/>
                  <a:pt x="535809" y="116700"/>
                  <a:pt x="535717" y="117621"/>
                </a:cubicBezTo>
                <a:lnTo>
                  <a:pt x="521153" y="117621"/>
                </a:lnTo>
                <a:cubicBezTo>
                  <a:pt x="490828" y="117621"/>
                  <a:pt x="466126" y="142286"/>
                  <a:pt x="466126" y="172565"/>
                </a:cubicBezTo>
                <a:lnTo>
                  <a:pt x="466126" y="229719"/>
                </a:lnTo>
                <a:lnTo>
                  <a:pt x="466126" y="242604"/>
                </a:lnTo>
                <a:cubicBezTo>
                  <a:pt x="462715" y="237726"/>
                  <a:pt x="458383" y="233493"/>
                  <a:pt x="453590" y="229995"/>
                </a:cubicBezTo>
                <a:cubicBezTo>
                  <a:pt x="444465" y="223369"/>
                  <a:pt x="433404" y="219319"/>
                  <a:pt x="421330" y="219319"/>
                </a:cubicBezTo>
                <a:lnTo>
                  <a:pt x="411928" y="219319"/>
                </a:lnTo>
                <a:cubicBezTo>
                  <a:pt x="411375" y="217755"/>
                  <a:pt x="410914" y="216098"/>
                  <a:pt x="410914" y="214257"/>
                </a:cubicBezTo>
                <a:lnTo>
                  <a:pt x="410914" y="198059"/>
                </a:lnTo>
                <a:cubicBezTo>
                  <a:pt x="403817" y="195114"/>
                  <a:pt x="397457" y="191064"/>
                  <a:pt x="391373" y="186463"/>
                </a:cubicBezTo>
                <a:lnTo>
                  <a:pt x="377086" y="194746"/>
                </a:lnTo>
                <a:cubicBezTo>
                  <a:pt x="373492" y="196863"/>
                  <a:pt x="369160" y="197415"/>
                  <a:pt x="365104" y="196310"/>
                </a:cubicBezTo>
                <a:cubicBezTo>
                  <a:pt x="361140" y="195206"/>
                  <a:pt x="357638" y="192629"/>
                  <a:pt x="355610" y="189040"/>
                </a:cubicBezTo>
                <a:lnTo>
                  <a:pt x="336530" y="155999"/>
                </a:lnTo>
                <a:cubicBezTo>
                  <a:pt x="332198" y="148452"/>
                  <a:pt x="334687" y="138881"/>
                  <a:pt x="342245" y="134463"/>
                </a:cubicBezTo>
                <a:lnTo>
                  <a:pt x="356716" y="126180"/>
                </a:lnTo>
                <a:cubicBezTo>
                  <a:pt x="356163" y="122498"/>
                  <a:pt x="355518" y="118817"/>
                  <a:pt x="355518" y="115044"/>
                </a:cubicBezTo>
                <a:cubicBezTo>
                  <a:pt x="355518" y="111178"/>
                  <a:pt x="356163" y="107497"/>
                  <a:pt x="356716" y="103815"/>
                </a:cubicBezTo>
                <a:lnTo>
                  <a:pt x="342245" y="95440"/>
                </a:lnTo>
                <a:cubicBezTo>
                  <a:pt x="334687" y="91115"/>
                  <a:pt x="332198" y="81543"/>
                  <a:pt x="336530" y="73996"/>
                </a:cubicBezTo>
                <a:lnTo>
                  <a:pt x="355610" y="40956"/>
                </a:lnTo>
                <a:cubicBezTo>
                  <a:pt x="357638" y="37366"/>
                  <a:pt x="361140" y="34789"/>
                  <a:pt x="365104" y="33685"/>
                </a:cubicBezTo>
                <a:cubicBezTo>
                  <a:pt x="369160" y="32580"/>
                  <a:pt x="373492" y="33133"/>
                  <a:pt x="377086" y="35249"/>
                </a:cubicBezTo>
                <a:lnTo>
                  <a:pt x="391373" y="43533"/>
                </a:lnTo>
                <a:cubicBezTo>
                  <a:pt x="397457" y="38931"/>
                  <a:pt x="403817" y="34881"/>
                  <a:pt x="410914" y="31936"/>
                </a:cubicBezTo>
                <a:lnTo>
                  <a:pt x="410914" y="15738"/>
                </a:lnTo>
                <a:cubicBezTo>
                  <a:pt x="410914" y="7087"/>
                  <a:pt x="418011" y="0"/>
                  <a:pt x="4266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4" name="îSlïdê">
            <a:extLst>
              <a:ext uri="{FF2B5EF4-FFF2-40B4-BE49-F238E27FC236}">
                <a16:creationId xmlns:a16="http://schemas.microsoft.com/office/drawing/2014/main" id="{2B113C87-7996-4FF2-AB7A-C0E1F717D0D6}"/>
              </a:ext>
            </a:extLst>
          </p:cNvPr>
          <p:cNvSpPr/>
          <p:nvPr/>
        </p:nvSpPr>
        <p:spPr bwMode="auto">
          <a:xfrm>
            <a:off x="686081" y="4092085"/>
            <a:ext cx="1539978" cy="610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tabLst>
                <a:tab pos="228594" algn="l"/>
              </a:tabLst>
              <a:defRPr/>
            </a:pPr>
            <a:r>
              <a:rPr lang="en-US" altLang="zh-CN" sz="800" dirty="0"/>
              <a:t>Supporting text here.</a:t>
            </a:r>
          </a:p>
          <a:p>
            <a:pPr algn="ctr">
              <a:lnSpc>
                <a:spcPct val="150000"/>
              </a:lnSpc>
              <a:tabLst>
                <a:tab pos="228594" algn="l"/>
              </a:tabLst>
              <a:defRPr/>
            </a:pPr>
            <a:r>
              <a:rPr lang="en-US" altLang="zh-CN" sz="800" dirty="0"/>
              <a:t>Supporting text here.</a:t>
            </a:r>
          </a:p>
        </p:txBody>
      </p:sp>
      <p:sp>
        <p:nvSpPr>
          <p:cNvPr id="45" name="išḷîḋê">
            <a:extLst>
              <a:ext uri="{FF2B5EF4-FFF2-40B4-BE49-F238E27FC236}">
                <a16:creationId xmlns:a16="http://schemas.microsoft.com/office/drawing/2014/main" id="{272CDA27-BE14-4184-AE3F-17D7000E4D0A}"/>
              </a:ext>
            </a:extLst>
          </p:cNvPr>
          <p:cNvSpPr txBox="1"/>
          <p:nvPr/>
        </p:nvSpPr>
        <p:spPr bwMode="auto">
          <a:xfrm>
            <a:off x="686081" y="3672857"/>
            <a:ext cx="1539978" cy="419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b="1">
                <a:solidFill>
                  <a:schemeClr val="accent2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41" name="íṩļîḑé">
            <a:extLst>
              <a:ext uri="{FF2B5EF4-FFF2-40B4-BE49-F238E27FC236}">
                <a16:creationId xmlns:a16="http://schemas.microsoft.com/office/drawing/2014/main" id="{162A2E93-445A-48C6-9D49-E931377DD875}"/>
              </a:ext>
            </a:extLst>
          </p:cNvPr>
          <p:cNvSpPr/>
          <p:nvPr/>
        </p:nvSpPr>
        <p:spPr>
          <a:xfrm>
            <a:off x="2905506" y="2679539"/>
            <a:ext cx="786720" cy="786718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>
            <a:normAutofit/>
          </a:bodyPr>
          <a:lstStyle/>
          <a:p>
            <a:pPr algn="ctr"/>
            <a:endParaRPr dirty="0"/>
          </a:p>
        </p:txBody>
      </p:sp>
      <p:sp>
        <p:nvSpPr>
          <p:cNvPr id="42" name="îṩ1îḋe">
            <a:extLst>
              <a:ext uri="{FF2B5EF4-FFF2-40B4-BE49-F238E27FC236}">
                <a16:creationId xmlns:a16="http://schemas.microsoft.com/office/drawing/2014/main" id="{B24A4881-3817-44C7-94CE-F178D434D344}"/>
              </a:ext>
            </a:extLst>
          </p:cNvPr>
          <p:cNvSpPr/>
          <p:nvPr/>
        </p:nvSpPr>
        <p:spPr bwMode="auto">
          <a:xfrm>
            <a:off x="3075030" y="2857564"/>
            <a:ext cx="447671" cy="430666"/>
          </a:xfrm>
          <a:custGeom>
            <a:avLst/>
            <a:gdLst>
              <a:gd name="connsiteX0" fmla="*/ 195114 w 608814"/>
              <a:gd name="connsiteY0" fmla="*/ 351627 h 585693"/>
              <a:gd name="connsiteX1" fmla="*/ 258290 w 608814"/>
              <a:gd name="connsiteY1" fmla="*/ 351627 h 585693"/>
              <a:gd name="connsiteX2" fmla="*/ 282731 w 608814"/>
              <a:gd name="connsiteY2" fmla="*/ 376018 h 585693"/>
              <a:gd name="connsiteX3" fmla="*/ 282731 w 608814"/>
              <a:gd name="connsiteY3" fmla="*/ 561210 h 585693"/>
              <a:gd name="connsiteX4" fmla="*/ 258290 w 608814"/>
              <a:gd name="connsiteY4" fmla="*/ 585693 h 585693"/>
              <a:gd name="connsiteX5" fmla="*/ 195114 w 608814"/>
              <a:gd name="connsiteY5" fmla="*/ 585693 h 585693"/>
              <a:gd name="connsiteX6" fmla="*/ 170673 w 608814"/>
              <a:gd name="connsiteY6" fmla="*/ 561210 h 585693"/>
              <a:gd name="connsiteX7" fmla="*/ 170673 w 608814"/>
              <a:gd name="connsiteY7" fmla="*/ 376018 h 585693"/>
              <a:gd name="connsiteX8" fmla="*/ 195114 w 608814"/>
              <a:gd name="connsiteY8" fmla="*/ 351627 h 585693"/>
              <a:gd name="connsiteX9" fmla="*/ 358100 w 608814"/>
              <a:gd name="connsiteY9" fmla="*/ 249872 h 585693"/>
              <a:gd name="connsiteX10" fmla="*/ 421316 w 608814"/>
              <a:gd name="connsiteY10" fmla="*/ 249872 h 585693"/>
              <a:gd name="connsiteX11" fmla="*/ 445737 w 608814"/>
              <a:gd name="connsiteY11" fmla="*/ 274267 h 585693"/>
              <a:gd name="connsiteX12" fmla="*/ 445737 w 608814"/>
              <a:gd name="connsiteY12" fmla="*/ 561206 h 585693"/>
              <a:gd name="connsiteX13" fmla="*/ 421316 w 608814"/>
              <a:gd name="connsiteY13" fmla="*/ 585693 h 585693"/>
              <a:gd name="connsiteX14" fmla="*/ 358100 w 608814"/>
              <a:gd name="connsiteY14" fmla="*/ 585693 h 585693"/>
              <a:gd name="connsiteX15" fmla="*/ 333679 w 608814"/>
              <a:gd name="connsiteY15" fmla="*/ 561206 h 585693"/>
              <a:gd name="connsiteX16" fmla="*/ 333679 w 608814"/>
              <a:gd name="connsiteY16" fmla="*/ 274267 h 585693"/>
              <a:gd name="connsiteX17" fmla="*/ 358100 w 608814"/>
              <a:gd name="connsiteY17" fmla="*/ 249872 h 585693"/>
              <a:gd name="connsiteX18" fmla="*/ 140260 w 608814"/>
              <a:gd name="connsiteY18" fmla="*/ 224680 h 585693"/>
              <a:gd name="connsiteX19" fmla="*/ 191844 w 608814"/>
              <a:gd name="connsiteY19" fmla="*/ 276122 h 585693"/>
              <a:gd name="connsiteX20" fmla="*/ 140260 w 608814"/>
              <a:gd name="connsiteY20" fmla="*/ 327564 h 585693"/>
              <a:gd name="connsiteX21" fmla="*/ 88676 w 608814"/>
              <a:gd name="connsiteY21" fmla="*/ 276122 h 585693"/>
              <a:gd name="connsiteX22" fmla="*/ 140260 w 608814"/>
              <a:gd name="connsiteY22" fmla="*/ 224680 h 585693"/>
              <a:gd name="connsiteX23" fmla="*/ 521177 w 608814"/>
              <a:gd name="connsiteY23" fmla="*/ 148117 h 585693"/>
              <a:gd name="connsiteX24" fmla="*/ 584301 w 608814"/>
              <a:gd name="connsiteY24" fmla="*/ 148117 h 585693"/>
              <a:gd name="connsiteX25" fmla="*/ 608814 w 608814"/>
              <a:gd name="connsiteY25" fmla="*/ 172601 h 585693"/>
              <a:gd name="connsiteX26" fmla="*/ 608814 w 608814"/>
              <a:gd name="connsiteY26" fmla="*/ 561209 h 585693"/>
              <a:gd name="connsiteX27" fmla="*/ 584301 w 608814"/>
              <a:gd name="connsiteY27" fmla="*/ 585693 h 585693"/>
              <a:gd name="connsiteX28" fmla="*/ 521177 w 608814"/>
              <a:gd name="connsiteY28" fmla="*/ 585693 h 585693"/>
              <a:gd name="connsiteX29" fmla="*/ 496756 w 608814"/>
              <a:gd name="connsiteY29" fmla="*/ 561209 h 585693"/>
              <a:gd name="connsiteX30" fmla="*/ 496756 w 608814"/>
              <a:gd name="connsiteY30" fmla="*/ 172601 h 585693"/>
              <a:gd name="connsiteX31" fmla="*/ 521177 w 608814"/>
              <a:gd name="connsiteY31" fmla="*/ 148117 h 585693"/>
              <a:gd name="connsiteX32" fmla="*/ 116229 w 608814"/>
              <a:gd name="connsiteY32" fmla="*/ 131322 h 585693"/>
              <a:gd name="connsiteX33" fmla="*/ 164246 w 608814"/>
              <a:gd name="connsiteY33" fmla="*/ 131322 h 585693"/>
              <a:gd name="connsiteX34" fmla="*/ 184061 w 608814"/>
              <a:gd name="connsiteY34" fmla="*/ 151113 h 585693"/>
              <a:gd name="connsiteX35" fmla="*/ 184061 w 608814"/>
              <a:gd name="connsiteY35" fmla="*/ 171457 h 585693"/>
              <a:gd name="connsiteX36" fmla="*/ 208669 w 608814"/>
              <a:gd name="connsiteY36" fmla="*/ 186094 h 585693"/>
              <a:gd name="connsiteX37" fmla="*/ 226641 w 608814"/>
              <a:gd name="connsiteY37" fmla="*/ 175692 h 585693"/>
              <a:gd name="connsiteX38" fmla="*/ 253737 w 608814"/>
              <a:gd name="connsiteY38" fmla="*/ 182964 h 585693"/>
              <a:gd name="connsiteX39" fmla="*/ 277792 w 608814"/>
              <a:gd name="connsiteY39" fmla="*/ 224572 h 585693"/>
              <a:gd name="connsiteX40" fmla="*/ 279727 w 608814"/>
              <a:gd name="connsiteY40" fmla="*/ 239577 h 585693"/>
              <a:gd name="connsiteX41" fmla="*/ 270511 w 608814"/>
              <a:gd name="connsiteY41" fmla="*/ 251544 h 585693"/>
              <a:gd name="connsiteX42" fmla="*/ 252355 w 608814"/>
              <a:gd name="connsiteY42" fmla="*/ 262038 h 585693"/>
              <a:gd name="connsiteX43" fmla="*/ 253829 w 608814"/>
              <a:gd name="connsiteY43" fmla="*/ 276122 h 585693"/>
              <a:gd name="connsiteX44" fmla="*/ 252355 w 608814"/>
              <a:gd name="connsiteY44" fmla="*/ 290206 h 585693"/>
              <a:gd name="connsiteX45" fmla="*/ 270511 w 608814"/>
              <a:gd name="connsiteY45" fmla="*/ 300700 h 585693"/>
              <a:gd name="connsiteX46" fmla="*/ 278714 w 608814"/>
              <a:gd name="connsiteY46" fmla="*/ 325094 h 585693"/>
              <a:gd name="connsiteX47" fmla="*/ 258253 w 608814"/>
              <a:gd name="connsiteY47" fmla="*/ 321136 h 585693"/>
              <a:gd name="connsiteX48" fmla="*/ 195858 w 608814"/>
              <a:gd name="connsiteY48" fmla="*/ 321136 h 585693"/>
              <a:gd name="connsiteX49" fmla="*/ 212171 w 608814"/>
              <a:gd name="connsiteY49" fmla="*/ 276122 h 585693"/>
              <a:gd name="connsiteX50" fmla="*/ 140191 w 608814"/>
              <a:gd name="connsiteY50" fmla="*/ 204320 h 585693"/>
              <a:gd name="connsiteX51" fmla="*/ 68304 w 608814"/>
              <a:gd name="connsiteY51" fmla="*/ 276122 h 585693"/>
              <a:gd name="connsiteX52" fmla="*/ 140191 w 608814"/>
              <a:gd name="connsiteY52" fmla="*/ 348016 h 585693"/>
              <a:gd name="connsiteX53" fmla="*/ 148486 w 608814"/>
              <a:gd name="connsiteY53" fmla="*/ 347095 h 585693"/>
              <a:gd name="connsiteX54" fmla="*/ 140099 w 608814"/>
              <a:gd name="connsiteY54" fmla="*/ 376000 h 585693"/>
              <a:gd name="connsiteX55" fmla="*/ 140099 w 608814"/>
              <a:gd name="connsiteY55" fmla="*/ 420922 h 585693"/>
              <a:gd name="connsiteX56" fmla="*/ 116229 w 608814"/>
              <a:gd name="connsiteY56" fmla="*/ 420922 h 585693"/>
              <a:gd name="connsiteX57" fmla="*/ 96413 w 608814"/>
              <a:gd name="connsiteY57" fmla="*/ 401131 h 585693"/>
              <a:gd name="connsiteX58" fmla="*/ 96413 w 608814"/>
              <a:gd name="connsiteY58" fmla="*/ 380787 h 585693"/>
              <a:gd name="connsiteX59" fmla="*/ 71806 w 608814"/>
              <a:gd name="connsiteY59" fmla="*/ 366150 h 585693"/>
              <a:gd name="connsiteX60" fmla="*/ 53742 w 608814"/>
              <a:gd name="connsiteY60" fmla="*/ 376552 h 585693"/>
              <a:gd name="connsiteX61" fmla="*/ 38719 w 608814"/>
              <a:gd name="connsiteY61" fmla="*/ 378577 h 585693"/>
              <a:gd name="connsiteX62" fmla="*/ 26738 w 608814"/>
              <a:gd name="connsiteY62" fmla="*/ 369372 h 585693"/>
              <a:gd name="connsiteX63" fmla="*/ 2683 w 608814"/>
              <a:gd name="connsiteY63" fmla="*/ 327764 h 585693"/>
              <a:gd name="connsiteX64" fmla="*/ 9872 w 608814"/>
              <a:gd name="connsiteY64" fmla="*/ 300700 h 585693"/>
              <a:gd name="connsiteX65" fmla="*/ 28120 w 608814"/>
              <a:gd name="connsiteY65" fmla="*/ 290206 h 585693"/>
              <a:gd name="connsiteX66" fmla="*/ 26645 w 608814"/>
              <a:gd name="connsiteY66" fmla="*/ 276122 h 585693"/>
              <a:gd name="connsiteX67" fmla="*/ 28120 w 608814"/>
              <a:gd name="connsiteY67" fmla="*/ 262038 h 585693"/>
              <a:gd name="connsiteX68" fmla="*/ 9872 w 608814"/>
              <a:gd name="connsiteY68" fmla="*/ 251544 h 585693"/>
              <a:gd name="connsiteX69" fmla="*/ 2683 w 608814"/>
              <a:gd name="connsiteY69" fmla="*/ 224572 h 585693"/>
              <a:gd name="connsiteX70" fmla="*/ 26738 w 608814"/>
              <a:gd name="connsiteY70" fmla="*/ 182964 h 585693"/>
              <a:gd name="connsiteX71" fmla="*/ 38719 w 608814"/>
              <a:gd name="connsiteY71" fmla="*/ 173759 h 585693"/>
              <a:gd name="connsiteX72" fmla="*/ 53742 w 608814"/>
              <a:gd name="connsiteY72" fmla="*/ 175692 h 585693"/>
              <a:gd name="connsiteX73" fmla="*/ 71806 w 608814"/>
              <a:gd name="connsiteY73" fmla="*/ 186094 h 585693"/>
              <a:gd name="connsiteX74" fmla="*/ 96413 w 608814"/>
              <a:gd name="connsiteY74" fmla="*/ 171457 h 585693"/>
              <a:gd name="connsiteX75" fmla="*/ 96413 w 608814"/>
              <a:gd name="connsiteY75" fmla="*/ 151113 h 585693"/>
              <a:gd name="connsiteX76" fmla="*/ 116229 w 608814"/>
              <a:gd name="connsiteY76" fmla="*/ 131322 h 585693"/>
              <a:gd name="connsiteX77" fmla="*/ 445756 w 608814"/>
              <a:gd name="connsiteY77" fmla="*/ 83476 h 585693"/>
              <a:gd name="connsiteX78" fmla="*/ 414140 w 608814"/>
              <a:gd name="connsiteY78" fmla="*/ 115044 h 585693"/>
              <a:gd name="connsiteX79" fmla="*/ 445756 w 608814"/>
              <a:gd name="connsiteY79" fmla="*/ 146520 h 585693"/>
              <a:gd name="connsiteX80" fmla="*/ 477371 w 608814"/>
              <a:gd name="connsiteY80" fmla="*/ 115044 h 585693"/>
              <a:gd name="connsiteX81" fmla="*/ 445756 w 608814"/>
              <a:gd name="connsiteY81" fmla="*/ 83476 h 585693"/>
              <a:gd name="connsiteX82" fmla="*/ 426676 w 608814"/>
              <a:gd name="connsiteY82" fmla="*/ 0 h 585693"/>
              <a:gd name="connsiteX83" fmla="*/ 464835 w 608814"/>
              <a:gd name="connsiteY83" fmla="*/ 0 h 585693"/>
              <a:gd name="connsiteX84" fmla="*/ 480597 w 608814"/>
              <a:gd name="connsiteY84" fmla="*/ 15738 h 585693"/>
              <a:gd name="connsiteX85" fmla="*/ 480597 w 608814"/>
              <a:gd name="connsiteY85" fmla="*/ 31936 h 585693"/>
              <a:gd name="connsiteX86" fmla="*/ 500138 w 608814"/>
              <a:gd name="connsiteY86" fmla="*/ 43533 h 585693"/>
              <a:gd name="connsiteX87" fmla="*/ 514425 w 608814"/>
              <a:gd name="connsiteY87" fmla="*/ 35249 h 585693"/>
              <a:gd name="connsiteX88" fmla="*/ 535901 w 608814"/>
              <a:gd name="connsiteY88" fmla="*/ 40956 h 585693"/>
              <a:gd name="connsiteX89" fmla="*/ 554981 w 608814"/>
              <a:gd name="connsiteY89" fmla="*/ 73996 h 585693"/>
              <a:gd name="connsiteX90" fmla="*/ 556640 w 608814"/>
              <a:gd name="connsiteY90" fmla="*/ 85961 h 585693"/>
              <a:gd name="connsiteX91" fmla="*/ 549266 w 608814"/>
              <a:gd name="connsiteY91" fmla="*/ 95440 h 585693"/>
              <a:gd name="connsiteX92" fmla="*/ 534887 w 608814"/>
              <a:gd name="connsiteY92" fmla="*/ 103815 h 585693"/>
              <a:gd name="connsiteX93" fmla="*/ 535993 w 608814"/>
              <a:gd name="connsiteY93" fmla="*/ 115044 h 585693"/>
              <a:gd name="connsiteX94" fmla="*/ 535717 w 608814"/>
              <a:gd name="connsiteY94" fmla="*/ 117621 h 585693"/>
              <a:gd name="connsiteX95" fmla="*/ 521153 w 608814"/>
              <a:gd name="connsiteY95" fmla="*/ 117621 h 585693"/>
              <a:gd name="connsiteX96" fmla="*/ 466126 w 608814"/>
              <a:gd name="connsiteY96" fmla="*/ 172565 h 585693"/>
              <a:gd name="connsiteX97" fmla="*/ 466126 w 608814"/>
              <a:gd name="connsiteY97" fmla="*/ 229719 h 585693"/>
              <a:gd name="connsiteX98" fmla="*/ 466126 w 608814"/>
              <a:gd name="connsiteY98" fmla="*/ 242604 h 585693"/>
              <a:gd name="connsiteX99" fmla="*/ 453590 w 608814"/>
              <a:gd name="connsiteY99" fmla="*/ 229995 h 585693"/>
              <a:gd name="connsiteX100" fmla="*/ 421330 w 608814"/>
              <a:gd name="connsiteY100" fmla="*/ 219319 h 585693"/>
              <a:gd name="connsiteX101" fmla="*/ 411928 w 608814"/>
              <a:gd name="connsiteY101" fmla="*/ 219319 h 585693"/>
              <a:gd name="connsiteX102" fmla="*/ 410914 w 608814"/>
              <a:gd name="connsiteY102" fmla="*/ 214257 h 585693"/>
              <a:gd name="connsiteX103" fmla="*/ 410914 w 608814"/>
              <a:gd name="connsiteY103" fmla="*/ 198059 h 585693"/>
              <a:gd name="connsiteX104" fmla="*/ 391373 w 608814"/>
              <a:gd name="connsiteY104" fmla="*/ 186463 h 585693"/>
              <a:gd name="connsiteX105" fmla="*/ 377086 w 608814"/>
              <a:gd name="connsiteY105" fmla="*/ 194746 h 585693"/>
              <a:gd name="connsiteX106" fmla="*/ 365104 w 608814"/>
              <a:gd name="connsiteY106" fmla="*/ 196310 h 585693"/>
              <a:gd name="connsiteX107" fmla="*/ 355610 w 608814"/>
              <a:gd name="connsiteY107" fmla="*/ 189040 h 585693"/>
              <a:gd name="connsiteX108" fmla="*/ 336530 w 608814"/>
              <a:gd name="connsiteY108" fmla="*/ 155999 h 585693"/>
              <a:gd name="connsiteX109" fmla="*/ 342245 w 608814"/>
              <a:gd name="connsiteY109" fmla="*/ 134463 h 585693"/>
              <a:gd name="connsiteX110" fmla="*/ 356716 w 608814"/>
              <a:gd name="connsiteY110" fmla="*/ 126180 h 585693"/>
              <a:gd name="connsiteX111" fmla="*/ 355518 w 608814"/>
              <a:gd name="connsiteY111" fmla="*/ 115044 h 585693"/>
              <a:gd name="connsiteX112" fmla="*/ 356716 w 608814"/>
              <a:gd name="connsiteY112" fmla="*/ 103815 h 585693"/>
              <a:gd name="connsiteX113" fmla="*/ 342245 w 608814"/>
              <a:gd name="connsiteY113" fmla="*/ 95440 h 585693"/>
              <a:gd name="connsiteX114" fmla="*/ 336530 w 608814"/>
              <a:gd name="connsiteY114" fmla="*/ 73996 h 585693"/>
              <a:gd name="connsiteX115" fmla="*/ 355610 w 608814"/>
              <a:gd name="connsiteY115" fmla="*/ 40956 h 585693"/>
              <a:gd name="connsiteX116" fmla="*/ 365104 w 608814"/>
              <a:gd name="connsiteY116" fmla="*/ 33685 h 585693"/>
              <a:gd name="connsiteX117" fmla="*/ 377086 w 608814"/>
              <a:gd name="connsiteY117" fmla="*/ 35249 h 585693"/>
              <a:gd name="connsiteX118" fmla="*/ 391373 w 608814"/>
              <a:gd name="connsiteY118" fmla="*/ 43533 h 585693"/>
              <a:gd name="connsiteX119" fmla="*/ 410914 w 608814"/>
              <a:gd name="connsiteY119" fmla="*/ 31936 h 585693"/>
              <a:gd name="connsiteX120" fmla="*/ 410914 w 608814"/>
              <a:gd name="connsiteY120" fmla="*/ 15738 h 585693"/>
              <a:gd name="connsiteX121" fmla="*/ 426676 w 608814"/>
              <a:gd name="connsiteY121" fmla="*/ 0 h 5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608814" h="585693">
                <a:moveTo>
                  <a:pt x="195114" y="351627"/>
                </a:moveTo>
                <a:lnTo>
                  <a:pt x="258290" y="351627"/>
                </a:lnTo>
                <a:cubicBezTo>
                  <a:pt x="271848" y="351627"/>
                  <a:pt x="282731" y="362580"/>
                  <a:pt x="282731" y="376018"/>
                </a:cubicBezTo>
                <a:lnTo>
                  <a:pt x="282731" y="561210"/>
                </a:lnTo>
                <a:cubicBezTo>
                  <a:pt x="282731" y="574740"/>
                  <a:pt x="271848" y="585693"/>
                  <a:pt x="258290" y="585693"/>
                </a:cubicBezTo>
                <a:lnTo>
                  <a:pt x="195114" y="585693"/>
                </a:lnTo>
                <a:cubicBezTo>
                  <a:pt x="181556" y="585693"/>
                  <a:pt x="170673" y="574740"/>
                  <a:pt x="170673" y="561210"/>
                </a:cubicBezTo>
                <a:lnTo>
                  <a:pt x="170673" y="376018"/>
                </a:lnTo>
                <a:cubicBezTo>
                  <a:pt x="170673" y="362580"/>
                  <a:pt x="181556" y="351627"/>
                  <a:pt x="195114" y="351627"/>
                </a:cubicBezTo>
                <a:close/>
                <a:moveTo>
                  <a:pt x="358100" y="249872"/>
                </a:moveTo>
                <a:lnTo>
                  <a:pt x="421316" y="249872"/>
                </a:lnTo>
                <a:cubicBezTo>
                  <a:pt x="434771" y="249872"/>
                  <a:pt x="445737" y="260735"/>
                  <a:pt x="445737" y="274267"/>
                </a:cubicBezTo>
                <a:lnTo>
                  <a:pt x="445737" y="561206"/>
                </a:lnTo>
                <a:cubicBezTo>
                  <a:pt x="445737" y="574738"/>
                  <a:pt x="434771" y="585693"/>
                  <a:pt x="421316" y="585693"/>
                </a:cubicBezTo>
                <a:lnTo>
                  <a:pt x="358100" y="585693"/>
                </a:lnTo>
                <a:cubicBezTo>
                  <a:pt x="344645" y="585693"/>
                  <a:pt x="333679" y="574738"/>
                  <a:pt x="333679" y="561206"/>
                </a:cubicBezTo>
                <a:lnTo>
                  <a:pt x="333679" y="274267"/>
                </a:lnTo>
                <a:cubicBezTo>
                  <a:pt x="333679" y="260735"/>
                  <a:pt x="344645" y="249872"/>
                  <a:pt x="358100" y="249872"/>
                </a:cubicBezTo>
                <a:close/>
                <a:moveTo>
                  <a:pt x="140260" y="224680"/>
                </a:moveTo>
                <a:cubicBezTo>
                  <a:pt x="168749" y="224680"/>
                  <a:pt x="191844" y="247711"/>
                  <a:pt x="191844" y="276122"/>
                </a:cubicBezTo>
                <a:cubicBezTo>
                  <a:pt x="191844" y="304533"/>
                  <a:pt x="168749" y="327564"/>
                  <a:pt x="140260" y="327564"/>
                </a:cubicBezTo>
                <a:cubicBezTo>
                  <a:pt x="111771" y="327564"/>
                  <a:pt x="88676" y="304533"/>
                  <a:pt x="88676" y="276122"/>
                </a:cubicBezTo>
                <a:cubicBezTo>
                  <a:pt x="88676" y="247711"/>
                  <a:pt x="111771" y="224680"/>
                  <a:pt x="140260" y="224680"/>
                </a:cubicBezTo>
                <a:close/>
                <a:moveTo>
                  <a:pt x="521177" y="148117"/>
                </a:moveTo>
                <a:lnTo>
                  <a:pt x="584301" y="148117"/>
                </a:lnTo>
                <a:cubicBezTo>
                  <a:pt x="597848" y="148117"/>
                  <a:pt x="608814" y="159070"/>
                  <a:pt x="608814" y="172601"/>
                </a:cubicBezTo>
                <a:lnTo>
                  <a:pt x="608814" y="561209"/>
                </a:lnTo>
                <a:cubicBezTo>
                  <a:pt x="608814" y="574740"/>
                  <a:pt x="597848" y="585693"/>
                  <a:pt x="584301" y="585693"/>
                </a:cubicBezTo>
                <a:lnTo>
                  <a:pt x="521177" y="585693"/>
                </a:lnTo>
                <a:cubicBezTo>
                  <a:pt x="507722" y="585693"/>
                  <a:pt x="496756" y="574740"/>
                  <a:pt x="496756" y="561209"/>
                </a:cubicBezTo>
                <a:lnTo>
                  <a:pt x="496756" y="172601"/>
                </a:lnTo>
                <a:cubicBezTo>
                  <a:pt x="496756" y="159070"/>
                  <a:pt x="507722" y="148117"/>
                  <a:pt x="521177" y="148117"/>
                </a:cubicBezTo>
                <a:close/>
                <a:moveTo>
                  <a:pt x="116229" y="131322"/>
                </a:moveTo>
                <a:lnTo>
                  <a:pt x="164246" y="131322"/>
                </a:lnTo>
                <a:cubicBezTo>
                  <a:pt x="175214" y="131322"/>
                  <a:pt x="184061" y="140159"/>
                  <a:pt x="184061" y="151113"/>
                </a:cubicBezTo>
                <a:lnTo>
                  <a:pt x="184061" y="171457"/>
                </a:lnTo>
                <a:cubicBezTo>
                  <a:pt x="193001" y="175231"/>
                  <a:pt x="201019" y="180386"/>
                  <a:pt x="208669" y="186094"/>
                </a:cubicBezTo>
                <a:lnTo>
                  <a:pt x="226641" y="175692"/>
                </a:lnTo>
                <a:cubicBezTo>
                  <a:pt x="236134" y="170261"/>
                  <a:pt x="248300" y="173482"/>
                  <a:pt x="253737" y="182964"/>
                </a:cubicBezTo>
                <a:lnTo>
                  <a:pt x="277792" y="224572"/>
                </a:lnTo>
                <a:cubicBezTo>
                  <a:pt x="280465" y="229083"/>
                  <a:pt x="281110" y="234514"/>
                  <a:pt x="279727" y="239577"/>
                </a:cubicBezTo>
                <a:cubicBezTo>
                  <a:pt x="278437" y="244640"/>
                  <a:pt x="275119" y="248966"/>
                  <a:pt x="270511" y="251544"/>
                </a:cubicBezTo>
                <a:lnTo>
                  <a:pt x="252355" y="262038"/>
                </a:lnTo>
                <a:cubicBezTo>
                  <a:pt x="253000" y="266733"/>
                  <a:pt x="253829" y="271335"/>
                  <a:pt x="253829" y="276122"/>
                </a:cubicBezTo>
                <a:cubicBezTo>
                  <a:pt x="253829" y="281001"/>
                  <a:pt x="253000" y="285604"/>
                  <a:pt x="252355" y="290206"/>
                </a:cubicBezTo>
                <a:lnTo>
                  <a:pt x="270511" y="300700"/>
                </a:lnTo>
                <a:cubicBezTo>
                  <a:pt x="279174" y="305671"/>
                  <a:pt x="282308" y="316165"/>
                  <a:pt x="278714" y="325094"/>
                </a:cubicBezTo>
                <a:cubicBezTo>
                  <a:pt x="272354" y="322609"/>
                  <a:pt x="265442" y="321136"/>
                  <a:pt x="258253" y="321136"/>
                </a:cubicBezTo>
                <a:lnTo>
                  <a:pt x="195858" y="321136"/>
                </a:lnTo>
                <a:cubicBezTo>
                  <a:pt x="205904" y="308709"/>
                  <a:pt x="212171" y="293244"/>
                  <a:pt x="212171" y="276122"/>
                </a:cubicBezTo>
                <a:cubicBezTo>
                  <a:pt x="212171" y="236539"/>
                  <a:pt x="179914" y="204320"/>
                  <a:pt x="140191" y="204320"/>
                </a:cubicBezTo>
                <a:cubicBezTo>
                  <a:pt x="100561" y="204320"/>
                  <a:pt x="68304" y="236539"/>
                  <a:pt x="68304" y="276122"/>
                </a:cubicBezTo>
                <a:cubicBezTo>
                  <a:pt x="68304" y="315797"/>
                  <a:pt x="100561" y="348016"/>
                  <a:pt x="140191" y="348016"/>
                </a:cubicBezTo>
                <a:cubicBezTo>
                  <a:pt x="143048" y="348016"/>
                  <a:pt x="145721" y="347463"/>
                  <a:pt x="148486" y="347095"/>
                </a:cubicBezTo>
                <a:cubicBezTo>
                  <a:pt x="143233" y="355564"/>
                  <a:pt x="140099" y="365414"/>
                  <a:pt x="140099" y="376000"/>
                </a:cubicBezTo>
                <a:lnTo>
                  <a:pt x="140099" y="420922"/>
                </a:lnTo>
                <a:lnTo>
                  <a:pt x="116229" y="420922"/>
                </a:lnTo>
                <a:cubicBezTo>
                  <a:pt x="105261" y="420922"/>
                  <a:pt x="96413" y="412085"/>
                  <a:pt x="96413" y="401131"/>
                </a:cubicBezTo>
                <a:lnTo>
                  <a:pt x="96413" y="380787"/>
                </a:lnTo>
                <a:cubicBezTo>
                  <a:pt x="87474" y="377013"/>
                  <a:pt x="79455" y="371950"/>
                  <a:pt x="71806" y="366150"/>
                </a:cubicBezTo>
                <a:lnTo>
                  <a:pt x="53742" y="376552"/>
                </a:lnTo>
                <a:cubicBezTo>
                  <a:pt x="49226" y="379222"/>
                  <a:pt x="43788" y="379866"/>
                  <a:pt x="38719" y="378577"/>
                </a:cubicBezTo>
                <a:cubicBezTo>
                  <a:pt x="33650" y="377197"/>
                  <a:pt x="29318" y="373883"/>
                  <a:pt x="26738" y="369372"/>
                </a:cubicBezTo>
                <a:lnTo>
                  <a:pt x="2683" y="327764"/>
                </a:lnTo>
                <a:cubicBezTo>
                  <a:pt x="-2847" y="318282"/>
                  <a:pt x="471" y="306131"/>
                  <a:pt x="9872" y="300700"/>
                </a:cubicBezTo>
                <a:lnTo>
                  <a:pt x="28120" y="290206"/>
                </a:lnTo>
                <a:cubicBezTo>
                  <a:pt x="27475" y="285604"/>
                  <a:pt x="26645" y="281001"/>
                  <a:pt x="26645" y="276122"/>
                </a:cubicBezTo>
                <a:cubicBezTo>
                  <a:pt x="26645" y="271335"/>
                  <a:pt x="27475" y="266733"/>
                  <a:pt x="28120" y="262038"/>
                </a:cubicBezTo>
                <a:lnTo>
                  <a:pt x="9872" y="251544"/>
                </a:lnTo>
                <a:cubicBezTo>
                  <a:pt x="471" y="246113"/>
                  <a:pt x="-2847" y="233962"/>
                  <a:pt x="2683" y="224572"/>
                </a:cubicBezTo>
                <a:lnTo>
                  <a:pt x="26738" y="182964"/>
                </a:lnTo>
                <a:cubicBezTo>
                  <a:pt x="29318" y="178361"/>
                  <a:pt x="33650" y="175139"/>
                  <a:pt x="38719" y="173759"/>
                </a:cubicBezTo>
                <a:cubicBezTo>
                  <a:pt x="43788" y="172378"/>
                  <a:pt x="49226" y="173114"/>
                  <a:pt x="53742" y="175692"/>
                </a:cubicBezTo>
                <a:lnTo>
                  <a:pt x="71806" y="186094"/>
                </a:lnTo>
                <a:cubicBezTo>
                  <a:pt x="79455" y="180386"/>
                  <a:pt x="87474" y="175231"/>
                  <a:pt x="96413" y="171457"/>
                </a:cubicBezTo>
                <a:lnTo>
                  <a:pt x="96413" y="151113"/>
                </a:lnTo>
                <a:cubicBezTo>
                  <a:pt x="96413" y="140159"/>
                  <a:pt x="105261" y="131322"/>
                  <a:pt x="116229" y="131322"/>
                </a:cubicBezTo>
                <a:close/>
                <a:moveTo>
                  <a:pt x="445756" y="83476"/>
                </a:moveTo>
                <a:cubicBezTo>
                  <a:pt x="428335" y="83476"/>
                  <a:pt x="414140" y="97557"/>
                  <a:pt x="414140" y="115044"/>
                </a:cubicBezTo>
                <a:cubicBezTo>
                  <a:pt x="414140" y="132438"/>
                  <a:pt x="428335" y="146520"/>
                  <a:pt x="445756" y="146520"/>
                </a:cubicBezTo>
                <a:cubicBezTo>
                  <a:pt x="463176" y="146520"/>
                  <a:pt x="477371" y="132438"/>
                  <a:pt x="477371" y="115044"/>
                </a:cubicBezTo>
                <a:cubicBezTo>
                  <a:pt x="477371" y="97557"/>
                  <a:pt x="463176" y="83476"/>
                  <a:pt x="445756" y="83476"/>
                </a:cubicBezTo>
                <a:close/>
                <a:moveTo>
                  <a:pt x="426676" y="0"/>
                </a:moveTo>
                <a:lnTo>
                  <a:pt x="464835" y="0"/>
                </a:lnTo>
                <a:cubicBezTo>
                  <a:pt x="473500" y="0"/>
                  <a:pt x="480597" y="7087"/>
                  <a:pt x="480597" y="15738"/>
                </a:cubicBezTo>
                <a:lnTo>
                  <a:pt x="480597" y="31936"/>
                </a:lnTo>
                <a:cubicBezTo>
                  <a:pt x="487694" y="34881"/>
                  <a:pt x="494054" y="38931"/>
                  <a:pt x="500138" y="43533"/>
                </a:cubicBezTo>
                <a:lnTo>
                  <a:pt x="514425" y="35249"/>
                </a:lnTo>
                <a:cubicBezTo>
                  <a:pt x="521983" y="30924"/>
                  <a:pt x="531569" y="33501"/>
                  <a:pt x="535901" y="40956"/>
                </a:cubicBezTo>
                <a:lnTo>
                  <a:pt x="554981" y="73996"/>
                </a:lnTo>
                <a:cubicBezTo>
                  <a:pt x="557101" y="77585"/>
                  <a:pt x="557654" y="81911"/>
                  <a:pt x="556640" y="85961"/>
                </a:cubicBezTo>
                <a:cubicBezTo>
                  <a:pt x="555534" y="89918"/>
                  <a:pt x="552861" y="93415"/>
                  <a:pt x="549266" y="95440"/>
                </a:cubicBezTo>
                <a:lnTo>
                  <a:pt x="534887" y="103815"/>
                </a:lnTo>
                <a:cubicBezTo>
                  <a:pt x="535348" y="107497"/>
                  <a:pt x="535993" y="111178"/>
                  <a:pt x="535993" y="115044"/>
                </a:cubicBezTo>
                <a:cubicBezTo>
                  <a:pt x="535993" y="115872"/>
                  <a:pt x="535809" y="116700"/>
                  <a:pt x="535717" y="117621"/>
                </a:cubicBezTo>
                <a:lnTo>
                  <a:pt x="521153" y="117621"/>
                </a:lnTo>
                <a:cubicBezTo>
                  <a:pt x="490828" y="117621"/>
                  <a:pt x="466126" y="142286"/>
                  <a:pt x="466126" y="172565"/>
                </a:cubicBezTo>
                <a:lnTo>
                  <a:pt x="466126" y="229719"/>
                </a:lnTo>
                <a:lnTo>
                  <a:pt x="466126" y="242604"/>
                </a:lnTo>
                <a:cubicBezTo>
                  <a:pt x="462715" y="237726"/>
                  <a:pt x="458383" y="233493"/>
                  <a:pt x="453590" y="229995"/>
                </a:cubicBezTo>
                <a:cubicBezTo>
                  <a:pt x="444465" y="223369"/>
                  <a:pt x="433404" y="219319"/>
                  <a:pt x="421330" y="219319"/>
                </a:cubicBezTo>
                <a:lnTo>
                  <a:pt x="411928" y="219319"/>
                </a:lnTo>
                <a:cubicBezTo>
                  <a:pt x="411375" y="217755"/>
                  <a:pt x="410914" y="216098"/>
                  <a:pt x="410914" y="214257"/>
                </a:cubicBezTo>
                <a:lnTo>
                  <a:pt x="410914" y="198059"/>
                </a:lnTo>
                <a:cubicBezTo>
                  <a:pt x="403817" y="195114"/>
                  <a:pt x="397457" y="191064"/>
                  <a:pt x="391373" y="186463"/>
                </a:cubicBezTo>
                <a:lnTo>
                  <a:pt x="377086" y="194746"/>
                </a:lnTo>
                <a:cubicBezTo>
                  <a:pt x="373492" y="196863"/>
                  <a:pt x="369160" y="197415"/>
                  <a:pt x="365104" y="196310"/>
                </a:cubicBezTo>
                <a:cubicBezTo>
                  <a:pt x="361140" y="195206"/>
                  <a:pt x="357638" y="192629"/>
                  <a:pt x="355610" y="189040"/>
                </a:cubicBezTo>
                <a:lnTo>
                  <a:pt x="336530" y="155999"/>
                </a:lnTo>
                <a:cubicBezTo>
                  <a:pt x="332198" y="148452"/>
                  <a:pt x="334687" y="138881"/>
                  <a:pt x="342245" y="134463"/>
                </a:cubicBezTo>
                <a:lnTo>
                  <a:pt x="356716" y="126180"/>
                </a:lnTo>
                <a:cubicBezTo>
                  <a:pt x="356163" y="122498"/>
                  <a:pt x="355518" y="118817"/>
                  <a:pt x="355518" y="115044"/>
                </a:cubicBezTo>
                <a:cubicBezTo>
                  <a:pt x="355518" y="111178"/>
                  <a:pt x="356163" y="107497"/>
                  <a:pt x="356716" y="103815"/>
                </a:cubicBezTo>
                <a:lnTo>
                  <a:pt x="342245" y="95440"/>
                </a:lnTo>
                <a:cubicBezTo>
                  <a:pt x="334687" y="91115"/>
                  <a:pt x="332198" y="81543"/>
                  <a:pt x="336530" y="73996"/>
                </a:cubicBezTo>
                <a:lnTo>
                  <a:pt x="355610" y="40956"/>
                </a:lnTo>
                <a:cubicBezTo>
                  <a:pt x="357638" y="37366"/>
                  <a:pt x="361140" y="34789"/>
                  <a:pt x="365104" y="33685"/>
                </a:cubicBezTo>
                <a:cubicBezTo>
                  <a:pt x="369160" y="32580"/>
                  <a:pt x="373492" y="33133"/>
                  <a:pt x="377086" y="35249"/>
                </a:cubicBezTo>
                <a:lnTo>
                  <a:pt x="391373" y="43533"/>
                </a:lnTo>
                <a:cubicBezTo>
                  <a:pt x="397457" y="38931"/>
                  <a:pt x="403817" y="34881"/>
                  <a:pt x="410914" y="31936"/>
                </a:cubicBezTo>
                <a:lnTo>
                  <a:pt x="410914" y="15738"/>
                </a:lnTo>
                <a:cubicBezTo>
                  <a:pt x="410914" y="7087"/>
                  <a:pt x="418011" y="0"/>
                  <a:pt x="4266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9" name="íṣľiďé">
            <a:extLst>
              <a:ext uri="{FF2B5EF4-FFF2-40B4-BE49-F238E27FC236}">
                <a16:creationId xmlns:a16="http://schemas.microsoft.com/office/drawing/2014/main" id="{9C92951A-841F-43B1-8AC6-DCC902A8E195}"/>
              </a:ext>
            </a:extLst>
          </p:cNvPr>
          <p:cNvSpPr/>
          <p:nvPr/>
        </p:nvSpPr>
        <p:spPr bwMode="auto">
          <a:xfrm>
            <a:off x="2544950" y="4092085"/>
            <a:ext cx="1539978" cy="610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tabLst>
                <a:tab pos="228594" algn="l"/>
              </a:tabLst>
              <a:defRPr/>
            </a:pPr>
            <a:r>
              <a:rPr lang="en-US" altLang="zh-CN" sz="800" dirty="0"/>
              <a:t>Supporting text here.</a:t>
            </a:r>
          </a:p>
          <a:p>
            <a:pPr algn="ctr">
              <a:lnSpc>
                <a:spcPct val="150000"/>
              </a:lnSpc>
              <a:tabLst>
                <a:tab pos="228594" algn="l"/>
              </a:tabLst>
              <a:defRPr/>
            </a:pPr>
            <a:r>
              <a:rPr lang="en-US" altLang="zh-CN" sz="800" dirty="0"/>
              <a:t>Supporting text here.</a:t>
            </a:r>
          </a:p>
        </p:txBody>
      </p:sp>
      <p:sp>
        <p:nvSpPr>
          <p:cNvPr id="40" name="íśļíḍe">
            <a:extLst>
              <a:ext uri="{FF2B5EF4-FFF2-40B4-BE49-F238E27FC236}">
                <a16:creationId xmlns:a16="http://schemas.microsoft.com/office/drawing/2014/main" id="{DED1BA93-D603-4EC9-B3A6-7D36B1183674}"/>
              </a:ext>
            </a:extLst>
          </p:cNvPr>
          <p:cNvSpPr txBox="1"/>
          <p:nvPr/>
        </p:nvSpPr>
        <p:spPr bwMode="auto">
          <a:xfrm>
            <a:off x="2544950" y="3672857"/>
            <a:ext cx="1539978" cy="419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b="1">
                <a:solidFill>
                  <a:schemeClr val="accent2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36" name="ïşlîḑè">
            <a:extLst>
              <a:ext uri="{FF2B5EF4-FFF2-40B4-BE49-F238E27FC236}">
                <a16:creationId xmlns:a16="http://schemas.microsoft.com/office/drawing/2014/main" id="{AC9C72E9-825D-4728-A08C-C0EF5ADF8FCE}"/>
              </a:ext>
            </a:extLst>
          </p:cNvPr>
          <p:cNvSpPr/>
          <p:nvPr/>
        </p:nvSpPr>
        <p:spPr>
          <a:xfrm>
            <a:off x="4764376" y="2679539"/>
            <a:ext cx="786720" cy="786718"/>
          </a:xfrm>
          <a:prstGeom prst="ellipse">
            <a:avLst/>
          </a:prstGeom>
          <a:solidFill>
            <a:schemeClr val="accent3"/>
          </a:solidFill>
          <a:ln w="762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>
            <a:normAutofit/>
          </a:bodyPr>
          <a:lstStyle/>
          <a:p>
            <a:pPr algn="ctr"/>
            <a:endParaRPr dirty="0"/>
          </a:p>
        </p:txBody>
      </p:sp>
      <p:sp>
        <p:nvSpPr>
          <p:cNvPr id="37" name="iSḻíḍe">
            <a:extLst>
              <a:ext uri="{FF2B5EF4-FFF2-40B4-BE49-F238E27FC236}">
                <a16:creationId xmlns:a16="http://schemas.microsoft.com/office/drawing/2014/main" id="{A304DEFF-C2A3-4B82-814B-310E133B7419}"/>
              </a:ext>
            </a:extLst>
          </p:cNvPr>
          <p:cNvSpPr/>
          <p:nvPr/>
        </p:nvSpPr>
        <p:spPr bwMode="auto">
          <a:xfrm>
            <a:off x="4933900" y="2857564"/>
            <a:ext cx="447671" cy="430666"/>
          </a:xfrm>
          <a:custGeom>
            <a:avLst/>
            <a:gdLst>
              <a:gd name="connsiteX0" fmla="*/ 195114 w 608814"/>
              <a:gd name="connsiteY0" fmla="*/ 351627 h 585693"/>
              <a:gd name="connsiteX1" fmla="*/ 258290 w 608814"/>
              <a:gd name="connsiteY1" fmla="*/ 351627 h 585693"/>
              <a:gd name="connsiteX2" fmla="*/ 282731 w 608814"/>
              <a:gd name="connsiteY2" fmla="*/ 376018 h 585693"/>
              <a:gd name="connsiteX3" fmla="*/ 282731 w 608814"/>
              <a:gd name="connsiteY3" fmla="*/ 561210 h 585693"/>
              <a:gd name="connsiteX4" fmla="*/ 258290 w 608814"/>
              <a:gd name="connsiteY4" fmla="*/ 585693 h 585693"/>
              <a:gd name="connsiteX5" fmla="*/ 195114 w 608814"/>
              <a:gd name="connsiteY5" fmla="*/ 585693 h 585693"/>
              <a:gd name="connsiteX6" fmla="*/ 170673 w 608814"/>
              <a:gd name="connsiteY6" fmla="*/ 561210 h 585693"/>
              <a:gd name="connsiteX7" fmla="*/ 170673 w 608814"/>
              <a:gd name="connsiteY7" fmla="*/ 376018 h 585693"/>
              <a:gd name="connsiteX8" fmla="*/ 195114 w 608814"/>
              <a:gd name="connsiteY8" fmla="*/ 351627 h 585693"/>
              <a:gd name="connsiteX9" fmla="*/ 358100 w 608814"/>
              <a:gd name="connsiteY9" fmla="*/ 249872 h 585693"/>
              <a:gd name="connsiteX10" fmla="*/ 421316 w 608814"/>
              <a:gd name="connsiteY10" fmla="*/ 249872 h 585693"/>
              <a:gd name="connsiteX11" fmla="*/ 445737 w 608814"/>
              <a:gd name="connsiteY11" fmla="*/ 274267 h 585693"/>
              <a:gd name="connsiteX12" fmla="*/ 445737 w 608814"/>
              <a:gd name="connsiteY12" fmla="*/ 561206 h 585693"/>
              <a:gd name="connsiteX13" fmla="*/ 421316 w 608814"/>
              <a:gd name="connsiteY13" fmla="*/ 585693 h 585693"/>
              <a:gd name="connsiteX14" fmla="*/ 358100 w 608814"/>
              <a:gd name="connsiteY14" fmla="*/ 585693 h 585693"/>
              <a:gd name="connsiteX15" fmla="*/ 333679 w 608814"/>
              <a:gd name="connsiteY15" fmla="*/ 561206 h 585693"/>
              <a:gd name="connsiteX16" fmla="*/ 333679 w 608814"/>
              <a:gd name="connsiteY16" fmla="*/ 274267 h 585693"/>
              <a:gd name="connsiteX17" fmla="*/ 358100 w 608814"/>
              <a:gd name="connsiteY17" fmla="*/ 249872 h 585693"/>
              <a:gd name="connsiteX18" fmla="*/ 140260 w 608814"/>
              <a:gd name="connsiteY18" fmla="*/ 224680 h 585693"/>
              <a:gd name="connsiteX19" fmla="*/ 191844 w 608814"/>
              <a:gd name="connsiteY19" fmla="*/ 276122 h 585693"/>
              <a:gd name="connsiteX20" fmla="*/ 140260 w 608814"/>
              <a:gd name="connsiteY20" fmla="*/ 327564 h 585693"/>
              <a:gd name="connsiteX21" fmla="*/ 88676 w 608814"/>
              <a:gd name="connsiteY21" fmla="*/ 276122 h 585693"/>
              <a:gd name="connsiteX22" fmla="*/ 140260 w 608814"/>
              <a:gd name="connsiteY22" fmla="*/ 224680 h 585693"/>
              <a:gd name="connsiteX23" fmla="*/ 521177 w 608814"/>
              <a:gd name="connsiteY23" fmla="*/ 148117 h 585693"/>
              <a:gd name="connsiteX24" fmla="*/ 584301 w 608814"/>
              <a:gd name="connsiteY24" fmla="*/ 148117 h 585693"/>
              <a:gd name="connsiteX25" fmla="*/ 608814 w 608814"/>
              <a:gd name="connsiteY25" fmla="*/ 172601 h 585693"/>
              <a:gd name="connsiteX26" fmla="*/ 608814 w 608814"/>
              <a:gd name="connsiteY26" fmla="*/ 561209 h 585693"/>
              <a:gd name="connsiteX27" fmla="*/ 584301 w 608814"/>
              <a:gd name="connsiteY27" fmla="*/ 585693 h 585693"/>
              <a:gd name="connsiteX28" fmla="*/ 521177 w 608814"/>
              <a:gd name="connsiteY28" fmla="*/ 585693 h 585693"/>
              <a:gd name="connsiteX29" fmla="*/ 496756 w 608814"/>
              <a:gd name="connsiteY29" fmla="*/ 561209 h 585693"/>
              <a:gd name="connsiteX30" fmla="*/ 496756 w 608814"/>
              <a:gd name="connsiteY30" fmla="*/ 172601 h 585693"/>
              <a:gd name="connsiteX31" fmla="*/ 521177 w 608814"/>
              <a:gd name="connsiteY31" fmla="*/ 148117 h 585693"/>
              <a:gd name="connsiteX32" fmla="*/ 116229 w 608814"/>
              <a:gd name="connsiteY32" fmla="*/ 131322 h 585693"/>
              <a:gd name="connsiteX33" fmla="*/ 164246 w 608814"/>
              <a:gd name="connsiteY33" fmla="*/ 131322 h 585693"/>
              <a:gd name="connsiteX34" fmla="*/ 184061 w 608814"/>
              <a:gd name="connsiteY34" fmla="*/ 151113 h 585693"/>
              <a:gd name="connsiteX35" fmla="*/ 184061 w 608814"/>
              <a:gd name="connsiteY35" fmla="*/ 171457 h 585693"/>
              <a:gd name="connsiteX36" fmla="*/ 208669 w 608814"/>
              <a:gd name="connsiteY36" fmla="*/ 186094 h 585693"/>
              <a:gd name="connsiteX37" fmla="*/ 226641 w 608814"/>
              <a:gd name="connsiteY37" fmla="*/ 175692 h 585693"/>
              <a:gd name="connsiteX38" fmla="*/ 253737 w 608814"/>
              <a:gd name="connsiteY38" fmla="*/ 182964 h 585693"/>
              <a:gd name="connsiteX39" fmla="*/ 277792 w 608814"/>
              <a:gd name="connsiteY39" fmla="*/ 224572 h 585693"/>
              <a:gd name="connsiteX40" fmla="*/ 279727 w 608814"/>
              <a:gd name="connsiteY40" fmla="*/ 239577 h 585693"/>
              <a:gd name="connsiteX41" fmla="*/ 270511 w 608814"/>
              <a:gd name="connsiteY41" fmla="*/ 251544 h 585693"/>
              <a:gd name="connsiteX42" fmla="*/ 252355 w 608814"/>
              <a:gd name="connsiteY42" fmla="*/ 262038 h 585693"/>
              <a:gd name="connsiteX43" fmla="*/ 253829 w 608814"/>
              <a:gd name="connsiteY43" fmla="*/ 276122 h 585693"/>
              <a:gd name="connsiteX44" fmla="*/ 252355 w 608814"/>
              <a:gd name="connsiteY44" fmla="*/ 290206 h 585693"/>
              <a:gd name="connsiteX45" fmla="*/ 270511 w 608814"/>
              <a:gd name="connsiteY45" fmla="*/ 300700 h 585693"/>
              <a:gd name="connsiteX46" fmla="*/ 278714 w 608814"/>
              <a:gd name="connsiteY46" fmla="*/ 325094 h 585693"/>
              <a:gd name="connsiteX47" fmla="*/ 258253 w 608814"/>
              <a:gd name="connsiteY47" fmla="*/ 321136 h 585693"/>
              <a:gd name="connsiteX48" fmla="*/ 195858 w 608814"/>
              <a:gd name="connsiteY48" fmla="*/ 321136 h 585693"/>
              <a:gd name="connsiteX49" fmla="*/ 212171 w 608814"/>
              <a:gd name="connsiteY49" fmla="*/ 276122 h 585693"/>
              <a:gd name="connsiteX50" fmla="*/ 140191 w 608814"/>
              <a:gd name="connsiteY50" fmla="*/ 204320 h 585693"/>
              <a:gd name="connsiteX51" fmla="*/ 68304 w 608814"/>
              <a:gd name="connsiteY51" fmla="*/ 276122 h 585693"/>
              <a:gd name="connsiteX52" fmla="*/ 140191 w 608814"/>
              <a:gd name="connsiteY52" fmla="*/ 348016 h 585693"/>
              <a:gd name="connsiteX53" fmla="*/ 148486 w 608814"/>
              <a:gd name="connsiteY53" fmla="*/ 347095 h 585693"/>
              <a:gd name="connsiteX54" fmla="*/ 140099 w 608814"/>
              <a:gd name="connsiteY54" fmla="*/ 376000 h 585693"/>
              <a:gd name="connsiteX55" fmla="*/ 140099 w 608814"/>
              <a:gd name="connsiteY55" fmla="*/ 420922 h 585693"/>
              <a:gd name="connsiteX56" fmla="*/ 116229 w 608814"/>
              <a:gd name="connsiteY56" fmla="*/ 420922 h 585693"/>
              <a:gd name="connsiteX57" fmla="*/ 96413 w 608814"/>
              <a:gd name="connsiteY57" fmla="*/ 401131 h 585693"/>
              <a:gd name="connsiteX58" fmla="*/ 96413 w 608814"/>
              <a:gd name="connsiteY58" fmla="*/ 380787 h 585693"/>
              <a:gd name="connsiteX59" fmla="*/ 71806 w 608814"/>
              <a:gd name="connsiteY59" fmla="*/ 366150 h 585693"/>
              <a:gd name="connsiteX60" fmla="*/ 53742 w 608814"/>
              <a:gd name="connsiteY60" fmla="*/ 376552 h 585693"/>
              <a:gd name="connsiteX61" fmla="*/ 38719 w 608814"/>
              <a:gd name="connsiteY61" fmla="*/ 378577 h 585693"/>
              <a:gd name="connsiteX62" fmla="*/ 26738 w 608814"/>
              <a:gd name="connsiteY62" fmla="*/ 369372 h 585693"/>
              <a:gd name="connsiteX63" fmla="*/ 2683 w 608814"/>
              <a:gd name="connsiteY63" fmla="*/ 327764 h 585693"/>
              <a:gd name="connsiteX64" fmla="*/ 9872 w 608814"/>
              <a:gd name="connsiteY64" fmla="*/ 300700 h 585693"/>
              <a:gd name="connsiteX65" fmla="*/ 28120 w 608814"/>
              <a:gd name="connsiteY65" fmla="*/ 290206 h 585693"/>
              <a:gd name="connsiteX66" fmla="*/ 26645 w 608814"/>
              <a:gd name="connsiteY66" fmla="*/ 276122 h 585693"/>
              <a:gd name="connsiteX67" fmla="*/ 28120 w 608814"/>
              <a:gd name="connsiteY67" fmla="*/ 262038 h 585693"/>
              <a:gd name="connsiteX68" fmla="*/ 9872 w 608814"/>
              <a:gd name="connsiteY68" fmla="*/ 251544 h 585693"/>
              <a:gd name="connsiteX69" fmla="*/ 2683 w 608814"/>
              <a:gd name="connsiteY69" fmla="*/ 224572 h 585693"/>
              <a:gd name="connsiteX70" fmla="*/ 26738 w 608814"/>
              <a:gd name="connsiteY70" fmla="*/ 182964 h 585693"/>
              <a:gd name="connsiteX71" fmla="*/ 38719 w 608814"/>
              <a:gd name="connsiteY71" fmla="*/ 173759 h 585693"/>
              <a:gd name="connsiteX72" fmla="*/ 53742 w 608814"/>
              <a:gd name="connsiteY72" fmla="*/ 175692 h 585693"/>
              <a:gd name="connsiteX73" fmla="*/ 71806 w 608814"/>
              <a:gd name="connsiteY73" fmla="*/ 186094 h 585693"/>
              <a:gd name="connsiteX74" fmla="*/ 96413 w 608814"/>
              <a:gd name="connsiteY74" fmla="*/ 171457 h 585693"/>
              <a:gd name="connsiteX75" fmla="*/ 96413 w 608814"/>
              <a:gd name="connsiteY75" fmla="*/ 151113 h 585693"/>
              <a:gd name="connsiteX76" fmla="*/ 116229 w 608814"/>
              <a:gd name="connsiteY76" fmla="*/ 131322 h 585693"/>
              <a:gd name="connsiteX77" fmla="*/ 445756 w 608814"/>
              <a:gd name="connsiteY77" fmla="*/ 83476 h 585693"/>
              <a:gd name="connsiteX78" fmla="*/ 414140 w 608814"/>
              <a:gd name="connsiteY78" fmla="*/ 115044 h 585693"/>
              <a:gd name="connsiteX79" fmla="*/ 445756 w 608814"/>
              <a:gd name="connsiteY79" fmla="*/ 146520 h 585693"/>
              <a:gd name="connsiteX80" fmla="*/ 477371 w 608814"/>
              <a:gd name="connsiteY80" fmla="*/ 115044 h 585693"/>
              <a:gd name="connsiteX81" fmla="*/ 445756 w 608814"/>
              <a:gd name="connsiteY81" fmla="*/ 83476 h 585693"/>
              <a:gd name="connsiteX82" fmla="*/ 426676 w 608814"/>
              <a:gd name="connsiteY82" fmla="*/ 0 h 585693"/>
              <a:gd name="connsiteX83" fmla="*/ 464835 w 608814"/>
              <a:gd name="connsiteY83" fmla="*/ 0 h 585693"/>
              <a:gd name="connsiteX84" fmla="*/ 480597 w 608814"/>
              <a:gd name="connsiteY84" fmla="*/ 15738 h 585693"/>
              <a:gd name="connsiteX85" fmla="*/ 480597 w 608814"/>
              <a:gd name="connsiteY85" fmla="*/ 31936 h 585693"/>
              <a:gd name="connsiteX86" fmla="*/ 500138 w 608814"/>
              <a:gd name="connsiteY86" fmla="*/ 43533 h 585693"/>
              <a:gd name="connsiteX87" fmla="*/ 514425 w 608814"/>
              <a:gd name="connsiteY87" fmla="*/ 35249 h 585693"/>
              <a:gd name="connsiteX88" fmla="*/ 535901 w 608814"/>
              <a:gd name="connsiteY88" fmla="*/ 40956 h 585693"/>
              <a:gd name="connsiteX89" fmla="*/ 554981 w 608814"/>
              <a:gd name="connsiteY89" fmla="*/ 73996 h 585693"/>
              <a:gd name="connsiteX90" fmla="*/ 556640 w 608814"/>
              <a:gd name="connsiteY90" fmla="*/ 85961 h 585693"/>
              <a:gd name="connsiteX91" fmla="*/ 549266 w 608814"/>
              <a:gd name="connsiteY91" fmla="*/ 95440 h 585693"/>
              <a:gd name="connsiteX92" fmla="*/ 534887 w 608814"/>
              <a:gd name="connsiteY92" fmla="*/ 103815 h 585693"/>
              <a:gd name="connsiteX93" fmla="*/ 535993 w 608814"/>
              <a:gd name="connsiteY93" fmla="*/ 115044 h 585693"/>
              <a:gd name="connsiteX94" fmla="*/ 535717 w 608814"/>
              <a:gd name="connsiteY94" fmla="*/ 117621 h 585693"/>
              <a:gd name="connsiteX95" fmla="*/ 521153 w 608814"/>
              <a:gd name="connsiteY95" fmla="*/ 117621 h 585693"/>
              <a:gd name="connsiteX96" fmla="*/ 466126 w 608814"/>
              <a:gd name="connsiteY96" fmla="*/ 172565 h 585693"/>
              <a:gd name="connsiteX97" fmla="*/ 466126 w 608814"/>
              <a:gd name="connsiteY97" fmla="*/ 229719 h 585693"/>
              <a:gd name="connsiteX98" fmla="*/ 466126 w 608814"/>
              <a:gd name="connsiteY98" fmla="*/ 242604 h 585693"/>
              <a:gd name="connsiteX99" fmla="*/ 453590 w 608814"/>
              <a:gd name="connsiteY99" fmla="*/ 229995 h 585693"/>
              <a:gd name="connsiteX100" fmla="*/ 421330 w 608814"/>
              <a:gd name="connsiteY100" fmla="*/ 219319 h 585693"/>
              <a:gd name="connsiteX101" fmla="*/ 411928 w 608814"/>
              <a:gd name="connsiteY101" fmla="*/ 219319 h 585693"/>
              <a:gd name="connsiteX102" fmla="*/ 410914 w 608814"/>
              <a:gd name="connsiteY102" fmla="*/ 214257 h 585693"/>
              <a:gd name="connsiteX103" fmla="*/ 410914 w 608814"/>
              <a:gd name="connsiteY103" fmla="*/ 198059 h 585693"/>
              <a:gd name="connsiteX104" fmla="*/ 391373 w 608814"/>
              <a:gd name="connsiteY104" fmla="*/ 186463 h 585693"/>
              <a:gd name="connsiteX105" fmla="*/ 377086 w 608814"/>
              <a:gd name="connsiteY105" fmla="*/ 194746 h 585693"/>
              <a:gd name="connsiteX106" fmla="*/ 365104 w 608814"/>
              <a:gd name="connsiteY106" fmla="*/ 196310 h 585693"/>
              <a:gd name="connsiteX107" fmla="*/ 355610 w 608814"/>
              <a:gd name="connsiteY107" fmla="*/ 189040 h 585693"/>
              <a:gd name="connsiteX108" fmla="*/ 336530 w 608814"/>
              <a:gd name="connsiteY108" fmla="*/ 155999 h 585693"/>
              <a:gd name="connsiteX109" fmla="*/ 342245 w 608814"/>
              <a:gd name="connsiteY109" fmla="*/ 134463 h 585693"/>
              <a:gd name="connsiteX110" fmla="*/ 356716 w 608814"/>
              <a:gd name="connsiteY110" fmla="*/ 126180 h 585693"/>
              <a:gd name="connsiteX111" fmla="*/ 355518 w 608814"/>
              <a:gd name="connsiteY111" fmla="*/ 115044 h 585693"/>
              <a:gd name="connsiteX112" fmla="*/ 356716 w 608814"/>
              <a:gd name="connsiteY112" fmla="*/ 103815 h 585693"/>
              <a:gd name="connsiteX113" fmla="*/ 342245 w 608814"/>
              <a:gd name="connsiteY113" fmla="*/ 95440 h 585693"/>
              <a:gd name="connsiteX114" fmla="*/ 336530 w 608814"/>
              <a:gd name="connsiteY114" fmla="*/ 73996 h 585693"/>
              <a:gd name="connsiteX115" fmla="*/ 355610 w 608814"/>
              <a:gd name="connsiteY115" fmla="*/ 40956 h 585693"/>
              <a:gd name="connsiteX116" fmla="*/ 365104 w 608814"/>
              <a:gd name="connsiteY116" fmla="*/ 33685 h 585693"/>
              <a:gd name="connsiteX117" fmla="*/ 377086 w 608814"/>
              <a:gd name="connsiteY117" fmla="*/ 35249 h 585693"/>
              <a:gd name="connsiteX118" fmla="*/ 391373 w 608814"/>
              <a:gd name="connsiteY118" fmla="*/ 43533 h 585693"/>
              <a:gd name="connsiteX119" fmla="*/ 410914 w 608814"/>
              <a:gd name="connsiteY119" fmla="*/ 31936 h 585693"/>
              <a:gd name="connsiteX120" fmla="*/ 410914 w 608814"/>
              <a:gd name="connsiteY120" fmla="*/ 15738 h 585693"/>
              <a:gd name="connsiteX121" fmla="*/ 426676 w 608814"/>
              <a:gd name="connsiteY121" fmla="*/ 0 h 5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608814" h="585693">
                <a:moveTo>
                  <a:pt x="195114" y="351627"/>
                </a:moveTo>
                <a:lnTo>
                  <a:pt x="258290" y="351627"/>
                </a:lnTo>
                <a:cubicBezTo>
                  <a:pt x="271848" y="351627"/>
                  <a:pt x="282731" y="362580"/>
                  <a:pt x="282731" y="376018"/>
                </a:cubicBezTo>
                <a:lnTo>
                  <a:pt x="282731" y="561210"/>
                </a:lnTo>
                <a:cubicBezTo>
                  <a:pt x="282731" y="574740"/>
                  <a:pt x="271848" y="585693"/>
                  <a:pt x="258290" y="585693"/>
                </a:cubicBezTo>
                <a:lnTo>
                  <a:pt x="195114" y="585693"/>
                </a:lnTo>
                <a:cubicBezTo>
                  <a:pt x="181556" y="585693"/>
                  <a:pt x="170673" y="574740"/>
                  <a:pt x="170673" y="561210"/>
                </a:cubicBezTo>
                <a:lnTo>
                  <a:pt x="170673" y="376018"/>
                </a:lnTo>
                <a:cubicBezTo>
                  <a:pt x="170673" y="362580"/>
                  <a:pt x="181556" y="351627"/>
                  <a:pt x="195114" y="351627"/>
                </a:cubicBezTo>
                <a:close/>
                <a:moveTo>
                  <a:pt x="358100" y="249872"/>
                </a:moveTo>
                <a:lnTo>
                  <a:pt x="421316" y="249872"/>
                </a:lnTo>
                <a:cubicBezTo>
                  <a:pt x="434771" y="249872"/>
                  <a:pt x="445737" y="260735"/>
                  <a:pt x="445737" y="274267"/>
                </a:cubicBezTo>
                <a:lnTo>
                  <a:pt x="445737" y="561206"/>
                </a:lnTo>
                <a:cubicBezTo>
                  <a:pt x="445737" y="574738"/>
                  <a:pt x="434771" y="585693"/>
                  <a:pt x="421316" y="585693"/>
                </a:cubicBezTo>
                <a:lnTo>
                  <a:pt x="358100" y="585693"/>
                </a:lnTo>
                <a:cubicBezTo>
                  <a:pt x="344645" y="585693"/>
                  <a:pt x="333679" y="574738"/>
                  <a:pt x="333679" y="561206"/>
                </a:cubicBezTo>
                <a:lnTo>
                  <a:pt x="333679" y="274267"/>
                </a:lnTo>
                <a:cubicBezTo>
                  <a:pt x="333679" y="260735"/>
                  <a:pt x="344645" y="249872"/>
                  <a:pt x="358100" y="249872"/>
                </a:cubicBezTo>
                <a:close/>
                <a:moveTo>
                  <a:pt x="140260" y="224680"/>
                </a:moveTo>
                <a:cubicBezTo>
                  <a:pt x="168749" y="224680"/>
                  <a:pt x="191844" y="247711"/>
                  <a:pt x="191844" y="276122"/>
                </a:cubicBezTo>
                <a:cubicBezTo>
                  <a:pt x="191844" y="304533"/>
                  <a:pt x="168749" y="327564"/>
                  <a:pt x="140260" y="327564"/>
                </a:cubicBezTo>
                <a:cubicBezTo>
                  <a:pt x="111771" y="327564"/>
                  <a:pt x="88676" y="304533"/>
                  <a:pt x="88676" y="276122"/>
                </a:cubicBezTo>
                <a:cubicBezTo>
                  <a:pt x="88676" y="247711"/>
                  <a:pt x="111771" y="224680"/>
                  <a:pt x="140260" y="224680"/>
                </a:cubicBezTo>
                <a:close/>
                <a:moveTo>
                  <a:pt x="521177" y="148117"/>
                </a:moveTo>
                <a:lnTo>
                  <a:pt x="584301" y="148117"/>
                </a:lnTo>
                <a:cubicBezTo>
                  <a:pt x="597848" y="148117"/>
                  <a:pt x="608814" y="159070"/>
                  <a:pt x="608814" y="172601"/>
                </a:cubicBezTo>
                <a:lnTo>
                  <a:pt x="608814" y="561209"/>
                </a:lnTo>
                <a:cubicBezTo>
                  <a:pt x="608814" y="574740"/>
                  <a:pt x="597848" y="585693"/>
                  <a:pt x="584301" y="585693"/>
                </a:cubicBezTo>
                <a:lnTo>
                  <a:pt x="521177" y="585693"/>
                </a:lnTo>
                <a:cubicBezTo>
                  <a:pt x="507722" y="585693"/>
                  <a:pt x="496756" y="574740"/>
                  <a:pt x="496756" y="561209"/>
                </a:cubicBezTo>
                <a:lnTo>
                  <a:pt x="496756" y="172601"/>
                </a:lnTo>
                <a:cubicBezTo>
                  <a:pt x="496756" y="159070"/>
                  <a:pt x="507722" y="148117"/>
                  <a:pt x="521177" y="148117"/>
                </a:cubicBezTo>
                <a:close/>
                <a:moveTo>
                  <a:pt x="116229" y="131322"/>
                </a:moveTo>
                <a:lnTo>
                  <a:pt x="164246" y="131322"/>
                </a:lnTo>
                <a:cubicBezTo>
                  <a:pt x="175214" y="131322"/>
                  <a:pt x="184061" y="140159"/>
                  <a:pt x="184061" y="151113"/>
                </a:cubicBezTo>
                <a:lnTo>
                  <a:pt x="184061" y="171457"/>
                </a:lnTo>
                <a:cubicBezTo>
                  <a:pt x="193001" y="175231"/>
                  <a:pt x="201019" y="180386"/>
                  <a:pt x="208669" y="186094"/>
                </a:cubicBezTo>
                <a:lnTo>
                  <a:pt x="226641" y="175692"/>
                </a:lnTo>
                <a:cubicBezTo>
                  <a:pt x="236134" y="170261"/>
                  <a:pt x="248300" y="173482"/>
                  <a:pt x="253737" y="182964"/>
                </a:cubicBezTo>
                <a:lnTo>
                  <a:pt x="277792" y="224572"/>
                </a:lnTo>
                <a:cubicBezTo>
                  <a:pt x="280465" y="229083"/>
                  <a:pt x="281110" y="234514"/>
                  <a:pt x="279727" y="239577"/>
                </a:cubicBezTo>
                <a:cubicBezTo>
                  <a:pt x="278437" y="244640"/>
                  <a:pt x="275119" y="248966"/>
                  <a:pt x="270511" y="251544"/>
                </a:cubicBezTo>
                <a:lnTo>
                  <a:pt x="252355" y="262038"/>
                </a:lnTo>
                <a:cubicBezTo>
                  <a:pt x="253000" y="266733"/>
                  <a:pt x="253829" y="271335"/>
                  <a:pt x="253829" y="276122"/>
                </a:cubicBezTo>
                <a:cubicBezTo>
                  <a:pt x="253829" y="281001"/>
                  <a:pt x="253000" y="285604"/>
                  <a:pt x="252355" y="290206"/>
                </a:cubicBezTo>
                <a:lnTo>
                  <a:pt x="270511" y="300700"/>
                </a:lnTo>
                <a:cubicBezTo>
                  <a:pt x="279174" y="305671"/>
                  <a:pt x="282308" y="316165"/>
                  <a:pt x="278714" y="325094"/>
                </a:cubicBezTo>
                <a:cubicBezTo>
                  <a:pt x="272354" y="322609"/>
                  <a:pt x="265442" y="321136"/>
                  <a:pt x="258253" y="321136"/>
                </a:cubicBezTo>
                <a:lnTo>
                  <a:pt x="195858" y="321136"/>
                </a:lnTo>
                <a:cubicBezTo>
                  <a:pt x="205904" y="308709"/>
                  <a:pt x="212171" y="293244"/>
                  <a:pt x="212171" y="276122"/>
                </a:cubicBezTo>
                <a:cubicBezTo>
                  <a:pt x="212171" y="236539"/>
                  <a:pt x="179914" y="204320"/>
                  <a:pt x="140191" y="204320"/>
                </a:cubicBezTo>
                <a:cubicBezTo>
                  <a:pt x="100561" y="204320"/>
                  <a:pt x="68304" y="236539"/>
                  <a:pt x="68304" y="276122"/>
                </a:cubicBezTo>
                <a:cubicBezTo>
                  <a:pt x="68304" y="315797"/>
                  <a:pt x="100561" y="348016"/>
                  <a:pt x="140191" y="348016"/>
                </a:cubicBezTo>
                <a:cubicBezTo>
                  <a:pt x="143048" y="348016"/>
                  <a:pt x="145721" y="347463"/>
                  <a:pt x="148486" y="347095"/>
                </a:cubicBezTo>
                <a:cubicBezTo>
                  <a:pt x="143233" y="355564"/>
                  <a:pt x="140099" y="365414"/>
                  <a:pt x="140099" y="376000"/>
                </a:cubicBezTo>
                <a:lnTo>
                  <a:pt x="140099" y="420922"/>
                </a:lnTo>
                <a:lnTo>
                  <a:pt x="116229" y="420922"/>
                </a:lnTo>
                <a:cubicBezTo>
                  <a:pt x="105261" y="420922"/>
                  <a:pt x="96413" y="412085"/>
                  <a:pt x="96413" y="401131"/>
                </a:cubicBezTo>
                <a:lnTo>
                  <a:pt x="96413" y="380787"/>
                </a:lnTo>
                <a:cubicBezTo>
                  <a:pt x="87474" y="377013"/>
                  <a:pt x="79455" y="371950"/>
                  <a:pt x="71806" y="366150"/>
                </a:cubicBezTo>
                <a:lnTo>
                  <a:pt x="53742" y="376552"/>
                </a:lnTo>
                <a:cubicBezTo>
                  <a:pt x="49226" y="379222"/>
                  <a:pt x="43788" y="379866"/>
                  <a:pt x="38719" y="378577"/>
                </a:cubicBezTo>
                <a:cubicBezTo>
                  <a:pt x="33650" y="377197"/>
                  <a:pt x="29318" y="373883"/>
                  <a:pt x="26738" y="369372"/>
                </a:cubicBezTo>
                <a:lnTo>
                  <a:pt x="2683" y="327764"/>
                </a:lnTo>
                <a:cubicBezTo>
                  <a:pt x="-2847" y="318282"/>
                  <a:pt x="471" y="306131"/>
                  <a:pt x="9872" y="300700"/>
                </a:cubicBezTo>
                <a:lnTo>
                  <a:pt x="28120" y="290206"/>
                </a:lnTo>
                <a:cubicBezTo>
                  <a:pt x="27475" y="285604"/>
                  <a:pt x="26645" y="281001"/>
                  <a:pt x="26645" y="276122"/>
                </a:cubicBezTo>
                <a:cubicBezTo>
                  <a:pt x="26645" y="271335"/>
                  <a:pt x="27475" y="266733"/>
                  <a:pt x="28120" y="262038"/>
                </a:cubicBezTo>
                <a:lnTo>
                  <a:pt x="9872" y="251544"/>
                </a:lnTo>
                <a:cubicBezTo>
                  <a:pt x="471" y="246113"/>
                  <a:pt x="-2847" y="233962"/>
                  <a:pt x="2683" y="224572"/>
                </a:cubicBezTo>
                <a:lnTo>
                  <a:pt x="26738" y="182964"/>
                </a:lnTo>
                <a:cubicBezTo>
                  <a:pt x="29318" y="178361"/>
                  <a:pt x="33650" y="175139"/>
                  <a:pt x="38719" y="173759"/>
                </a:cubicBezTo>
                <a:cubicBezTo>
                  <a:pt x="43788" y="172378"/>
                  <a:pt x="49226" y="173114"/>
                  <a:pt x="53742" y="175692"/>
                </a:cubicBezTo>
                <a:lnTo>
                  <a:pt x="71806" y="186094"/>
                </a:lnTo>
                <a:cubicBezTo>
                  <a:pt x="79455" y="180386"/>
                  <a:pt x="87474" y="175231"/>
                  <a:pt x="96413" y="171457"/>
                </a:cubicBezTo>
                <a:lnTo>
                  <a:pt x="96413" y="151113"/>
                </a:lnTo>
                <a:cubicBezTo>
                  <a:pt x="96413" y="140159"/>
                  <a:pt x="105261" y="131322"/>
                  <a:pt x="116229" y="131322"/>
                </a:cubicBezTo>
                <a:close/>
                <a:moveTo>
                  <a:pt x="445756" y="83476"/>
                </a:moveTo>
                <a:cubicBezTo>
                  <a:pt x="428335" y="83476"/>
                  <a:pt x="414140" y="97557"/>
                  <a:pt x="414140" y="115044"/>
                </a:cubicBezTo>
                <a:cubicBezTo>
                  <a:pt x="414140" y="132438"/>
                  <a:pt x="428335" y="146520"/>
                  <a:pt x="445756" y="146520"/>
                </a:cubicBezTo>
                <a:cubicBezTo>
                  <a:pt x="463176" y="146520"/>
                  <a:pt x="477371" y="132438"/>
                  <a:pt x="477371" y="115044"/>
                </a:cubicBezTo>
                <a:cubicBezTo>
                  <a:pt x="477371" y="97557"/>
                  <a:pt x="463176" y="83476"/>
                  <a:pt x="445756" y="83476"/>
                </a:cubicBezTo>
                <a:close/>
                <a:moveTo>
                  <a:pt x="426676" y="0"/>
                </a:moveTo>
                <a:lnTo>
                  <a:pt x="464835" y="0"/>
                </a:lnTo>
                <a:cubicBezTo>
                  <a:pt x="473500" y="0"/>
                  <a:pt x="480597" y="7087"/>
                  <a:pt x="480597" y="15738"/>
                </a:cubicBezTo>
                <a:lnTo>
                  <a:pt x="480597" y="31936"/>
                </a:lnTo>
                <a:cubicBezTo>
                  <a:pt x="487694" y="34881"/>
                  <a:pt x="494054" y="38931"/>
                  <a:pt x="500138" y="43533"/>
                </a:cubicBezTo>
                <a:lnTo>
                  <a:pt x="514425" y="35249"/>
                </a:lnTo>
                <a:cubicBezTo>
                  <a:pt x="521983" y="30924"/>
                  <a:pt x="531569" y="33501"/>
                  <a:pt x="535901" y="40956"/>
                </a:cubicBezTo>
                <a:lnTo>
                  <a:pt x="554981" y="73996"/>
                </a:lnTo>
                <a:cubicBezTo>
                  <a:pt x="557101" y="77585"/>
                  <a:pt x="557654" y="81911"/>
                  <a:pt x="556640" y="85961"/>
                </a:cubicBezTo>
                <a:cubicBezTo>
                  <a:pt x="555534" y="89918"/>
                  <a:pt x="552861" y="93415"/>
                  <a:pt x="549266" y="95440"/>
                </a:cubicBezTo>
                <a:lnTo>
                  <a:pt x="534887" y="103815"/>
                </a:lnTo>
                <a:cubicBezTo>
                  <a:pt x="535348" y="107497"/>
                  <a:pt x="535993" y="111178"/>
                  <a:pt x="535993" y="115044"/>
                </a:cubicBezTo>
                <a:cubicBezTo>
                  <a:pt x="535993" y="115872"/>
                  <a:pt x="535809" y="116700"/>
                  <a:pt x="535717" y="117621"/>
                </a:cubicBezTo>
                <a:lnTo>
                  <a:pt x="521153" y="117621"/>
                </a:lnTo>
                <a:cubicBezTo>
                  <a:pt x="490828" y="117621"/>
                  <a:pt x="466126" y="142286"/>
                  <a:pt x="466126" y="172565"/>
                </a:cubicBezTo>
                <a:lnTo>
                  <a:pt x="466126" y="229719"/>
                </a:lnTo>
                <a:lnTo>
                  <a:pt x="466126" y="242604"/>
                </a:lnTo>
                <a:cubicBezTo>
                  <a:pt x="462715" y="237726"/>
                  <a:pt x="458383" y="233493"/>
                  <a:pt x="453590" y="229995"/>
                </a:cubicBezTo>
                <a:cubicBezTo>
                  <a:pt x="444465" y="223369"/>
                  <a:pt x="433404" y="219319"/>
                  <a:pt x="421330" y="219319"/>
                </a:cubicBezTo>
                <a:lnTo>
                  <a:pt x="411928" y="219319"/>
                </a:lnTo>
                <a:cubicBezTo>
                  <a:pt x="411375" y="217755"/>
                  <a:pt x="410914" y="216098"/>
                  <a:pt x="410914" y="214257"/>
                </a:cubicBezTo>
                <a:lnTo>
                  <a:pt x="410914" y="198059"/>
                </a:lnTo>
                <a:cubicBezTo>
                  <a:pt x="403817" y="195114"/>
                  <a:pt x="397457" y="191064"/>
                  <a:pt x="391373" y="186463"/>
                </a:cubicBezTo>
                <a:lnTo>
                  <a:pt x="377086" y="194746"/>
                </a:lnTo>
                <a:cubicBezTo>
                  <a:pt x="373492" y="196863"/>
                  <a:pt x="369160" y="197415"/>
                  <a:pt x="365104" y="196310"/>
                </a:cubicBezTo>
                <a:cubicBezTo>
                  <a:pt x="361140" y="195206"/>
                  <a:pt x="357638" y="192629"/>
                  <a:pt x="355610" y="189040"/>
                </a:cubicBezTo>
                <a:lnTo>
                  <a:pt x="336530" y="155999"/>
                </a:lnTo>
                <a:cubicBezTo>
                  <a:pt x="332198" y="148452"/>
                  <a:pt x="334687" y="138881"/>
                  <a:pt x="342245" y="134463"/>
                </a:cubicBezTo>
                <a:lnTo>
                  <a:pt x="356716" y="126180"/>
                </a:lnTo>
                <a:cubicBezTo>
                  <a:pt x="356163" y="122498"/>
                  <a:pt x="355518" y="118817"/>
                  <a:pt x="355518" y="115044"/>
                </a:cubicBezTo>
                <a:cubicBezTo>
                  <a:pt x="355518" y="111178"/>
                  <a:pt x="356163" y="107497"/>
                  <a:pt x="356716" y="103815"/>
                </a:cubicBezTo>
                <a:lnTo>
                  <a:pt x="342245" y="95440"/>
                </a:lnTo>
                <a:cubicBezTo>
                  <a:pt x="334687" y="91115"/>
                  <a:pt x="332198" y="81543"/>
                  <a:pt x="336530" y="73996"/>
                </a:cubicBezTo>
                <a:lnTo>
                  <a:pt x="355610" y="40956"/>
                </a:lnTo>
                <a:cubicBezTo>
                  <a:pt x="357638" y="37366"/>
                  <a:pt x="361140" y="34789"/>
                  <a:pt x="365104" y="33685"/>
                </a:cubicBezTo>
                <a:cubicBezTo>
                  <a:pt x="369160" y="32580"/>
                  <a:pt x="373492" y="33133"/>
                  <a:pt x="377086" y="35249"/>
                </a:cubicBezTo>
                <a:lnTo>
                  <a:pt x="391373" y="43533"/>
                </a:lnTo>
                <a:cubicBezTo>
                  <a:pt x="397457" y="38931"/>
                  <a:pt x="403817" y="34881"/>
                  <a:pt x="410914" y="31936"/>
                </a:cubicBezTo>
                <a:lnTo>
                  <a:pt x="410914" y="15738"/>
                </a:lnTo>
                <a:cubicBezTo>
                  <a:pt x="410914" y="7087"/>
                  <a:pt x="418011" y="0"/>
                  <a:pt x="4266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" name="îṡlíḓé">
            <a:extLst>
              <a:ext uri="{FF2B5EF4-FFF2-40B4-BE49-F238E27FC236}">
                <a16:creationId xmlns:a16="http://schemas.microsoft.com/office/drawing/2014/main" id="{5DB8B7D8-44C0-4A49-B15A-3B8C9F683247}"/>
              </a:ext>
            </a:extLst>
          </p:cNvPr>
          <p:cNvSpPr/>
          <p:nvPr/>
        </p:nvSpPr>
        <p:spPr bwMode="auto">
          <a:xfrm>
            <a:off x="4403820" y="4092085"/>
            <a:ext cx="1539978" cy="610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tabLst>
                <a:tab pos="228594" algn="l"/>
              </a:tabLst>
              <a:defRPr/>
            </a:pPr>
            <a:r>
              <a:rPr lang="en-US" altLang="zh-CN" sz="800" dirty="0"/>
              <a:t>Supporting text here.</a:t>
            </a:r>
          </a:p>
          <a:p>
            <a:pPr algn="ctr">
              <a:lnSpc>
                <a:spcPct val="150000"/>
              </a:lnSpc>
              <a:tabLst>
                <a:tab pos="228594" algn="l"/>
              </a:tabLst>
              <a:defRPr/>
            </a:pPr>
            <a:r>
              <a:rPr lang="en-US" altLang="zh-CN" sz="800" dirty="0"/>
              <a:t>Supporting text here.</a:t>
            </a:r>
          </a:p>
        </p:txBody>
      </p:sp>
      <p:sp>
        <p:nvSpPr>
          <p:cNvPr id="35" name="îşḷiḓè">
            <a:extLst>
              <a:ext uri="{FF2B5EF4-FFF2-40B4-BE49-F238E27FC236}">
                <a16:creationId xmlns:a16="http://schemas.microsoft.com/office/drawing/2014/main" id="{AFA70938-3BF1-40F0-89D8-9EDD00468836}"/>
              </a:ext>
            </a:extLst>
          </p:cNvPr>
          <p:cNvSpPr txBox="1"/>
          <p:nvPr/>
        </p:nvSpPr>
        <p:spPr bwMode="auto">
          <a:xfrm>
            <a:off x="4403820" y="3672857"/>
            <a:ext cx="1539978" cy="419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b="1">
                <a:solidFill>
                  <a:schemeClr val="accent2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dirty="0">
                <a:solidFill>
                  <a:schemeClr val="accent3"/>
                </a:solidFill>
              </a:rPr>
              <a:t>Text here</a:t>
            </a:r>
          </a:p>
        </p:txBody>
      </p:sp>
      <p:sp>
        <p:nvSpPr>
          <p:cNvPr id="31" name="íSḻiḋê">
            <a:extLst>
              <a:ext uri="{FF2B5EF4-FFF2-40B4-BE49-F238E27FC236}">
                <a16:creationId xmlns:a16="http://schemas.microsoft.com/office/drawing/2014/main" id="{5B388284-B641-4085-9460-4D59F291E2D5}"/>
              </a:ext>
            </a:extLst>
          </p:cNvPr>
          <p:cNvSpPr/>
          <p:nvPr/>
        </p:nvSpPr>
        <p:spPr>
          <a:xfrm>
            <a:off x="6623245" y="2679539"/>
            <a:ext cx="786720" cy="786718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>
            <a:normAutofit/>
          </a:bodyPr>
          <a:lstStyle/>
          <a:p>
            <a:pPr algn="ctr"/>
            <a:endParaRPr dirty="0"/>
          </a:p>
        </p:txBody>
      </p:sp>
      <p:sp>
        <p:nvSpPr>
          <p:cNvPr id="32" name="íṧ1íḓé">
            <a:extLst>
              <a:ext uri="{FF2B5EF4-FFF2-40B4-BE49-F238E27FC236}">
                <a16:creationId xmlns:a16="http://schemas.microsoft.com/office/drawing/2014/main" id="{D936C1B1-A9BB-44A6-B868-D7C26DDD14D6}"/>
              </a:ext>
            </a:extLst>
          </p:cNvPr>
          <p:cNvSpPr/>
          <p:nvPr/>
        </p:nvSpPr>
        <p:spPr bwMode="auto">
          <a:xfrm>
            <a:off x="6792769" y="2857564"/>
            <a:ext cx="447671" cy="430666"/>
          </a:xfrm>
          <a:custGeom>
            <a:avLst/>
            <a:gdLst>
              <a:gd name="connsiteX0" fmla="*/ 195114 w 608814"/>
              <a:gd name="connsiteY0" fmla="*/ 351627 h 585693"/>
              <a:gd name="connsiteX1" fmla="*/ 258290 w 608814"/>
              <a:gd name="connsiteY1" fmla="*/ 351627 h 585693"/>
              <a:gd name="connsiteX2" fmla="*/ 282731 w 608814"/>
              <a:gd name="connsiteY2" fmla="*/ 376018 h 585693"/>
              <a:gd name="connsiteX3" fmla="*/ 282731 w 608814"/>
              <a:gd name="connsiteY3" fmla="*/ 561210 h 585693"/>
              <a:gd name="connsiteX4" fmla="*/ 258290 w 608814"/>
              <a:gd name="connsiteY4" fmla="*/ 585693 h 585693"/>
              <a:gd name="connsiteX5" fmla="*/ 195114 w 608814"/>
              <a:gd name="connsiteY5" fmla="*/ 585693 h 585693"/>
              <a:gd name="connsiteX6" fmla="*/ 170673 w 608814"/>
              <a:gd name="connsiteY6" fmla="*/ 561210 h 585693"/>
              <a:gd name="connsiteX7" fmla="*/ 170673 w 608814"/>
              <a:gd name="connsiteY7" fmla="*/ 376018 h 585693"/>
              <a:gd name="connsiteX8" fmla="*/ 195114 w 608814"/>
              <a:gd name="connsiteY8" fmla="*/ 351627 h 585693"/>
              <a:gd name="connsiteX9" fmla="*/ 358100 w 608814"/>
              <a:gd name="connsiteY9" fmla="*/ 249872 h 585693"/>
              <a:gd name="connsiteX10" fmla="*/ 421316 w 608814"/>
              <a:gd name="connsiteY10" fmla="*/ 249872 h 585693"/>
              <a:gd name="connsiteX11" fmla="*/ 445737 w 608814"/>
              <a:gd name="connsiteY11" fmla="*/ 274267 h 585693"/>
              <a:gd name="connsiteX12" fmla="*/ 445737 w 608814"/>
              <a:gd name="connsiteY12" fmla="*/ 561206 h 585693"/>
              <a:gd name="connsiteX13" fmla="*/ 421316 w 608814"/>
              <a:gd name="connsiteY13" fmla="*/ 585693 h 585693"/>
              <a:gd name="connsiteX14" fmla="*/ 358100 w 608814"/>
              <a:gd name="connsiteY14" fmla="*/ 585693 h 585693"/>
              <a:gd name="connsiteX15" fmla="*/ 333679 w 608814"/>
              <a:gd name="connsiteY15" fmla="*/ 561206 h 585693"/>
              <a:gd name="connsiteX16" fmla="*/ 333679 w 608814"/>
              <a:gd name="connsiteY16" fmla="*/ 274267 h 585693"/>
              <a:gd name="connsiteX17" fmla="*/ 358100 w 608814"/>
              <a:gd name="connsiteY17" fmla="*/ 249872 h 585693"/>
              <a:gd name="connsiteX18" fmla="*/ 140260 w 608814"/>
              <a:gd name="connsiteY18" fmla="*/ 224680 h 585693"/>
              <a:gd name="connsiteX19" fmla="*/ 191844 w 608814"/>
              <a:gd name="connsiteY19" fmla="*/ 276122 h 585693"/>
              <a:gd name="connsiteX20" fmla="*/ 140260 w 608814"/>
              <a:gd name="connsiteY20" fmla="*/ 327564 h 585693"/>
              <a:gd name="connsiteX21" fmla="*/ 88676 w 608814"/>
              <a:gd name="connsiteY21" fmla="*/ 276122 h 585693"/>
              <a:gd name="connsiteX22" fmla="*/ 140260 w 608814"/>
              <a:gd name="connsiteY22" fmla="*/ 224680 h 585693"/>
              <a:gd name="connsiteX23" fmla="*/ 521177 w 608814"/>
              <a:gd name="connsiteY23" fmla="*/ 148117 h 585693"/>
              <a:gd name="connsiteX24" fmla="*/ 584301 w 608814"/>
              <a:gd name="connsiteY24" fmla="*/ 148117 h 585693"/>
              <a:gd name="connsiteX25" fmla="*/ 608814 w 608814"/>
              <a:gd name="connsiteY25" fmla="*/ 172601 h 585693"/>
              <a:gd name="connsiteX26" fmla="*/ 608814 w 608814"/>
              <a:gd name="connsiteY26" fmla="*/ 561209 h 585693"/>
              <a:gd name="connsiteX27" fmla="*/ 584301 w 608814"/>
              <a:gd name="connsiteY27" fmla="*/ 585693 h 585693"/>
              <a:gd name="connsiteX28" fmla="*/ 521177 w 608814"/>
              <a:gd name="connsiteY28" fmla="*/ 585693 h 585693"/>
              <a:gd name="connsiteX29" fmla="*/ 496756 w 608814"/>
              <a:gd name="connsiteY29" fmla="*/ 561209 h 585693"/>
              <a:gd name="connsiteX30" fmla="*/ 496756 w 608814"/>
              <a:gd name="connsiteY30" fmla="*/ 172601 h 585693"/>
              <a:gd name="connsiteX31" fmla="*/ 521177 w 608814"/>
              <a:gd name="connsiteY31" fmla="*/ 148117 h 585693"/>
              <a:gd name="connsiteX32" fmla="*/ 116229 w 608814"/>
              <a:gd name="connsiteY32" fmla="*/ 131322 h 585693"/>
              <a:gd name="connsiteX33" fmla="*/ 164246 w 608814"/>
              <a:gd name="connsiteY33" fmla="*/ 131322 h 585693"/>
              <a:gd name="connsiteX34" fmla="*/ 184061 w 608814"/>
              <a:gd name="connsiteY34" fmla="*/ 151113 h 585693"/>
              <a:gd name="connsiteX35" fmla="*/ 184061 w 608814"/>
              <a:gd name="connsiteY35" fmla="*/ 171457 h 585693"/>
              <a:gd name="connsiteX36" fmla="*/ 208669 w 608814"/>
              <a:gd name="connsiteY36" fmla="*/ 186094 h 585693"/>
              <a:gd name="connsiteX37" fmla="*/ 226641 w 608814"/>
              <a:gd name="connsiteY37" fmla="*/ 175692 h 585693"/>
              <a:gd name="connsiteX38" fmla="*/ 253737 w 608814"/>
              <a:gd name="connsiteY38" fmla="*/ 182964 h 585693"/>
              <a:gd name="connsiteX39" fmla="*/ 277792 w 608814"/>
              <a:gd name="connsiteY39" fmla="*/ 224572 h 585693"/>
              <a:gd name="connsiteX40" fmla="*/ 279727 w 608814"/>
              <a:gd name="connsiteY40" fmla="*/ 239577 h 585693"/>
              <a:gd name="connsiteX41" fmla="*/ 270511 w 608814"/>
              <a:gd name="connsiteY41" fmla="*/ 251544 h 585693"/>
              <a:gd name="connsiteX42" fmla="*/ 252355 w 608814"/>
              <a:gd name="connsiteY42" fmla="*/ 262038 h 585693"/>
              <a:gd name="connsiteX43" fmla="*/ 253829 w 608814"/>
              <a:gd name="connsiteY43" fmla="*/ 276122 h 585693"/>
              <a:gd name="connsiteX44" fmla="*/ 252355 w 608814"/>
              <a:gd name="connsiteY44" fmla="*/ 290206 h 585693"/>
              <a:gd name="connsiteX45" fmla="*/ 270511 w 608814"/>
              <a:gd name="connsiteY45" fmla="*/ 300700 h 585693"/>
              <a:gd name="connsiteX46" fmla="*/ 278714 w 608814"/>
              <a:gd name="connsiteY46" fmla="*/ 325094 h 585693"/>
              <a:gd name="connsiteX47" fmla="*/ 258253 w 608814"/>
              <a:gd name="connsiteY47" fmla="*/ 321136 h 585693"/>
              <a:gd name="connsiteX48" fmla="*/ 195858 w 608814"/>
              <a:gd name="connsiteY48" fmla="*/ 321136 h 585693"/>
              <a:gd name="connsiteX49" fmla="*/ 212171 w 608814"/>
              <a:gd name="connsiteY49" fmla="*/ 276122 h 585693"/>
              <a:gd name="connsiteX50" fmla="*/ 140191 w 608814"/>
              <a:gd name="connsiteY50" fmla="*/ 204320 h 585693"/>
              <a:gd name="connsiteX51" fmla="*/ 68304 w 608814"/>
              <a:gd name="connsiteY51" fmla="*/ 276122 h 585693"/>
              <a:gd name="connsiteX52" fmla="*/ 140191 w 608814"/>
              <a:gd name="connsiteY52" fmla="*/ 348016 h 585693"/>
              <a:gd name="connsiteX53" fmla="*/ 148486 w 608814"/>
              <a:gd name="connsiteY53" fmla="*/ 347095 h 585693"/>
              <a:gd name="connsiteX54" fmla="*/ 140099 w 608814"/>
              <a:gd name="connsiteY54" fmla="*/ 376000 h 585693"/>
              <a:gd name="connsiteX55" fmla="*/ 140099 w 608814"/>
              <a:gd name="connsiteY55" fmla="*/ 420922 h 585693"/>
              <a:gd name="connsiteX56" fmla="*/ 116229 w 608814"/>
              <a:gd name="connsiteY56" fmla="*/ 420922 h 585693"/>
              <a:gd name="connsiteX57" fmla="*/ 96413 w 608814"/>
              <a:gd name="connsiteY57" fmla="*/ 401131 h 585693"/>
              <a:gd name="connsiteX58" fmla="*/ 96413 w 608814"/>
              <a:gd name="connsiteY58" fmla="*/ 380787 h 585693"/>
              <a:gd name="connsiteX59" fmla="*/ 71806 w 608814"/>
              <a:gd name="connsiteY59" fmla="*/ 366150 h 585693"/>
              <a:gd name="connsiteX60" fmla="*/ 53742 w 608814"/>
              <a:gd name="connsiteY60" fmla="*/ 376552 h 585693"/>
              <a:gd name="connsiteX61" fmla="*/ 38719 w 608814"/>
              <a:gd name="connsiteY61" fmla="*/ 378577 h 585693"/>
              <a:gd name="connsiteX62" fmla="*/ 26738 w 608814"/>
              <a:gd name="connsiteY62" fmla="*/ 369372 h 585693"/>
              <a:gd name="connsiteX63" fmla="*/ 2683 w 608814"/>
              <a:gd name="connsiteY63" fmla="*/ 327764 h 585693"/>
              <a:gd name="connsiteX64" fmla="*/ 9872 w 608814"/>
              <a:gd name="connsiteY64" fmla="*/ 300700 h 585693"/>
              <a:gd name="connsiteX65" fmla="*/ 28120 w 608814"/>
              <a:gd name="connsiteY65" fmla="*/ 290206 h 585693"/>
              <a:gd name="connsiteX66" fmla="*/ 26645 w 608814"/>
              <a:gd name="connsiteY66" fmla="*/ 276122 h 585693"/>
              <a:gd name="connsiteX67" fmla="*/ 28120 w 608814"/>
              <a:gd name="connsiteY67" fmla="*/ 262038 h 585693"/>
              <a:gd name="connsiteX68" fmla="*/ 9872 w 608814"/>
              <a:gd name="connsiteY68" fmla="*/ 251544 h 585693"/>
              <a:gd name="connsiteX69" fmla="*/ 2683 w 608814"/>
              <a:gd name="connsiteY69" fmla="*/ 224572 h 585693"/>
              <a:gd name="connsiteX70" fmla="*/ 26738 w 608814"/>
              <a:gd name="connsiteY70" fmla="*/ 182964 h 585693"/>
              <a:gd name="connsiteX71" fmla="*/ 38719 w 608814"/>
              <a:gd name="connsiteY71" fmla="*/ 173759 h 585693"/>
              <a:gd name="connsiteX72" fmla="*/ 53742 w 608814"/>
              <a:gd name="connsiteY72" fmla="*/ 175692 h 585693"/>
              <a:gd name="connsiteX73" fmla="*/ 71806 w 608814"/>
              <a:gd name="connsiteY73" fmla="*/ 186094 h 585693"/>
              <a:gd name="connsiteX74" fmla="*/ 96413 w 608814"/>
              <a:gd name="connsiteY74" fmla="*/ 171457 h 585693"/>
              <a:gd name="connsiteX75" fmla="*/ 96413 w 608814"/>
              <a:gd name="connsiteY75" fmla="*/ 151113 h 585693"/>
              <a:gd name="connsiteX76" fmla="*/ 116229 w 608814"/>
              <a:gd name="connsiteY76" fmla="*/ 131322 h 585693"/>
              <a:gd name="connsiteX77" fmla="*/ 445756 w 608814"/>
              <a:gd name="connsiteY77" fmla="*/ 83476 h 585693"/>
              <a:gd name="connsiteX78" fmla="*/ 414140 w 608814"/>
              <a:gd name="connsiteY78" fmla="*/ 115044 h 585693"/>
              <a:gd name="connsiteX79" fmla="*/ 445756 w 608814"/>
              <a:gd name="connsiteY79" fmla="*/ 146520 h 585693"/>
              <a:gd name="connsiteX80" fmla="*/ 477371 w 608814"/>
              <a:gd name="connsiteY80" fmla="*/ 115044 h 585693"/>
              <a:gd name="connsiteX81" fmla="*/ 445756 w 608814"/>
              <a:gd name="connsiteY81" fmla="*/ 83476 h 585693"/>
              <a:gd name="connsiteX82" fmla="*/ 426676 w 608814"/>
              <a:gd name="connsiteY82" fmla="*/ 0 h 585693"/>
              <a:gd name="connsiteX83" fmla="*/ 464835 w 608814"/>
              <a:gd name="connsiteY83" fmla="*/ 0 h 585693"/>
              <a:gd name="connsiteX84" fmla="*/ 480597 w 608814"/>
              <a:gd name="connsiteY84" fmla="*/ 15738 h 585693"/>
              <a:gd name="connsiteX85" fmla="*/ 480597 w 608814"/>
              <a:gd name="connsiteY85" fmla="*/ 31936 h 585693"/>
              <a:gd name="connsiteX86" fmla="*/ 500138 w 608814"/>
              <a:gd name="connsiteY86" fmla="*/ 43533 h 585693"/>
              <a:gd name="connsiteX87" fmla="*/ 514425 w 608814"/>
              <a:gd name="connsiteY87" fmla="*/ 35249 h 585693"/>
              <a:gd name="connsiteX88" fmla="*/ 535901 w 608814"/>
              <a:gd name="connsiteY88" fmla="*/ 40956 h 585693"/>
              <a:gd name="connsiteX89" fmla="*/ 554981 w 608814"/>
              <a:gd name="connsiteY89" fmla="*/ 73996 h 585693"/>
              <a:gd name="connsiteX90" fmla="*/ 556640 w 608814"/>
              <a:gd name="connsiteY90" fmla="*/ 85961 h 585693"/>
              <a:gd name="connsiteX91" fmla="*/ 549266 w 608814"/>
              <a:gd name="connsiteY91" fmla="*/ 95440 h 585693"/>
              <a:gd name="connsiteX92" fmla="*/ 534887 w 608814"/>
              <a:gd name="connsiteY92" fmla="*/ 103815 h 585693"/>
              <a:gd name="connsiteX93" fmla="*/ 535993 w 608814"/>
              <a:gd name="connsiteY93" fmla="*/ 115044 h 585693"/>
              <a:gd name="connsiteX94" fmla="*/ 535717 w 608814"/>
              <a:gd name="connsiteY94" fmla="*/ 117621 h 585693"/>
              <a:gd name="connsiteX95" fmla="*/ 521153 w 608814"/>
              <a:gd name="connsiteY95" fmla="*/ 117621 h 585693"/>
              <a:gd name="connsiteX96" fmla="*/ 466126 w 608814"/>
              <a:gd name="connsiteY96" fmla="*/ 172565 h 585693"/>
              <a:gd name="connsiteX97" fmla="*/ 466126 w 608814"/>
              <a:gd name="connsiteY97" fmla="*/ 229719 h 585693"/>
              <a:gd name="connsiteX98" fmla="*/ 466126 w 608814"/>
              <a:gd name="connsiteY98" fmla="*/ 242604 h 585693"/>
              <a:gd name="connsiteX99" fmla="*/ 453590 w 608814"/>
              <a:gd name="connsiteY99" fmla="*/ 229995 h 585693"/>
              <a:gd name="connsiteX100" fmla="*/ 421330 w 608814"/>
              <a:gd name="connsiteY100" fmla="*/ 219319 h 585693"/>
              <a:gd name="connsiteX101" fmla="*/ 411928 w 608814"/>
              <a:gd name="connsiteY101" fmla="*/ 219319 h 585693"/>
              <a:gd name="connsiteX102" fmla="*/ 410914 w 608814"/>
              <a:gd name="connsiteY102" fmla="*/ 214257 h 585693"/>
              <a:gd name="connsiteX103" fmla="*/ 410914 w 608814"/>
              <a:gd name="connsiteY103" fmla="*/ 198059 h 585693"/>
              <a:gd name="connsiteX104" fmla="*/ 391373 w 608814"/>
              <a:gd name="connsiteY104" fmla="*/ 186463 h 585693"/>
              <a:gd name="connsiteX105" fmla="*/ 377086 w 608814"/>
              <a:gd name="connsiteY105" fmla="*/ 194746 h 585693"/>
              <a:gd name="connsiteX106" fmla="*/ 365104 w 608814"/>
              <a:gd name="connsiteY106" fmla="*/ 196310 h 585693"/>
              <a:gd name="connsiteX107" fmla="*/ 355610 w 608814"/>
              <a:gd name="connsiteY107" fmla="*/ 189040 h 585693"/>
              <a:gd name="connsiteX108" fmla="*/ 336530 w 608814"/>
              <a:gd name="connsiteY108" fmla="*/ 155999 h 585693"/>
              <a:gd name="connsiteX109" fmla="*/ 342245 w 608814"/>
              <a:gd name="connsiteY109" fmla="*/ 134463 h 585693"/>
              <a:gd name="connsiteX110" fmla="*/ 356716 w 608814"/>
              <a:gd name="connsiteY110" fmla="*/ 126180 h 585693"/>
              <a:gd name="connsiteX111" fmla="*/ 355518 w 608814"/>
              <a:gd name="connsiteY111" fmla="*/ 115044 h 585693"/>
              <a:gd name="connsiteX112" fmla="*/ 356716 w 608814"/>
              <a:gd name="connsiteY112" fmla="*/ 103815 h 585693"/>
              <a:gd name="connsiteX113" fmla="*/ 342245 w 608814"/>
              <a:gd name="connsiteY113" fmla="*/ 95440 h 585693"/>
              <a:gd name="connsiteX114" fmla="*/ 336530 w 608814"/>
              <a:gd name="connsiteY114" fmla="*/ 73996 h 585693"/>
              <a:gd name="connsiteX115" fmla="*/ 355610 w 608814"/>
              <a:gd name="connsiteY115" fmla="*/ 40956 h 585693"/>
              <a:gd name="connsiteX116" fmla="*/ 365104 w 608814"/>
              <a:gd name="connsiteY116" fmla="*/ 33685 h 585693"/>
              <a:gd name="connsiteX117" fmla="*/ 377086 w 608814"/>
              <a:gd name="connsiteY117" fmla="*/ 35249 h 585693"/>
              <a:gd name="connsiteX118" fmla="*/ 391373 w 608814"/>
              <a:gd name="connsiteY118" fmla="*/ 43533 h 585693"/>
              <a:gd name="connsiteX119" fmla="*/ 410914 w 608814"/>
              <a:gd name="connsiteY119" fmla="*/ 31936 h 585693"/>
              <a:gd name="connsiteX120" fmla="*/ 410914 w 608814"/>
              <a:gd name="connsiteY120" fmla="*/ 15738 h 585693"/>
              <a:gd name="connsiteX121" fmla="*/ 426676 w 608814"/>
              <a:gd name="connsiteY121" fmla="*/ 0 h 5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608814" h="585693">
                <a:moveTo>
                  <a:pt x="195114" y="351627"/>
                </a:moveTo>
                <a:lnTo>
                  <a:pt x="258290" y="351627"/>
                </a:lnTo>
                <a:cubicBezTo>
                  <a:pt x="271848" y="351627"/>
                  <a:pt x="282731" y="362580"/>
                  <a:pt x="282731" y="376018"/>
                </a:cubicBezTo>
                <a:lnTo>
                  <a:pt x="282731" y="561210"/>
                </a:lnTo>
                <a:cubicBezTo>
                  <a:pt x="282731" y="574740"/>
                  <a:pt x="271848" y="585693"/>
                  <a:pt x="258290" y="585693"/>
                </a:cubicBezTo>
                <a:lnTo>
                  <a:pt x="195114" y="585693"/>
                </a:lnTo>
                <a:cubicBezTo>
                  <a:pt x="181556" y="585693"/>
                  <a:pt x="170673" y="574740"/>
                  <a:pt x="170673" y="561210"/>
                </a:cubicBezTo>
                <a:lnTo>
                  <a:pt x="170673" y="376018"/>
                </a:lnTo>
                <a:cubicBezTo>
                  <a:pt x="170673" y="362580"/>
                  <a:pt x="181556" y="351627"/>
                  <a:pt x="195114" y="351627"/>
                </a:cubicBezTo>
                <a:close/>
                <a:moveTo>
                  <a:pt x="358100" y="249872"/>
                </a:moveTo>
                <a:lnTo>
                  <a:pt x="421316" y="249872"/>
                </a:lnTo>
                <a:cubicBezTo>
                  <a:pt x="434771" y="249872"/>
                  <a:pt x="445737" y="260735"/>
                  <a:pt x="445737" y="274267"/>
                </a:cubicBezTo>
                <a:lnTo>
                  <a:pt x="445737" y="561206"/>
                </a:lnTo>
                <a:cubicBezTo>
                  <a:pt x="445737" y="574738"/>
                  <a:pt x="434771" y="585693"/>
                  <a:pt x="421316" y="585693"/>
                </a:cubicBezTo>
                <a:lnTo>
                  <a:pt x="358100" y="585693"/>
                </a:lnTo>
                <a:cubicBezTo>
                  <a:pt x="344645" y="585693"/>
                  <a:pt x="333679" y="574738"/>
                  <a:pt x="333679" y="561206"/>
                </a:cubicBezTo>
                <a:lnTo>
                  <a:pt x="333679" y="274267"/>
                </a:lnTo>
                <a:cubicBezTo>
                  <a:pt x="333679" y="260735"/>
                  <a:pt x="344645" y="249872"/>
                  <a:pt x="358100" y="249872"/>
                </a:cubicBezTo>
                <a:close/>
                <a:moveTo>
                  <a:pt x="140260" y="224680"/>
                </a:moveTo>
                <a:cubicBezTo>
                  <a:pt x="168749" y="224680"/>
                  <a:pt x="191844" y="247711"/>
                  <a:pt x="191844" y="276122"/>
                </a:cubicBezTo>
                <a:cubicBezTo>
                  <a:pt x="191844" y="304533"/>
                  <a:pt x="168749" y="327564"/>
                  <a:pt x="140260" y="327564"/>
                </a:cubicBezTo>
                <a:cubicBezTo>
                  <a:pt x="111771" y="327564"/>
                  <a:pt x="88676" y="304533"/>
                  <a:pt x="88676" y="276122"/>
                </a:cubicBezTo>
                <a:cubicBezTo>
                  <a:pt x="88676" y="247711"/>
                  <a:pt x="111771" y="224680"/>
                  <a:pt x="140260" y="224680"/>
                </a:cubicBezTo>
                <a:close/>
                <a:moveTo>
                  <a:pt x="521177" y="148117"/>
                </a:moveTo>
                <a:lnTo>
                  <a:pt x="584301" y="148117"/>
                </a:lnTo>
                <a:cubicBezTo>
                  <a:pt x="597848" y="148117"/>
                  <a:pt x="608814" y="159070"/>
                  <a:pt x="608814" y="172601"/>
                </a:cubicBezTo>
                <a:lnTo>
                  <a:pt x="608814" y="561209"/>
                </a:lnTo>
                <a:cubicBezTo>
                  <a:pt x="608814" y="574740"/>
                  <a:pt x="597848" y="585693"/>
                  <a:pt x="584301" y="585693"/>
                </a:cubicBezTo>
                <a:lnTo>
                  <a:pt x="521177" y="585693"/>
                </a:lnTo>
                <a:cubicBezTo>
                  <a:pt x="507722" y="585693"/>
                  <a:pt x="496756" y="574740"/>
                  <a:pt x="496756" y="561209"/>
                </a:cubicBezTo>
                <a:lnTo>
                  <a:pt x="496756" y="172601"/>
                </a:lnTo>
                <a:cubicBezTo>
                  <a:pt x="496756" y="159070"/>
                  <a:pt x="507722" y="148117"/>
                  <a:pt x="521177" y="148117"/>
                </a:cubicBezTo>
                <a:close/>
                <a:moveTo>
                  <a:pt x="116229" y="131322"/>
                </a:moveTo>
                <a:lnTo>
                  <a:pt x="164246" y="131322"/>
                </a:lnTo>
                <a:cubicBezTo>
                  <a:pt x="175214" y="131322"/>
                  <a:pt x="184061" y="140159"/>
                  <a:pt x="184061" y="151113"/>
                </a:cubicBezTo>
                <a:lnTo>
                  <a:pt x="184061" y="171457"/>
                </a:lnTo>
                <a:cubicBezTo>
                  <a:pt x="193001" y="175231"/>
                  <a:pt x="201019" y="180386"/>
                  <a:pt x="208669" y="186094"/>
                </a:cubicBezTo>
                <a:lnTo>
                  <a:pt x="226641" y="175692"/>
                </a:lnTo>
                <a:cubicBezTo>
                  <a:pt x="236134" y="170261"/>
                  <a:pt x="248300" y="173482"/>
                  <a:pt x="253737" y="182964"/>
                </a:cubicBezTo>
                <a:lnTo>
                  <a:pt x="277792" y="224572"/>
                </a:lnTo>
                <a:cubicBezTo>
                  <a:pt x="280465" y="229083"/>
                  <a:pt x="281110" y="234514"/>
                  <a:pt x="279727" y="239577"/>
                </a:cubicBezTo>
                <a:cubicBezTo>
                  <a:pt x="278437" y="244640"/>
                  <a:pt x="275119" y="248966"/>
                  <a:pt x="270511" y="251544"/>
                </a:cubicBezTo>
                <a:lnTo>
                  <a:pt x="252355" y="262038"/>
                </a:lnTo>
                <a:cubicBezTo>
                  <a:pt x="253000" y="266733"/>
                  <a:pt x="253829" y="271335"/>
                  <a:pt x="253829" y="276122"/>
                </a:cubicBezTo>
                <a:cubicBezTo>
                  <a:pt x="253829" y="281001"/>
                  <a:pt x="253000" y="285604"/>
                  <a:pt x="252355" y="290206"/>
                </a:cubicBezTo>
                <a:lnTo>
                  <a:pt x="270511" y="300700"/>
                </a:lnTo>
                <a:cubicBezTo>
                  <a:pt x="279174" y="305671"/>
                  <a:pt x="282308" y="316165"/>
                  <a:pt x="278714" y="325094"/>
                </a:cubicBezTo>
                <a:cubicBezTo>
                  <a:pt x="272354" y="322609"/>
                  <a:pt x="265442" y="321136"/>
                  <a:pt x="258253" y="321136"/>
                </a:cubicBezTo>
                <a:lnTo>
                  <a:pt x="195858" y="321136"/>
                </a:lnTo>
                <a:cubicBezTo>
                  <a:pt x="205904" y="308709"/>
                  <a:pt x="212171" y="293244"/>
                  <a:pt x="212171" y="276122"/>
                </a:cubicBezTo>
                <a:cubicBezTo>
                  <a:pt x="212171" y="236539"/>
                  <a:pt x="179914" y="204320"/>
                  <a:pt x="140191" y="204320"/>
                </a:cubicBezTo>
                <a:cubicBezTo>
                  <a:pt x="100561" y="204320"/>
                  <a:pt x="68304" y="236539"/>
                  <a:pt x="68304" y="276122"/>
                </a:cubicBezTo>
                <a:cubicBezTo>
                  <a:pt x="68304" y="315797"/>
                  <a:pt x="100561" y="348016"/>
                  <a:pt x="140191" y="348016"/>
                </a:cubicBezTo>
                <a:cubicBezTo>
                  <a:pt x="143048" y="348016"/>
                  <a:pt x="145721" y="347463"/>
                  <a:pt x="148486" y="347095"/>
                </a:cubicBezTo>
                <a:cubicBezTo>
                  <a:pt x="143233" y="355564"/>
                  <a:pt x="140099" y="365414"/>
                  <a:pt x="140099" y="376000"/>
                </a:cubicBezTo>
                <a:lnTo>
                  <a:pt x="140099" y="420922"/>
                </a:lnTo>
                <a:lnTo>
                  <a:pt x="116229" y="420922"/>
                </a:lnTo>
                <a:cubicBezTo>
                  <a:pt x="105261" y="420922"/>
                  <a:pt x="96413" y="412085"/>
                  <a:pt x="96413" y="401131"/>
                </a:cubicBezTo>
                <a:lnTo>
                  <a:pt x="96413" y="380787"/>
                </a:lnTo>
                <a:cubicBezTo>
                  <a:pt x="87474" y="377013"/>
                  <a:pt x="79455" y="371950"/>
                  <a:pt x="71806" y="366150"/>
                </a:cubicBezTo>
                <a:lnTo>
                  <a:pt x="53742" y="376552"/>
                </a:lnTo>
                <a:cubicBezTo>
                  <a:pt x="49226" y="379222"/>
                  <a:pt x="43788" y="379866"/>
                  <a:pt x="38719" y="378577"/>
                </a:cubicBezTo>
                <a:cubicBezTo>
                  <a:pt x="33650" y="377197"/>
                  <a:pt x="29318" y="373883"/>
                  <a:pt x="26738" y="369372"/>
                </a:cubicBezTo>
                <a:lnTo>
                  <a:pt x="2683" y="327764"/>
                </a:lnTo>
                <a:cubicBezTo>
                  <a:pt x="-2847" y="318282"/>
                  <a:pt x="471" y="306131"/>
                  <a:pt x="9872" y="300700"/>
                </a:cubicBezTo>
                <a:lnTo>
                  <a:pt x="28120" y="290206"/>
                </a:lnTo>
                <a:cubicBezTo>
                  <a:pt x="27475" y="285604"/>
                  <a:pt x="26645" y="281001"/>
                  <a:pt x="26645" y="276122"/>
                </a:cubicBezTo>
                <a:cubicBezTo>
                  <a:pt x="26645" y="271335"/>
                  <a:pt x="27475" y="266733"/>
                  <a:pt x="28120" y="262038"/>
                </a:cubicBezTo>
                <a:lnTo>
                  <a:pt x="9872" y="251544"/>
                </a:lnTo>
                <a:cubicBezTo>
                  <a:pt x="471" y="246113"/>
                  <a:pt x="-2847" y="233962"/>
                  <a:pt x="2683" y="224572"/>
                </a:cubicBezTo>
                <a:lnTo>
                  <a:pt x="26738" y="182964"/>
                </a:lnTo>
                <a:cubicBezTo>
                  <a:pt x="29318" y="178361"/>
                  <a:pt x="33650" y="175139"/>
                  <a:pt x="38719" y="173759"/>
                </a:cubicBezTo>
                <a:cubicBezTo>
                  <a:pt x="43788" y="172378"/>
                  <a:pt x="49226" y="173114"/>
                  <a:pt x="53742" y="175692"/>
                </a:cubicBezTo>
                <a:lnTo>
                  <a:pt x="71806" y="186094"/>
                </a:lnTo>
                <a:cubicBezTo>
                  <a:pt x="79455" y="180386"/>
                  <a:pt x="87474" y="175231"/>
                  <a:pt x="96413" y="171457"/>
                </a:cubicBezTo>
                <a:lnTo>
                  <a:pt x="96413" y="151113"/>
                </a:lnTo>
                <a:cubicBezTo>
                  <a:pt x="96413" y="140159"/>
                  <a:pt x="105261" y="131322"/>
                  <a:pt x="116229" y="131322"/>
                </a:cubicBezTo>
                <a:close/>
                <a:moveTo>
                  <a:pt x="445756" y="83476"/>
                </a:moveTo>
                <a:cubicBezTo>
                  <a:pt x="428335" y="83476"/>
                  <a:pt x="414140" y="97557"/>
                  <a:pt x="414140" y="115044"/>
                </a:cubicBezTo>
                <a:cubicBezTo>
                  <a:pt x="414140" y="132438"/>
                  <a:pt x="428335" y="146520"/>
                  <a:pt x="445756" y="146520"/>
                </a:cubicBezTo>
                <a:cubicBezTo>
                  <a:pt x="463176" y="146520"/>
                  <a:pt x="477371" y="132438"/>
                  <a:pt x="477371" y="115044"/>
                </a:cubicBezTo>
                <a:cubicBezTo>
                  <a:pt x="477371" y="97557"/>
                  <a:pt x="463176" y="83476"/>
                  <a:pt x="445756" y="83476"/>
                </a:cubicBezTo>
                <a:close/>
                <a:moveTo>
                  <a:pt x="426676" y="0"/>
                </a:moveTo>
                <a:lnTo>
                  <a:pt x="464835" y="0"/>
                </a:lnTo>
                <a:cubicBezTo>
                  <a:pt x="473500" y="0"/>
                  <a:pt x="480597" y="7087"/>
                  <a:pt x="480597" y="15738"/>
                </a:cubicBezTo>
                <a:lnTo>
                  <a:pt x="480597" y="31936"/>
                </a:lnTo>
                <a:cubicBezTo>
                  <a:pt x="487694" y="34881"/>
                  <a:pt x="494054" y="38931"/>
                  <a:pt x="500138" y="43533"/>
                </a:cubicBezTo>
                <a:lnTo>
                  <a:pt x="514425" y="35249"/>
                </a:lnTo>
                <a:cubicBezTo>
                  <a:pt x="521983" y="30924"/>
                  <a:pt x="531569" y="33501"/>
                  <a:pt x="535901" y="40956"/>
                </a:cubicBezTo>
                <a:lnTo>
                  <a:pt x="554981" y="73996"/>
                </a:lnTo>
                <a:cubicBezTo>
                  <a:pt x="557101" y="77585"/>
                  <a:pt x="557654" y="81911"/>
                  <a:pt x="556640" y="85961"/>
                </a:cubicBezTo>
                <a:cubicBezTo>
                  <a:pt x="555534" y="89918"/>
                  <a:pt x="552861" y="93415"/>
                  <a:pt x="549266" y="95440"/>
                </a:cubicBezTo>
                <a:lnTo>
                  <a:pt x="534887" y="103815"/>
                </a:lnTo>
                <a:cubicBezTo>
                  <a:pt x="535348" y="107497"/>
                  <a:pt x="535993" y="111178"/>
                  <a:pt x="535993" y="115044"/>
                </a:cubicBezTo>
                <a:cubicBezTo>
                  <a:pt x="535993" y="115872"/>
                  <a:pt x="535809" y="116700"/>
                  <a:pt x="535717" y="117621"/>
                </a:cubicBezTo>
                <a:lnTo>
                  <a:pt x="521153" y="117621"/>
                </a:lnTo>
                <a:cubicBezTo>
                  <a:pt x="490828" y="117621"/>
                  <a:pt x="466126" y="142286"/>
                  <a:pt x="466126" y="172565"/>
                </a:cubicBezTo>
                <a:lnTo>
                  <a:pt x="466126" y="229719"/>
                </a:lnTo>
                <a:lnTo>
                  <a:pt x="466126" y="242604"/>
                </a:lnTo>
                <a:cubicBezTo>
                  <a:pt x="462715" y="237726"/>
                  <a:pt x="458383" y="233493"/>
                  <a:pt x="453590" y="229995"/>
                </a:cubicBezTo>
                <a:cubicBezTo>
                  <a:pt x="444465" y="223369"/>
                  <a:pt x="433404" y="219319"/>
                  <a:pt x="421330" y="219319"/>
                </a:cubicBezTo>
                <a:lnTo>
                  <a:pt x="411928" y="219319"/>
                </a:lnTo>
                <a:cubicBezTo>
                  <a:pt x="411375" y="217755"/>
                  <a:pt x="410914" y="216098"/>
                  <a:pt x="410914" y="214257"/>
                </a:cubicBezTo>
                <a:lnTo>
                  <a:pt x="410914" y="198059"/>
                </a:lnTo>
                <a:cubicBezTo>
                  <a:pt x="403817" y="195114"/>
                  <a:pt x="397457" y="191064"/>
                  <a:pt x="391373" y="186463"/>
                </a:cubicBezTo>
                <a:lnTo>
                  <a:pt x="377086" y="194746"/>
                </a:lnTo>
                <a:cubicBezTo>
                  <a:pt x="373492" y="196863"/>
                  <a:pt x="369160" y="197415"/>
                  <a:pt x="365104" y="196310"/>
                </a:cubicBezTo>
                <a:cubicBezTo>
                  <a:pt x="361140" y="195206"/>
                  <a:pt x="357638" y="192629"/>
                  <a:pt x="355610" y="189040"/>
                </a:cubicBezTo>
                <a:lnTo>
                  <a:pt x="336530" y="155999"/>
                </a:lnTo>
                <a:cubicBezTo>
                  <a:pt x="332198" y="148452"/>
                  <a:pt x="334687" y="138881"/>
                  <a:pt x="342245" y="134463"/>
                </a:cubicBezTo>
                <a:lnTo>
                  <a:pt x="356716" y="126180"/>
                </a:lnTo>
                <a:cubicBezTo>
                  <a:pt x="356163" y="122498"/>
                  <a:pt x="355518" y="118817"/>
                  <a:pt x="355518" y="115044"/>
                </a:cubicBezTo>
                <a:cubicBezTo>
                  <a:pt x="355518" y="111178"/>
                  <a:pt x="356163" y="107497"/>
                  <a:pt x="356716" y="103815"/>
                </a:cubicBezTo>
                <a:lnTo>
                  <a:pt x="342245" y="95440"/>
                </a:lnTo>
                <a:cubicBezTo>
                  <a:pt x="334687" y="91115"/>
                  <a:pt x="332198" y="81543"/>
                  <a:pt x="336530" y="73996"/>
                </a:cubicBezTo>
                <a:lnTo>
                  <a:pt x="355610" y="40956"/>
                </a:lnTo>
                <a:cubicBezTo>
                  <a:pt x="357638" y="37366"/>
                  <a:pt x="361140" y="34789"/>
                  <a:pt x="365104" y="33685"/>
                </a:cubicBezTo>
                <a:cubicBezTo>
                  <a:pt x="369160" y="32580"/>
                  <a:pt x="373492" y="33133"/>
                  <a:pt x="377086" y="35249"/>
                </a:cubicBezTo>
                <a:lnTo>
                  <a:pt x="391373" y="43533"/>
                </a:lnTo>
                <a:cubicBezTo>
                  <a:pt x="397457" y="38931"/>
                  <a:pt x="403817" y="34881"/>
                  <a:pt x="410914" y="31936"/>
                </a:cubicBezTo>
                <a:lnTo>
                  <a:pt x="410914" y="15738"/>
                </a:lnTo>
                <a:cubicBezTo>
                  <a:pt x="410914" y="7087"/>
                  <a:pt x="418011" y="0"/>
                  <a:pt x="4266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" name="íşḷîḑe">
            <a:extLst>
              <a:ext uri="{FF2B5EF4-FFF2-40B4-BE49-F238E27FC236}">
                <a16:creationId xmlns:a16="http://schemas.microsoft.com/office/drawing/2014/main" id="{BE40674F-47CD-488A-9CE8-B56D6EC60B8E}"/>
              </a:ext>
            </a:extLst>
          </p:cNvPr>
          <p:cNvSpPr/>
          <p:nvPr/>
        </p:nvSpPr>
        <p:spPr bwMode="auto">
          <a:xfrm>
            <a:off x="6262689" y="4092085"/>
            <a:ext cx="1539978" cy="610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tabLst>
                <a:tab pos="228594" algn="l"/>
              </a:tabLst>
              <a:defRPr/>
            </a:pPr>
            <a:r>
              <a:rPr lang="en-US" altLang="zh-CN" sz="800" dirty="0"/>
              <a:t>Supporting text here.</a:t>
            </a:r>
          </a:p>
          <a:p>
            <a:pPr algn="ctr">
              <a:lnSpc>
                <a:spcPct val="150000"/>
              </a:lnSpc>
              <a:tabLst>
                <a:tab pos="228594" algn="l"/>
              </a:tabLst>
              <a:defRPr/>
            </a:pPr>
            <a:r>
              <a:rPr lang="en-US" altLang="zh-CN" sz="800" dirty="0"/>
              <a:t>Supporting text here.</a:t>
            </a:r>
          </a:p>
        </p:txBody>
      </p:sp>
      <p:sp>
        <p:nvSpPr>
          <p:cNvPr id="30" name="íşlíḑé">
            <a:extLst>
              <a:ext uri="{FF2B5EF4-FFF2-40B4-BE49-F238E27FC236}">
                <a16:creationId xmlns:a16="http://schemas.microsoft.com/office/drawing/2014/main" id="{8084A893-0E56-4E69-8CE5-332129A5B95F}"/>
              </a:ext>
            </a:extLst>
          </p:cNvPr>
          <p:cNvSpPr txBox="1"/>
          <p:nvPr/>
        </p:nvSpPr>
        <p:spPr bwMode="auto">
          <a:xfrm>
            <a:off x="6262689" y="3672857"/>
            <a:ext cx="1539978" cy="419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b="1">
                <a:solidFill>
                  <a:schemeClr val="accent2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26" name="íşļïḓé">
            <a:extLst>
              <a:ext uri="{FF2B5EF4-FFF2-40B4-BE49-F238E27FC236}">
                <a16:creationId xmlns:a16="http://schemas.microsoft.com/office/drawing/2014/main" id="{2DD21C54-3981-4F2C-B6F7-41E62EF42CBE}"/>
              </a:ext>
            </a:extLst>
          </p:cNvPr>
          <p:cNvSpPr/>
          <p:nvPr/>
        </p:nvSpPr>
        <p:spPr>
          <a:xfrm>
            <a:off x="8482114" y="2679539"/>
            <a:ext cx="786720" cy="786718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>
            <a:normAutofit/>
          </a:bodyPr>
          <a:lstStyle/>
          <a:p>
            <a:pPr algn="ctr"/>
            <a:endParaRPr dirty="0"/>
          </a:p>
        </p:txBody>
      </p:sp>
      <p:sp>
        <p:nvSpPr>
          <p:cNvPr id="27" name="íṧlïḋé">
            <a:extLst>
              <a:ext uri="{FF2B5EF4-FFF2-40B4-BE49-F238E27FC236}">
                <a16:creationId xmlns:a16="http://schemas.microsoft.com/office/drawing/2014/main" id="{FCE08099-AE94-47E5-80B8-F02A3CA12F0B}"/>
              </a:ext>
            </a:extLst>
          </p:cNvPr>
          <p:cNvSpPr/>
          <p:nvPr/>
        </p:nvSpPr>
        <p:spPr bwMode="auto">
          <a:xfrm>
            <a:off x="8651638" y="2857564"/>
            <a:ext cx="447671" cy="430666"/>
          </a:xfrm>
          <a:custGeom>
            <a:avLst/>
            <a:gdLst>
              <a:gd name="connsiteX0" fmla="*/ 195114 w 608814"/>
              <a:gd name="connsiteY0" fmla="*/ 351627 h 585693"/>
              <a:gd name="connsiteX1" fmla="*/ 258290 w 608814"/>
              <a:gd name="connsiteY1" fmla="*/ 351627 h 585693"/>
              <a:gd name="connsiteX2" fmla="*/ 282731 w 608814"/>
              <a:gd name="connsiteY2" fmla="*/ 376018 h 585693"/>
              <a:gd name="connsiteX3" fmla="*/ 282731 w 608814"/>
              <a:gd name="connsiteY3" fmla="*/ 561210 h 585693"/>
              <a:gd name="connsiteX4" fmla="*/ 258290 w 608814"/>
              <a:gd name="connsiteY4" fmla="*/ 585693 h 585693"/>
              <a:gd name="connsiteX5" fmla="*/ 195114 w 608814"/>
              <a:gd name="connsiteY5" fmla="*/ 585693 h 585693"/>
              <a:gd name="connsiteX6" fmla="*/ 170673 w 608814"/>
              <a:gd name="connsiteY6" fmla="*/ 561210 h 585693"/>
              <a:gd name="connsiteX7" fmla="*/ 170673 w 608814"/>
              <a:gd name="connsiteY7" fmla="*/ 376018 h 585693"/>
              <a:gd name="connsiteX8" fmla="*/ 195114 w 608814"/>
              <a:gd name="connsiteY8" fmla="*/ 351627 h 585693"/>
              <a:gd name="connsiteX9" fmla="*/ 358100 w 608814"/>
              <a:gd name="connsiteY9" fmla="*/ 249872 h 585693"/>
              <a:gd name="connsiteX10" fmla="*/ 421316 w 608814"/>
              <a:gd name="connsiteY10" fmla="*/ 249872 h 585693"/>
              <a:gd name="connsiteX11" fmla="*/ 445737 w 608814"/>
              <a:gd name="connsiteY11" fmla="*/ 274267 h 585693"/>
              <a:gd name="connsiteX12" fmla="*/ 445737 w 608814"/>
              <a:gd name="connsiteY12" fmla="*/ 561206 h 585693"/>
              <a:gd name="connsiteX13" fmla="*/ 421316 w 608814"/>
              <a:gd name="connsiteY13" fmla="*/ 585693 h 585693"/>
              <a:gd name="connsiteX14" fmla="*/ 358100 w 608814"/>
              <a:gd name="connsiteY14" fmla="*/ 585693 h 585693"/>
              <a:gd name="connsiteX15" fmla="*/ 333679 w 608814"/>
              <a:gd name="connsiteY15" fmla="*/ 561206 h 585693"/>
              <a:gd name="connsiteX16" fmla="*/ 333679 w 608814"/>
              <a:gd name="connsiteY16" fmla="*/ 274267 h 585693"/>
              <a:gd name="connsiteX17" fmla="*/ 358100 w 608814"/>
              <a:gd name="connsiteY17" fmla="*/ 249872 h 585693"/>
              <a:gd name="connsiteX18" fmla="*/ 140260 w 608814"/>
              <a:gd name="connsiteY18" fmla="*/ 224680 h 585693"/>
              <a:gd name="connsiteX19" fmla="*/ 191844 w 608814"/>
              <a:gd name="connsiteY19" fmla="*/ 276122 h 585693"/>
              <a:gd name="connsiteX20" fmla="*/ 140260 w 608814"/>
              <a:gd name="connsiteY20" fmla="*/ 327564 h 585693"/>
              <a:gd name="connsiteX21" fmla="*/ 88676 w 608814"/>
              <a:gd name="connsiteY21" fmla="*/ 276122 h 585693"/>
              <a:gd name="connsiteX22" fmla="*/ 140260 w 608814"/>
              <a:gd name="connsiteY22" fmla="*/ 224680 h 585693"/>
              <a:gd name="connsiteX23" fmla="*/ 521177 w 608814"/>
              <a:gd name="connsiteY23" fmla="*/ 148117 h 585693"/>
              <a:gd name="connsiteX24" fmla="*/ 584301 w 608814"/>
              <a:gd name="connsiteY24" fmla="*/ 148117 h 585693"/>
              <a:gd name="connsiteX25" fmla="*/ 608814 w 608814"/>
              <a:gd name="connsiteY25" fmla="*/ 172601 h 585693"/>
              <a:gd name="connsiteX26" fmla="*/ 608814 w 608814"/>
              <a:gd name="connsiteY26" fmla="*/ 561209 h 585693"/>
              <a:gd name="connsiteX27" fmla="*/ 584301 w 608814"/>
              <a:gd name="connsiteY27" fmla="*/ 585693 h 585693"/>
              <a:gd name="connsiteX28" fmla="*/ 521177 w 608814"/>
              <a:gd name="connsiteY28" fmla="*/ 585693 h 585693"/>
              <a:gd name="connsiteX29" fmla="*/ 496756 w 608814"/>
              <a:gd name="connsiteY29" fmla="*/ 561209 h 585693"/>
              <a:gd name="connsiteX30" fmla="*/ 496756 w 608814"/>
              <a:gd name="connsiteY30" fmla="*/ 172601 h 585693"/>
              <a:gd name="connsiteX31" fmla="*/ 521177 w 608814"/>
              <a:gd name="connsiteY31" fmla="*/ 148117 h 585693"/>
              <a:gd name="connsiteX32" fmla="*/ 116229 w 608814"/>
              <a:gd name="connsiteY32" fmla="*/ 131322 h 585693"/>
              <a:gd name="connsiteX33" fmla="*/ 164246 w 608814"/>
              <a:gd name="connsiteY33" fmla="*/ 131322 h 585693"/>
              <a:gd name="connsiteX34" fmla="*/ 184061 w 608814"/>
              <a:gd name="connsiteY34" fmla="*/ 151113 h 585693"/>
              <a:gd name="connsiteX35" fmla="*/ 184061 w 608814"/>
              <a:gd name="connsiteY35" fmla="*/ 171457 h 585693"/>
              <a:gd name="connsiteX36" fmla="*/ 208669 w 608814"/>
              <a:gd name="connsiteY36" fmla="*/ 186094 h 585693"/>
              <a:gd name="connsiteX37" fmla="*/ 226641 w 608814"/>
              <a:gd name="connsiteY37" fmla="*/ 175692 h 585693"/>
              <a:gd name="connsiteX38" fmla="*/ 253737 w 608814"/>
              <a:gd name="connsiteY38" fmla="*/ 182964 h 585693"/>
              <a:gd name="connsiteX39" fmla="*/ 277792 w 608814"/>
              <a:gd name="connsiteY39" fmla="*/ 224572 h 585693"/>
              <a:gd name="connsiteX40" fmla="*/ 279727 w 608814"/>
              <a:gd name="connsiteY40" fmla="*/ 239577 h 585693"/>
              <a:gd name="connsiteX41" fmla="*/ 270511 w 608814"/>
              <a:gd name="connsiteY41" fmla="*/ 251544 h 585693"/>
              <a:gd name="connsiteX42" fmla="*/ 252355 w 608814"/>
              <a:gd name="connsiteY42" fmla="*/ 262038 h 585693"/>
              <a:gd name="connsiteX43" fmla="*/ 253829 w 608814"/>
              <a:gd name="connsiteY43" fmla="*/ 276122 h 585693"/>
              <a:gd name="connsiteX44" fmla="*/ 252355 w 608814"/>
              <a:gd name="connsiteY44" fmla="*/ 290206 h 585693"/>
              <a:gd name="connsiteX45" fmla="*/ 270511 w 608814"/>
              <a:gd name="connsiteY45" fmla="*/ 300700 h 585693"/>
              <a:gd name="connsiteX46" fmla="*/ 278714 w 608814"/>
              <a:gd name="connsiteY46" fmla="*/ 325094 h 585693"/>
              <a:gd name="connsiteX47" fmla="*/ 258253 w 608814"/>
              <a:gd name="connsiteY47" fmla="*/ 321136 h 585693"/>
              <a:gd name="connsiteX48" fmla="*/ 195858 w 608814"/>
              <a:gd name="connsiteY48" fmla="*/ 321136 h 585693"/>
              <a:gd name="connsiteX49" fmla="*/ 212171 w 608814"/>
              <a:gd name="connsiteY49" fmla="*/ 276122 h 585693"/>
              <a:gd name="connsiteX50" fmla="*/ 140191 w 608814"/>
              <a:gd name="connsiteY50" fmla="*/ 204320 h 585693"/>
              <a:gd name="connsiteX51" fmla="*/ 68304 w 608814"/>
              <a:gd name="connsiteY51" fmla="*/ 276122 h 585693"/>
              <a:gd name="connsiteX52" fmla="*/ 140191 w 608814"/>
              <a:gd name="connsiteY52" fmla="*/ 348016 h 585693"/>
              <a:gd name="connsiteX53" fmla="*/ 148486 w 608814"/>
              <a:gd name="connsiteY53" fmla="*/ 347095 h 585693"/>
              <a:gd name="connsiteX54" fmla="*/ 140099 w 608814"/>
              <a:gd name="connsiteY54" fmla="*/ 376000 h 585693"/>
              <a:gd name="connsiteX55" fmla="*/ 140099 w 608814"/>
              <a:gd name="connsiteY55" fmla="*/ 420922 h 585693"/>
              <a:gd name="connsiteX56" fmla="*/ 116229 w 608814"/>
              <a:gd name="connsiteY56" fmla="*/ 420922 h 585693"/>
              <a:gd name="connsiteX57" fmla="*/ 96413 w 608814"/>
              <a:gd name="connsiteY57" fmla="*/ 401131 h 585693"/>
              <a:gd name="connsiteX58" fmla="*/ 96413 w 608814"/>
              <a:gd name="connsiteY58" fmla="*/ 380787 h 585693"/>
              <a:gd name="connsiteX59" fmla="*/ 71806 w 608814"/>
              <a:gd name="connsiteY59" fmla="*/ 366150 h 585693"/>
              <a:gd name="connsiteX60" fmla="*/ 53742 w 608814"/>
              <a:gd name="connsiteY60" fmla="*/ 376552 h 585693"/>
              <a:gd name="connsiteX61" fmla="*/ 38719 w 608814"/>
              <a:gd name="connsiteY61" fmla="*/ 378577 h 585693"/>
              <a:gd name="connsiteX62" fmla="*/ 26738 w 608814"/>
              <a:gd name="connsiteY62" fmla="*/ 369372 h 585693"/>
              <a:gd name="connsiteX63" fmla="*/ 2683 w 608814"/>
              <a:gd name="connsiteY63" fmla="*/ 327764 h 585693"/>
              <a:gd name="connsiteX64" fmla="*/ 9872 w 608814"/>
              <a:gd name="connsiteY64" fmla="*/ 300700 h 585693"/>
              <a:gd name="connsiteX65" fmla="*/ 28120 w 608814"/>
              <a:gd name="connsiteY65" fmla="*/ 290206 h 585693"/>
              <a:gd name="connsiteX66" fmla="*/ 26645 w 608814"/>
              <a:gd name="connsiteY66" fmla="*/ 276122 h 585693"/>
              <a:gd name="connsiteX67" fmla="*/ 28120 w 608814"/>
              <a:gd name="connsiteY67" fmla="*/ 262038 h 585693"/>
              <a:gd name="connsiteX68" fmla="*/ 9872 w 608814"/>
              <a:gd name="connsiteY68" fmla="*/ 251544 h 585693"/>
              <a:gd name="connsiteX69" fmla="*/ 2683 w 608814"/>
              <a:gd name="connsiteY69" fmla="*/ 224572 h 585693"/>
              <a:gd name="connsiteX70" fmla="*/ 26738 w 608814"/>
              <a:gd name="connsiteY70" fmla="*/ 182964 h 585693"/>
              <a:gd name="connsiteX71" fmla="*/ 38719 w 608814"/>
              <a:gd name="connsiteY71" fmla="*/ 173759 h 585693"/>
              <a:gd name="connsiteX72" fmla="*/ 53742 w 608814"/>
              <a:gd name="connsiteY72" fmla="*/ 175692 h 585693"/>
              <a:gd name="connsiteX73" fmla="*/ 71806 w 608814"/>
              <a:gd name="connsiteY73" fmla="*/ 186094 h 585693"/>
              <a:gd name="connsiteX74" fmla="*/ 96413 w 608814"/>
              <a:gd name="connsiteY74" fmla="*/ 171457 h 585693"/>
              <a:gd name="connsiteX75" fmla="*/ 96413 w 608814"/>
              <a:gd name="connsiteY75" fmla="*/ 151113 h 585693"/>
              <a:gd name="connsiteX76" fmla="*/ 116229 w 608814"/>
              <a:gd name="connsiteY76" fmla="*/ 131322 h 585693"/>
              <a:gd name="connsiteX77" fmla="*/ 445756 w 608814"/>
              <a:gd name="connsiteY77" fmla="*/ 83476 h 585693"/>
              <a:gd name="connsiteX78" fmla="*/ 414140 w 608814"/>
              <a:gd name="connsiteY78" fmla="*/ 115044 h 585693"/>
              <a:gd name="connsiteX79" fmla="*/ 445756 w 608814"/>
              <a:gd name="connsiteY79" fmla="*/ 146520 h 585693"/>
              <a:gd name="connsiteX80" fmla="*/ 477371 w 608814"/>
              <a:gd name="connsiteY80" fmla="*/ 115044 h 585693"/>
              <a:gd name="connsiteX81" fmla="*/ 445756 w 608814"/>
              <a:gd name="connsiteY81" fmla="*/ 83476 h 585693"/>
              <a:gd name="connsiteX82" fmla="*/ 426676 w 608814"/>
              <a:gd name="connsiteY82" fmla="*/ 0 h 585693"/>
              <a:gd name="connsiteX83" fmla="*/ 464835 w 608814"/>
              <a:gd name="connsiteY83" fmla="*/ 0 h 585693"/>
              <a:gd name="connsiteX84" fmla="*/ 480597 w 608814"/>
              <a:gd name="connsiteY84" fmla="*/ 15738 h 585693"/>
              <a:gd name="connsiteX85" fmla="*/ 480597 w 608814"/>
              <a:gd name="connsiteY85" fmla="*/ 31936 h 585693"/>
              <a:gd name="connsiteX86" fmla="*/ 500138 w 608814"/>
              <a:gd name="connsiteY86" fmla="*/ 43533 h 585693"/>
              <a:gd name="connsiteX87" fmla="*/ 514425 w 608814"/>
              <a:gd name="connsiteY87" fmla="*/ 35249 h 585693"/>
              <a:gd name="connsiteX88" fmla="*/ 535901 w 608814"/>
              <a:gd name="connsiteY88" fmla="*/ 40956 h 585693"/>
              <a:gd name="connsiteX89" fmla="*/ 554981 w 608814"/>
              <a:gd name="connsiteY89" fmla="*/ 73996 h 585693"/>
              <a:gd name="connsiteX90" fmla="*/ 556640 w 608814"/>
              <a:gd name="connsiteY90" fmla="*/ 85961 h 585693"/>
              <a:gd name="connsiteX91" fmla="*/ 549266 w 608814"/>
              <a:gd name="connsiteY91" fmla="*/ 95440 h 585693"/>
              <a:gd name="connsiteX92" fmla="*/ 534887 w 608814"/>
              <a:gd name="connsiteY92" fmla="*/ 103815 h 585693"/>
              <a:gd name="connsiteX93" fmla="*/ 535993 w 608814"/>
              <a:gd name="connsiteY93" fmla="*/ 115044 h 585693"/>
              <a:gd name="connsiteX94" fmla="*/ 535717 w 608814"/>
              <a:gd name="connsiteY94" fmla="*/ 117621 h 585693"/>
              <a:gd name="connsiteX95" fmla="*/ 521153 w 608814"/>
              <a:gd name="connsiteY95" fmla="*/ 117621 h 585693"/>
              <a:gd name="connsiteX96" fmla="*/ 466126 w 608814"/>
              <a:gd name="connsiteY96" fmla="*/ 172565 h 585693"/>
              <a:gd name="connsiteX97" fmla="*/ 466126 w 608814"/>
              <a:gd name="connsiteY97" fmla="*/ 229719 h 585693"/>
              <a:gd name="connsiteX98" fmla="*/ 466126 w 608814"/>
              <a:gd name="connsiteY98" fmla="*/ 242604 h 585693"/>
              <a:gd name="connsiteX99" fmla="*/ 453590 w 608814"/>
              <a:gd name="connsiteY99" fmla="*/ 229995 h 585693"/>
              <a:gd name="connsiteX100" fmla="*/ 421330 w 608814"/>
              <a:gd name="connsiteY100" fmla="*/ 219319 h 585693"/>
              <a:gd name="connsiteX101" fmla="*/ 411928 w 608814"/>
              <a:gd name="connsiteY101" fmla="*/ 219319 h 585693"/>
              <a:gd name="connsiteX102" fmla="*/ 410914 w 608814"/>
              <a:gd name="connsiteY102" fmla="*/ 214257 h 585693"/>
              <a:gd name="connsiteX103" fmla="*/ 410914 w 608814"/>
              <a:gd name="connsiteY103" fmla="*/ 198059 h 585693"/>
              <a:gd name="connsiteX104" fmla="*/ 391373 w 608814"/>
              <a:gd name="connsiteY104" fmla="*/ 186463 h 585693"/>
              <a:gd name="connsiteX105" fmla="*/ 377086 w 608814"/>
              <a:gd name="connsiteY105" fmla="*/ 194746 h 585693"/>
              <a:gd name="connsiteX106" fmla="*/ 365104 w 608814"/>
              <a:gd name="connsiteY106" fmla="*/ 196310 h 585693"/>
              <a:gd name="connsiteX107" fmla="*/ 355610 w 608814"/>
              <a:gd name="connsiteY107" fmla="*/ 189040 h 585693"/>
              <a:gd name="connsiteX108" fmla="*/ 336530 w 608814"/>
              <a:gd name="connsiteY108" fmla="*/ 155999 h 585693"/>
              <a:gd name="connsiteX109" fmla="*/ 342245 w 608814"/>
              <a:gd name="connsiteY109" fmla="*/ 134463 h 585693"/>
              <a:gd name="connsiteX110" fmla="*/ 356716 w 608814"/>
              <a:gd name="connsiteY110" fmla="*/ 126180 h 585693"/>
              <a:gd name="connsiteX111" fmla="*/ 355518 w 608814"/>
              <a:gd name="connsiteY111" fmla="*/ 115044 h 585693"/>
              <a:gd name="connsiteX112" fmla="*/ 356716 w 608814"/>
              <a:gd name="connsiteY112" fmla="*/ 103815 h 585693"/>
              <a:gd name="connsiteX113" fmla="*/ 342245 w 608814"/>
              <a:gd name="connsiteY113" fmla="*/ 95440 h 585693"/>
              <a:gd name="connsiteX114" fmla="*/ 336530 w 608814"/>
              <a:gd name="connsiteY114" fmla="*/ 73996 h 585693"/>
              <a:gd name="connsiteX115" fmla="*/ 355610 w 608814"/>
              <a:gd name="connsiteY115" fmla="*/ 40956 h 585693"/>
              <a:gd name="connsiteX116" fmla="*/ 365104 w 608814"/>
              <a:gd name="connsiteY116" fmla="*/ 33685 h 585693"/>
              <a:gd name="connsiteX117" fmla="*/ 377086 w 608814"/>
              <a:gd name="connsiteY117" fmla="*/ 35249 h 585693"/>
              <a:gd name="connsiteX118" fmla="*/ 391373 w 608814"/>
              <a:gd name="connsiteY118" fmla="*/ 43533 h 585693"/>
              <a:gd name="connsiteX119" fmla="*/ 410914 w 608814"/>
              <a:gd name="connsiteY119" fmla="*/ 31936 h 585693"/>
              <a:gd name="connsiteX120" fmla="*/ 410914 w 608814"/>
              <a:gd name="connsiteY120" fmla="*/ 15738 h 585693"/>
              <a:gd name="connsiteX121" fmla="*/ 426676 w 608814"/>
              <a:gd name="connsiteY121" fmla="*/ 0 h 5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608814" h="585693">
                <a:moveTo>
                  <a:pt x="195114" y="351627"/>
                </a:moveTo>
                <a:lnTo>
                  <a:pt x="258290" y="351627"/>
                </a:lnTo>
                <a:cubicBezTo>
                  <a:pt x="271848" y="351627"/>
                  <a:pt x="282731" y="362580"/>
                  <a:pt x="282731" y="376018"/>
                </a:cubicBezTo>
                <a:lnTo>
                  <a:pt x="282731" y="561210"/>
                </a:lnTo>
                <a:cubicBezTo>
                  <a:pt x="282731" y="574740"/>
                  <a:pt x="271848" y="585693"/>
                  <a:pt x="258290" y="585693"/>
                </a:cubicBezTo>
                <a:lnTo>
                  <a:pt x="195114" y="585693"/>
                </a:lnTo>
                <a:cubicBezTo>
                  <a:pt x="181556" y="585693"/>
                  <a:pt x="170673" y="574740"/>
                  <a:pt x="170673" y="561210"/>
                </a:cubicBezTo>
                <a:lnTo>
                  <a:pt x="170673" y="376018"/>
                </a:lnTo>
                <a:cubicBezTo>
                  <a:pt x="170673" y="362580"/>
                  <a:pt x="181556" y="351627"/>
                  <a:pt x="195114" y="351627"/>
                </a:cubicBezTo>
                <a:close/>
                <a:moveTo>
                  <a:pt x="358100" y="249872"/>
                </a:moveTo>
                <a:lnTo>
                  <a:pt x="421316" y="249872"/>
                </a:lnTo>
                <a:cubicBezTo>
                  <a:pt x="434771" y="249872"/>
                  <a:pt x="445737" y="260735"/>
                  <a:pt x="445737" y="274267"/>
                </a:cubicBezTo>
                <a:lnTo>
                  <a:pt x="445737" y="561206"/>
                </a:lnTo>
                <a:cubicBezTo>
                  <a:pt x="445737" y="574738"/>
                  <a:pt x="434771" y="585693"/>
                  <a:pt x="421316" y="585693"/>
                </a:cubicBezTo>
                <a:lnTo>
                  <a:pt x="358100" y="585693"/>
                </a:lnTo>
                <a:cubicBezTo>
                  <a:pt x="344645" y="585693"/>
                  <a:pt x="333679" y="574738"/>
                  <a:pt x="333679" y="561206"/>
                </a:cubicBezTo>
                <a:lnTo>
                  <a:pt x="333679" y="274267"/>
                </a:lnTo>
                <a:cubicBezTo>
                  <a:pt x="333679" y="260735"/>
                  <a:pt x="344645" y="249872"/>
                  <a:pt x="358100" y="249872"/>
                </a:cubicBezTo>
                <a:close/>
                <a:moveTo>
                  <a:pt x="140260" y="224680"/>
                </a:moveTo>
                <a:cubicBezTo>
                  <a:pt x="168749" y="224680"/>
                  <a:pt x="191844" y="247711"/>
                  <a:pt x="191844" y="276122"/>
                </a:cubicBezTo>
                <a:cubicBezTo>
                  <a:pt x="191844" y="304533"/>
                  <a:pt x="168749" y="327564"/>
                  <a:pt x="140260" y="327564"/>
                </a:cubicBezTo>
                <a:cubicBezTo>
                  <a:pt x="111771" y="327564"/>
                  <a:pt x="88676" y="304533"/>
                  <a:pt x="88676" y="276122"/>
                </a:cubicBezTo>
                <a:cubicBezTo>
                  <a:pt x="88676" y="247711"/>
                  <a:pt x="111771" y="224680"/>
                  <a:pt x="140260" y="224680"/>
                </a:cubicBezTo>
                <a:close/>
                <a:moveTo>
                  <a:pt x="521177" y="148117"/>
                </a:moveTo>
                <a:lnTo>
                  <a:pt x="584301" y="148117"/>
                </a:lnTo>
                <a:cubicBezTo>
                  <a:pt x="597848" y="148117"/>
                  <a:pt x="608814" y="159070"/>
                  <a:pt x="608814" y="172601"/>
                </a:cubicBezTo>
                <a:lnTo>
                  <a:pt x="608814" y="561209"/>
                </a:lnTo>
                <a:cubicBezTo>
                  <a:pt x="608814" y="574740"/>
                  <a:pt x="597848" y="585693"/>
                  <a:pt x="584301" y="585693"/>
                </a:cubicBezTo>
                <a:lnTo>
                  <a:pt x="521177" y="585693"/>
                </a:lnTo>
                <a:cubicBezTo>
                  <a:pt x="507722" y="585693"/>
                  <a:pt x="496756" y="574740"/>
                  <a:pt x="496756" y="561209"/>
                </a:cubicBezTo>
                <a:lnTo>
                  <a:pt x="496756" y="172601"/>
                </a:lnTo>
                <a:cubicBezTo>
                  <a:pt x="496756" y="159070"/>
                  <a:pt x="507722" y="148117"/>
                  <a:pt x="521177" y="148117"/>
                </a:cubicBezTo>
                <a:close/>
                <a:moveTo>
                  <a:pt x="116229" y="131322"/>
                </a:moveTo>
                <a:lnTo>
                  <a:pt x="164246" y="131322"/>
                </a:lnTo>
                <a:cubicBezTo>
                  <a:pt x="175214" y="131322"/>
                  <a:pt x="184061" y="140159"/>
                  <a:pt x="184061" y="151113"/>
                </a:cubicBezTo>
                <a:lnTo>
                  <a:pt x="184061" y="171457"/>
                </a:lnTo>
                <a:cubicBezTo>
                  <a:pt x="193001" y="175231"/>
                  <a:pt x="201019" y="180386"/>
                  <a:pt x="208669" y="186094"/>
                </a:cubicBezTo>
                <a:lnTo>
                  <a:pt x="226641" y="175692"/>
                </a:lnTo>
                <a:cubicBezTo>
                  <a:pt x="236134" y="170261"/>
                  <a:pt x="248300" y="173482"/>
                  <a:pt x="253737" y="182964"/>
                </a:cubicBezTo>
                <a:lnTo>
                  <a:pt x="277792" y="224572"/>
                </a:lnTo>
                <a:cubicBezTo>
                  <a:pt x="280465" y="229083"/>
                  <a:pt x="281110" y="234514"/>
                  <a:pt x="279727" y="239577"/>
                </a:cubicBezTo>
                <a:cubicBezTo>
                  <a:pt x="278437" y="244640"/>
                  <a:pt x="275119" y="248966"/>
                  <a:pt x="270511" y="251544"/>
                </a:cubicBezTo>
                <a:lnTo>
                  <a:pt x="252355" y="262038"/>
                </a:lnTo>
                <a:cubicBezTo>
                  <a:pt x="253000" y="266733"/>
                  <a:pt x="253829" y="271335"/>
                  <a:pt x="253829" y="276122"/>
                </a:cubicBezTo>
                <a:cubicBezTo>
                  <a:pt x="253829" y="281001"/>
                  <a:pt x="253000" y="285604"/>
                  <a:pt x="252355" y="290206"/>
                </a:cubicBezTo>
                <a:lnTo>
                  <a:pt x="270511" y="300700"/>
                </a:lnTo>
                <a:cubicBezTo>
                  <a:pt x="279174" y="305671"/>
                  <a:pt x="282308" y="316165"/>
                  <a:pt x="278714" y="325094"/>
                </a:cubicBezTo>
                <a:cubicBezTo>
                  <a:pt x="272354" y="322609"/>
                  <a:pt x="265442" y="321136"/>
                  <a:pt x="258253" y="321136"/>
                </a:cubicBezTo>
                <a:lnTo>
                  <a:pt x="195858" y="321136"/>
                </a:lnTo>
                <a:cubicBezTo>
                  <a:pt x="205904" y="308709"/>
                  <a:pt x="212171" y="293244"/>
                  <a:pt x="212171" y="276122"/>
                </a:cubicBezTo>
                <a:cubicBezTo>
                  <a:pt x="212171" y="236539"/>
                  <a:pt x="179914" y="204320"/>
                  <a:pt x="140191" y="204320"/>
                </a:cubicBezTo>
                <a:cubicBezTo>
                  <a:pt x="100561" y="204320"/>
                  <a:pt x="68304" y="236539"/>
                  <a:pt x="68304" y="276122"/>
                </a:cubicBezTo>
                <a:cubicBezTo>
                  <a:pt x="68304" y="315797"/>
                  <a:pt x="100561" y="348016"/>
                  <a:pt x="140191" y="348016"/>
                </a:cubicBezTo>
                <a:cubicBezTo>
                  <a:pt x="143048" y="348016"/>
                  <a:pt x="145721" y="347463"/>
                  <a:pt x="148486" y="347095"/>
                </a:cubicBezTo>
                <a:cubicBezTo>
                  <a:pt x="143233" y="355564"/>
                  <a:pt x="140099" y="365414"/>
                  <a:pt x="140099" y="376000"/>
                </a:cubicBezTo>
                <a:lnTo>
                  <a:pt x="140099" y="420922"/>
                </a:lnTo>
                <a:lnTo>
                  <a:pt x="116229" y="420922"/>
                </a:lnTo>
                <a:cubicBezTo>
                  <a:pt x="105261" y="420922"/>
                  <a:pt x="96413" y="412085"/>
                  <a:pt x="96413" y="401131"/>
                </a:cubicBezTo>
                <a:lnTo>
                  <a:pt x="96413" y="380787"/>
                </a:lnTo>
                <a:cubicBezTo>
                  <a:pt x="87474" y="377013"/>
                  <a:pt x="79455" y="371950"/>
                  <a:pt x="71806" y="366150"/>
                </a:cubicBezTo>
                <a:lnTo>
                  <a:pt x="53742" y="376552"/>
                </a:lnTo>
                <a:cubicBezTo>
                  <a:pt x="49226" y="379222"/>
                  <a:pt x="43788" y="379866"/>
                  <a:pt x="38719" y="378577"/>
                </a:cubicBezTo>
                <a:cubicBezTo>
                  <a:pt x="33650" y="377197"/>
                  <a:pt x="29318" y="373883"/>
                  <a:pt x="26738" y="369372"/>
                </a:cubicBezTo>
                <a:lnTo>
                  <a:pt x="2683" y="327764"/>
                </a:lnTo>
                <a:cubicBezTo>
                  <a:pt x="-2847" y="318282"/>
                  <a:pt x="471" y="306131"/>
                  <a:pt x="9872" y="300700"/>
                </a:cubicBezTo>
                <a:lnTo>
                  <a:pt x="28120" y="290206"/>
                </a:lnTo>
                <a:cubicBezTo>
                  <a:pt x="27475" y="285604"/>
                  <a:pt x="26645" y="281001"/>
                  <a:pt x="26645" y="276122"/>
                </a:cubicBezTo>
                <a:cubicBezTo>
                  <a:pt x="26645" y="271335"/>
                  <a:pt x="27475" y="266733"/>
                  <a:pt x="28120" y="262038"/>
                </a:cubicBezTo>
                <a:lnTo>
                  <a:pt x="9872" y="251544"/>
                </a:lnTo>
                <a:cubicBezTo>
                  <a:pt x="471" y="246113"/>
                  <a:pt x="-2847" y="233962"/>
                  <a:pt x="2683" y="224572"/>
                </a:cubicBezTo>
                <a:lnTo>
                  <a:pt x="26738" y="182964"/>
                </a:lnTo>
                <a:cubicBezTo>
                  <a:pt x="29318" y="178361"/>
                  <a:pt x="33650" y="175139"/>
                  <a:pt x="38719" y="173759"/>
                </a:cubicBezTo>
                <a:cubicBezTo>
                  <a:pt x="43788" y="172378"/>
                  <a:pt x="49226" y="173114"/>
                  <a:pt x="53742" y="175692"/>
                </a:cubicBezTo>
                <a:lnTo>
                  <a:pt x="71806" y="186094"/>
                </a:lnTo>
                <a:cubicBezTo>
                  <a:pt x="79455" y="180386"/>
                  <a:pt x="87474" y="175231"/>
                  <a:pt x="96413" y="171457"/>
                </a:cubicBezTo>
                <a:lnTo>
                  <a:pt x="96413" y="151113"/>
                </a:lnTo>
                <a:cubicBezTo>
                  <a:pt x="96413" y="140159"/>
                  <a:pt x="105261" y="131322"/>
                  <a:pt x="116229" y="131322"/>
                </a:cubicBezTo>
                <a:close/>
                <a:moveTo>
                  <a:pt x="445756" y="83476"/>
                </a:moveTo>
                <a:cubicBezTo>
                  <a:pt x="428335" y="83476"/>
                  <a:pt x="414140" y="97557"/>
                  <a:pt x="414140" y="115044"/>
                </a:cubicBezTo>
                <a:cubicBezTo>
                  <a:pt x="414140" y="132438"/>
                  <a:pt x="428335" y="146520"/>
                  <a:pt x="445756" y="146520"/>
                </a:cubicBezTo>
                <a:cubicBezTo>
                  <a:pt x="463176" y="146520"/>
                  <a:pt x="477371" y="132438"/>
                  <a:pt x="477371" y="115044"/>
                </a:cubicBezTo>
                <a:cubicBezTo>
                  <a:pt x="477371" y="97557"/>
                  <a:pt x="463176" y="83476"/>
                  <a:pt x="445756" y="83476"/>
                </a:cubicBezTo>
                <a:close/>
                <a:moveTo>
                  <a:pt x="426676" y="0"/>
                </a:moveTo>
                <a:lnTo>
                  <a:pt x="464835" y="0"/>
                </a:lnTo>
                <a:cubicBezTo>
                  <a:pt x="473500" y="0"/>
                  <a:pt x="480597" y="7087"/>
                  <a:pt x="480597" y="15738"/>
                </a:cubicBezTo>
                <a:lnTo>
                  <a:pt x="480597" y="31936"/>
                </a:lnTo>
                <a:cubicBezTo>
                  <a:pt x="487694" y="34881"/>
                  <a:pt x="494054" y="38931"/>
                  <a:pt x="500138" y="43533"/>
                </a:cubicBezTo>
                <a:lnTo>
                  <a:pt x="514425" y="35249"/>
                </a:lnTo>
                <a:cubicBezTo>
                  <a:pt x="521983" y="30924"/>
                  <a:pt x="531569" y="33501"/>
                  <a:pt x="535901" y="40956"/>
                </a:cubicBezTo>
                <a:lnTo>
                  <a:pt x="554981" y="73996"/>
                </a:lnTo>
                <a:cubicBezTo>
                  <a:pt x="557101" y="77585"/>
                  <a:pt x="557654" y="81911"/>
                  <a:pt x="556640" y="85961"/>
                </a:cubicBezTo>
                <a:cubicBezTo>
                  <a:pt x="555534" y="89918"/>
                  <a:pt x="552861" y="93415"/>
                  <a:pt x="549266" y="95440"/>
                </a:cubicBezTo>
                <a:lnTo>
                  <a:pt x="534887" y="103815"/>
                </a:lnTo>
                <a:cubicBezTo>
                  <a:pt x="535348" y="107497"/>
                  <a:pt x="535993" y="111178"/>
                  <a:pt x="535993" y="115044"/>
                </a:cubicBezTo>
                <a:cubicBezTo>
                  <a:pt x="535993" y="115872"/>
                  <a:pt x="535809" y="116700"/>
                  <a:pt x="535717" y="117621"/>
                </a:cubicBezTo>
                <a:lnTo>
                  <a:pt x="521153" y="117621"/>
                </a:lnTo>
                <a:cubicBezTo>
                  <a:pt x="490828" y="117621"/>
                  <a:pt x="466126" y="142286"/>
                  <a:pt x="466126" y="172565"/>
                </a:cubicBezTo>
                <a:lnTo>
                  <a:pt x="466126" y="229719"/>
                </a:lnTo>
                <a:lnTo>
                  <a:pt x="466126" y="242604"/>
                </a:lnTo>
                <a:cubicBezTo>
                  <a:pt x="462715" y="237726"/>
                  <a:pt x="458383" y="233493"/>
                  <a:pt x="453590" y="229995"/>
                </a:cubicBezTo>
                <a:cubicBezTo>
                  <a:pt x="444465" y="223369"/>
                  <a:pt x="433404" y="219319"/>
                  <a:pt x="421330" y="219319"/>
                </a:cubicBezTo>
                <a:lnTo>
                  <a:pt x="411928" y="219319"/>
                </a:lnTo>
                <a:cubicBezTo>
                  <a:pt x="411375" y="217755"/>
                  <a:pt x="410914" y="216098"/>
                  <a:pt x="410914" y="214257"/>
                </a:cubicBezTo>
                <a:lnTo>
                  <a:pt x="410914" y="198059"/>
                </a:lnTo>
                <a:cubicBezTo>
                  <a:pt x="403817" y="195114"/>
                  <a:pt x="397457" y="191064"/>
                  <a:pt x="391373" y="186463"/>
                </a:cubicBezTo>
                <a:lnTo>
                  <a:pt x="377086" y="194746"/>
                </a:lnTo>
                <a:cubicBezTo>
                  <a:pt x="373492" y="196863"/>
                  <a:pt x="369160" y="197415"/>
                  <a:pt x="365104" y="196310"/>
                </a:cubicBezTo>
                <a:cubicBezTo>
                  <a:pt x="361140" y="195206"/>
                  <a:pt x="357638" y="192629"/>
                  <a:pt x="355610" y="189040"/>
                </a:cubicBezTo>
                <a:lnTo>
                  <a:pt x="336530" y="155999"/>
                </a:lnTo>
                <a:cubicBezTo>
                  <a:pt x="332198" y="148452"/>
                  <a:pt x="334687" y="138881"/>
                  <a:pt x="342245" y="134463"/>
                </a:cubicBezTo>
                <a:lnTo>
                  <a:pt x="356716" y="126180"/>
                </a:lnTo>
                <a:cubicBezTo>
                  <a:pt x="356163" y="122498"/>
                  <a:pt x="355518" y="118817"/>
                  <a:pt x="355518" y="115044"/>
                </a:cubicBezTo>
                <a:cubicBezTo>
                  <a:pt x="355518" y="111178"/>
                  <a:pt x="356163" y="107497"/>
                  <a:pt x="356716" y="103815"/>
                </a:cubicBezTo>
                <a:lnTo>
                  <a:pt x="342245" y="95440"/>
                </a:lnTo>
                <a:cubicBezTo>
                  <a:pt x="334687" y="91115"/>
                  <a:pt x="332198" y="81543"/>
                  <a:pt x="336530" y="73996"/>
                </a:cubicBezTo>
                <a:lnTo>
                  <a:pt x="355610" y="40956"/>
                </a:lnTo>
                <a:cubicBezTo>
                  <a:pt x="357638" y="37366"/>
                  <a:pt x="361140" y="34789"/>
                  <a:pt x="365104" y="33685"/>
                </a:cubicBezTo>
                <a:cubicBezTo>
                  <a:pt x="369160" y="32580"/>
                  <a:pt x="373492" y="33133"/>
                  <a:pt x="377086" y="35249"/>
                </a:cubicBezTo>
                <a:lnTo>
                  <a:pt x="391373" y="43533"/>
                </a:lnTo>
                <a:cubicBezTo>
                  <a:pt x="397457" y="38931"/>
                  <a:pt x="403817" y="34881"/>
                  <a:pt x="410914" y="31936"/>
                </a:cubicBezTo>
                <a:lnTo>
                  <a:pt x="410914" y="15738"/>
                </a:lnTo>
                <a:cubicBezTo>
                  <a:pt x="410914" y="7087"/>
                  <a:pt x="418011" y="0"/>
                  <a:pt x="4266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" name="íSḷïďé">
            <a:extLst>
              <a:ext uri="{FF2B5EF4-FFF2-40B4-BE49-F238E27FC236}">
                <a16:creationId xmlns:a16="http://schemas.microsoft.com/office/drawing/2014/main" id="{7CF8E434-453F-4195-B41E-1B4C8E4E9113}"/>
              </a:ext>
            </a:extLst>
          </p:cNvPr>
          <p:cNvSpPr/>
          <p:nvPr/>
        </p:nvSpPr>
        <p:spPr bwMode="auto">
          <a:xfrm>
            <a:off x="8121558" y="4092085"/>
            <a:ext cx="1539978" cy="610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tabLst>
                <a:tab pos="228594" algn="l"/>
              </a:tabLst>
              <a:defRPr/>
            </a:pPr>
            <a:r>
              <a:rPr lang="en-US" altLang="zh-CN" sz="800" dirty="0"/>
              <a:t>Supporting text here.</a:t>
            </a:r>
          </a:p>
          <a:p>
            <a:pPr algn="ctr">
              <a:lnSpc>
                <a:spcPct val="150000"/>
              </a:lnSpc>
              <a:tabLst>
                <a:tab pos="228594" algn="l"/>
              </a:tabLst>
              <a:defRPr/>
            </a:pPr>
            <a:r>
              <a:rPr lang="en-US" altLang="zh-CN" sz="800" dirty="0"/>
              <a:t>Supporting text here.</a:t>
            </a:r>
          </a:p>
        </p:txBody>
      </p:sp>
      <p:sp>
        <p:nvSpPr>
          <p:cNvPr id="25" name="isļîdê">
            <a:extLst>
              <a:ext uri="{FF2B5EF4-FFF2-40B4-BE49-F238E27FC236}">
                <a16:creationId xmlns:a16="http://schemas.microsoft.com/office/drawing/2014/main" id="{0CAB87EC-27AB-49F3-A6C2-C19842B9FE10}"/>
              </a:ext>
            </a:extLst>
          </p:cNvPr>
          <p:cNvSpPr txBox="1"/>
          <p:nvPr/>
        </p:nvSpPr>
        <p:spPr bwMode="auto">
          <a:xfrm>
            <a:off x="8121558" y="3672857"/>
            <a:ext cx="1539978" cy="419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b="1">
                <a:solidFill>
                  <a:schemeClr val="accent2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21" name="ïšlîḓê">
            <a:extLst>
              <a:ext uri="{FF2B5EF4-FFF2-40B4-BE49-F238E27FC236}">
                <a16:creationId xmlns:a16="http://schemas.microsoft.com/office/drawing/2014/main" id="{5C2389DB-7296-47F9-A8DC-56672222A82A}"/>
              </a:ext>
            </a:extLst>
          </p:cNvPr>
          <p:cNvSpPr/>
          <p:nvPr/>
        </p:nvSpPr>
        <p:spPr>
          <a:xfrm>
            <a:off x="10340982" y="2679539"/>
            <a:ext cx="786720" cy="786718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>
            <a:normAutofit/>
          </a:bodyPr>
          <a:lstStyle/>
          <a:p>
            <a:pPr algn="ctr"/>
            <a:endParaRPr dirty="0"/>
          </a:p>
        </p:txBody>
      </p:sp>
      <p:sp>
        <p:nvSpPr>
          <p:cNvPr id="22" name="isļíḓè">
            <a:extLst>
              <a:ext uri="{FF2B5EF4-FFF2-40B4-BE49-F238E27FC236}">
                <a16:creationId xmlns:a16="http://schemas.microsoft.com/office/drawing/2014/main" id="{52C036D9-D65D-4EB3-A442-DE05CECC41F0}"/>
              </a:ext>
            </a:extLst>
          </p:cNvPr>
          <p:cNvSpPr/>
          <p:nvPr/>
        </p:nvSpPr>
        <p:spPr bwMode="auto">
          <a:xfrm>
            <a:off x="10510506" y="2857564"/>
            <a:ext cx="447671" cy="430666"/>
          </a:xfrm>
          <a:custGeom>
            <a:avLst/>
            <a:gdLst>
              <a:gd name="connsiteX0" fmla="*/ 195114 w 608814"/>
              <a:gd name="connsiteY0" fmla="*/ 351627 h 585693"/>
              <a:gd name="connsiteX1" fmla="*/ 258290 w 608814"/>
              <a:gd name="connsiteY1" fmla="*/ 351627 h 585693"/>
              <a:gd name="connsiteX2" fmla="*/ 282731 w 608814"/>
              <a:gd name="connsiteY2" fmla="*/ 376018 h 585693"/>
              <a:gd name="connsiteX3" fmla="*/ 282731 w 608814"/>
              <a:gd name="connsiteY3" fmla="*/ 561210 h 585693"/>
              <a:gd name="connsiteX4" fmla="*/ 258290 w 608814"/>
              <a:gd name="connsiteY4" fmla="*/ 585693 h 585693"/>
              <a:gd name="connsiteX5" fmla="*/ 195114 w 608814"/>
              <a:gd name="connsiteY5" fmla="*/ 585693 h 585693"/>
              <a:gd name="connsiteX6" fmla="*/ 170673 w 608814"/>
              <a:gd name="connsiteY6" fmla="*/ 561210 h 585693"/>
              <a:gd name="connsiteX7" fmla="*/ 170673 w 608814"/>
              <a:gd name="connsiteY7" fmla="*/ 376018 h 585693"/>
              <a:gd name="connsiteX8" fmla="*/ 195114 w 608814"/>
              <a:gd name="connsiteY8" fmla="*/ 351627 h 585693"/>
              <a:gd name="connsiteX9" fmla="*/ 358100 w 608814"/>
              <a:gd name="connsiteY9" fmla="*/ 249872 h 585693"/>
              <a:gd name="connsiteX10" fmla="*/ 421316 w 608814"/>
              <a:gd name="connsiteY10" fmla="*/ 249872 h 585693"/>
              <a:gd name="connsiteX11" fmla="*/ 445737 w 608814"/>
              <a:gd name="connsiteY11" fmla="*/ 274267 h 585693"/>
              <a:gd name="connsiteX12" fmla="*/ 445737 w 608814"/>
              <a:gd name="connsiteY12" fmla="*/ 561206 h 585693"/>
              <a:gd name="connsiteX13" fmla="*/ 421316 w 608814"/>
              <a:gd name="connsiteY13" fmla="*/ 585693 h 585693"/>
              <a:gd name="connsiteX14" fmla="*/ 358100 w 608814"/>
              <a:gd name="connsiteY14" fmla="*/ 585693 h 585693"/>
              <a:gd name="connsiteX15" fmla="*/ 333679 w 608814"/>
              <a:gd name="connsiteY15" fmla="*/ 561206 h 585693"/>
              <a:gd name="connsiteX16" fmla="*/ 333679 w 608814"/>
              <a:gd name="connsiteY16" fmla="*/ 274267 h 585693"/>
              <a:gd name="connsiteX17" fmla="*/ 358100 w 608814"/>
              <a:gd name="connsiteY17" fmla="*/ 249872 h 585693"/>
              <a:gd name="connsiteX18" fmla="*/ 140260 w 608814"/>
              <a:gd name="connsiteY18" fmla="*/ 224680 h 585693"/>
              <a:gd name="connsiteX19" fmla="*/ 191844 w 608814"/>
              <a:gd name="connsiteY19" fmla="*/ 276122 h 585693"/>
              <a:gd name="connsiteX20" fmla="*/ 140260 w 608814"/>
              <a:gd name="connsiteY20" fmla="*/ 327564 h 585693"/>
              <a:gd name="connsiteX21" fmla="*/ 88676 w 608814"/>
              <a:gd name="connsiteY21" fmla="*/ 276122 h 585693"/>
              <a:gd name="connsiteX22" fmla="*/ 140260 w 608814"/>
              <a:gd name="connsiteY22" fmla="*/ 224680 h 585693"/>
              <a:gd name="connsiteX23" fmla="*/ 521177 w 608814"/>
              <a:gd name="connsiteY23" fmla="*/ 148117 h 585693"/>
              <a:gd name="connsiteX24" fmla="*/ 584301 w 608814"/>
              <a:gd name="connsiteY24" fmla="*/ 148117 h 585693"/>
              <a:gd name="connsiteX25" fmla="*/ 608814 w 608814"/>
              <a:gd name="connsiteY25" fmla="*/ 172601 h 585693"/>
              <a:gd name="connsiteX26" fmla="*/ 608814 w 608814"/>
              <a:gd name="connsiteY26" fmla="*/ 561209 h 585693"/>
              <a:gd name="connsiteX27" fmla="*/ 584301 w 608814"/>
              <a:gd name="connsiteY27" fmla="*/ 585693 h 585693"/>
              <a:gd name="connsiteX28" fmla="*/ 521177 w 608814"/>
              <a:gd name="connsiteY28" fmla="*/ 585693 h 585693"/>
              <a:gd name="connsiteX29" fmla="*/ 496756 w 608814"/>
              <a:gd name="connsiteY29" fmla="*/ 561209 h 585693"/>
              <a:gd name="connsiteX30" fmla="*/ 496756 w 608814"/>
              <a:gd name="connsiteY30" fmla="*/ 172601 h 585693"/>
              <a:gd name="connsiteX31" fmla="*/ 521177 w 608814"/>
              <a:gd name="connsiteY31" fmla="*/ 148117 h 585693"/>
              <a:gd name="connsiteX32" fmla="*/ 116229 w 608814"/>
              <a:gd name="connsiteY32" fmla="*/ 131322 h 585693"/>
              <a:gd name="connsiteX33" fmla="*/ 164246 w 608814"/>
              <a:gd name="connsiteY33" fmla="*/ 131322 h 585693"/>
              <a:gd name="connsiteX34" fmla="*/ 184061 w 608814"/>
              <a:gd name="connsiteY34" fmla="*/ 151113 h 585693"/>
              <a:gd name="connsiteX35" fmla="*/ 184061 w 608814"/>
              <a:gd name="connsiteY35" fmla="*/ 171457 h 585693"/>
              <a:gd name="connsiteX36" fmla="*/ 208669 w 608814"/>
              <a:gd name="connsiteY36" fmla="*/ 186094 h 585693"/>
              <a:gd name="connsiteX37" fmla="*/ 226641 w 608814"/>
              <a:gd name="connsiteY37" fmla="*/ 175692 h 585693"/>
              <a:gd name="connsiteX38" fmla="*/ 253737 w 608814"/>
              <a:gd name="connsiteY38" fmla="*/ 182964 h 585693"/>
              <a:gd name="connsiteX39" fmla="*/ 277792 w 608814"/>
              <a:gd name="connsiteY39" fmla="*/ 224572 h 585693"/>
              <a:gd name="connsiteX40" fmla="*/ 279727 w 608814"/>
              <a:gd name="connsiteY40" fmla="*/ 239577 h 585693"/>
              <a:gd name="connsiteX41" fmla="*/ 270511 w 608814"/>
              <a:gd name="connsiteY41" fmla="*/ 251544 h 585693"/>
              <a:gd name="connsiteX42" fmla="*/ 252355 w 608814"/>
              <a:gd name="connsiteY42" fmla="*/ 262038 h 585693"/>
              <a:gd name="connsiteX43" fmla="*/ 253829 w 608814"/>
              <a:gd name="connsiteY43" fmla="*/ 276122 h 585693"/>
              <a:gd name="connsiteX44" fmla="*/ 252355 w 608814"/>
              <a:gd name="connsiteY44" fmla="*/ 290206 h 585693"/>
              <a:gd name="connsiteX45" fmla="*/ 270511 w 608814"/>
              <a:gd name="connsiteY45" fmla="*/ 300700 h 585693"/>
              <a:gd name="connsiteX46" fmla="*/ 278714 w 608814"/>
              <a:gd name="connsiteY46" fmla="*/ 325094 h 585693"/>
              <a:gd name="connsiteX47" fmla="*/ 258253 w 608814"/>
              <a:gd name="connsiteY47" fmla="*/ 321136 h 585693"/>
              <a:gd name="connsiteX48" fmla="*/ 195858 w 608814"/>
              <a:gd name="connsiteY48" fmla="*/ 321136 h 585693"/>
              <a:gd name="connsiteX49" fmla="*/ 212171 w 608814"/>
              <a:gd name="connsiteY49" fmla="*/ 276122 h 585693"/>
              <a:gd name="connsiteX50" fmla="*/ 140191 w 608814"/>
              <a:gd name="connsiteY50" fmla="*/ 204320 h 585693"/>
              <a:gd name="connsiteX51" fmla="*/ 68304 w 608814"/>
              <a:gd name="connsiteY51" fmla="*/ 276122 h 585693"/>
              <a:gd name="connsiteX52" fmla="*/ 140191 w 608814"/>
              <a:gd name="connsiteY52" fmla="*/ 348016 h 585693"/>
              <a:gd name="connsiteX53" fmla="*/ 148486 w 608814"/>
              <a:gd name="connsiteY53" fmla="*/ 347095 h 585693"/>
              <a:gd name="connsiteX54" fmla="*/ 140099 w 608814"/>
              <a:gd name="connsiteY54" fmla="*/ 376000 h 585693"/>
              <a:gd name="connsiteX55" fmla="*/ 140099 w 608814"/>
              <a:gd name="connsiteY55" fmla="*/ 420922 h 585693"/>
              <a:gd name="connsiteX56" fmla="*/ 116229 w 608814"/>
              <a:gd name="connsiteY56" fmla="*/ 420922 h 585693"/>
              <a:gd name="connsiteX57" fmla="*/ 96413 w 608814"/>
              <a:gd name="connsiteY57" fmla="*/ 401131 h 585693"/>
              <a:gd name="connsiteX58" fmla="*/ 96413 w 608814"/>
              <a:gd name="connsiteY58" fmla="*/ 380787 h 585693"/>
              <a:gd name="connsiteX59" fmla="*/ 71806 w 608814"/>
              <a:gd name="connsiteY59" fmla="*/ 366150 h 585693"/>
              <a:gd name="connsiteX60" fmla="*/ 53742 w 608814"/>
              <a:gd name="connsiteY60" fmla="*/ 376552 h 585693"/>
              <a:gd name="connsiteX61" fmla="*/ 38719 w 608814"/>
              <a:gd name="connsiteY61" fmla="*/ 378577 h 585693"/>
              <a:gd name="connsiteX62" fmla="*/ 26738 w 608814"/>
              <a:gd name="connsiteY62" fmla="*/ 369372 h 585693"/>
              <a:gd name="connsiteX63" fmla="*/ 2683 w 608814"/>
              <a:gd name="connsiteY63" fmla="*/ 327764 h 585693"/>
              <a:gd name="connsiteX64" fmla="*/ 9872 w 608814"/>
              <a:gd name="connsiteY64" fmla="*/ 300700 h 585693"/>
              <a:gd name="connsiteX65" fmla="*/ 28120 w 608814"/>
              <a:gd name="connsiteY65" fmla="*/ 290206 h 585693"/>
              <a:gd name="connsiteX66" fmla="*/ 26645 w 608814"/>
              <a:gd name="connsiteY66" fmla="*/ 276122 h 585693"/>
              <a:gd name="connsiteX67" fmla="*/ 28120 w 608814"/>
              <a:gd name="connsiteY67" fmla="*/ 262038 h 585693"/>
              <a:gd name="connsiteX68" fmla="*/ 9872 w 608814"/>
              <a:gd name="connsiteY68" fmla="*/ 251544 h 585693"/>
              <a:gd name="connsiteX69" fmla="*/ 2683 w 608814"/>
              <a:gd name="connsiteY69" fmla="*/ 224572 h 585693"/>
              <a:gd name="connsiteX70" fmla="*/ 26738 w 608814"/>
              <a:gd name="connsiteY70" fmla="*/ 182964 h 585693"/>
              <a:gd name="connsiteX71" fmla="*/ 38719 w 608814"/>
              <a:gd name="connsiteY71" fmla="*/ 173759 h 585693"/>
              <a:gd name="connsiteX72" fmla="*/ 53742 w 608814"/>
              <a:gd name="connsiteY72" fmla="*/ 175692 h 585693"/>
              <a:gd name="connsiteX73" fmla="*/ 71806 w 608814"/>
              <a:gd name="connsiteY73" fmla="*/ 186094 h 585693"/>
              <a:gd name="connsiteX74" fmla="*/ 96413 w 608814"/>
              <a:gd name="connsiteY74" fmla="*/ 171457 h 585693"/>
              <a:gd name="connsiteX75" fmla="*/ 96413 w 608814"/>
              <a:gd name="connsiteY75" fmla="*/ 151113 h 585693"/>
              <a:gd name="connsiteX76" fmla="*/ 116229 w 608814"/>
              <a:gd name="connsiteY76" fmla="*/ 131322 h 585693"/>
              <a:gd name="connsiteX77" fmla="*/ 445756 w 608814"/>
              <a:gd name="connsiteY77" fmla="*/ 83476 h 585693"/>
              <a:gd name="connsiteX78" fmla="*/ 414140 w 608814"/>
              <a:gd name="connsiteY78" fmla="*/ 115044 h 585693"/>
              <a:gd name="connsiteX79" fmla="*/ 445756 w 608814"/>
              <a:gd name="connsiteY79" fmla="*/ 146520 h 585693"/>
              <a:gd name="connsiteX80" fmla="*/ 477371 w 608814"/>
              <a:gd name="connsiteY80" fmla="*/ 115044 h 585693"/>
              <a:gd name="connsiteX81" fmla="*/ 445756 w 608814"/>
              <a:gd name="connsiteY81" fmla="*/ 83476 h 585693"/>
              <a:gd name="connsiteX82" fmla="*/ 426676 w 608814"/>
              <a:gd name="connsiteY82" fmla="*/ 0 h 585693"/>
              <a:gd name="connsiteX83" fmla="*/ 464835 w 608814"/>
              <a:gd name="connsiteY83" fmla="*/ 0 h 585693"/>
              <a:gd name="connsiteX84" fmla="*/ 480597 w 608814"/>
              <a:gd name="connsiteY84" fmla="*/ 15738 h 585693"/>
              <a:gd name="connsiteX85" fmla="*/ 480597 w 608814"/>
              <a:gd name="connsiteY85" fmla="*/ 31936 h 585693"/>
              <a:gd name="connsiteX86" fmla="*/ 500138 w 608814"/>
              <a:gd name="connsiteY86" fmla="*/ 43533 h 585693"/>
              <a:gd name="connsiteX87" fmla="*/ 514425 w 608814"/>
              <a:gd name="connsiteY87" fmla="*/ 35249 h 585693"/>
              <a:gd name="connsiteX88" fmla="*/ 535901 w 608814"/>
              <a:gd name="connsiteY88" fmla="*/ 40956 h 585693"/>
              <a:gd name="connsiteX89" fmla="*/ 554981 w 608814"/>
              <a:gd name="connsiteY89" fmla="*/ 73996 h 585693"/>
              <a:gd name="connsiteX90" fmla="*/ 556640 w 608814"/>
              <a:gd name="connsiteY90" fmla="*/ 85961 h 585693"/>
              <a:gd name="connsiteX91" fmla="*/ 549266 w 608814"/>
              <a:gd name="connsiteY91" fmla="*/ 95440 h 585693"/>
              <a:gd name="connsiteX92" fmla="*/ 534887 w 608814"/>
              <a:gd name="connsiteY92" fmla="*/ 103815 h 585693"/>
              <a:gd name="connsiteX93" fmla="*/ 535993 w 608814"/>
              <a:gd name="connsiteY93" fmla="*/ 115044 h 585693"/>
              <a:gd name="connsiteX94" fmla="*/ 535717 w 608814"/>
              <a:gd name="connsiteY94" fmla="*/ 117621 h 585693"/>
              <a:gd name="connsiteX95" fmla="*/ 521153 w 608814"/>
              <a:gd name="connsiteY95" fmla="*/ 117621 h 585693"/>
              <a:gd name="connsiteX96" fmla="*/ 466126 w 608814"/>
              <a:gd name="connsiteY96" fmla="*/ 172565 h 585693"/>
              <a:gd name="connsiteX97" fmla="*/ 466126 w 608814"/>
              <a:gd name="connsiteY97" fmla="*/ 229719 h 585693"/>
              <a:gd name="connsiteX98" fmla="*/ 466126 w 608814"/>
              <a:gd name="connsiteY98" fmla="*/ 242604 h 585693"/>
              <a:gd name="connsiteX99" fmla="*/ 453590 w 608814"/>
              <a:gd name="connsiteY99" fmla="*/ 229995 h 585693"/>
              <a:gd name="connsiteX100" fmla="*/ 421330 w 608814"/>
              <a:gd name="connsiteY100" fmla="*/ 219319 h 585693"/>
              <a:gd name="connsiteX101" fmla="*/ 411928 w 608814"/>
              <a:gd name="connsiteY101" fmla="*/ 219319 h 585693"/>
              <a:gd name="connsiteX102" fmla="*/ 410914 w 608814"/>
              <a:gd name="connsiteY102" fmla="*/ 214257 h 585693"/>
              <a:gd name="connsiteX103" fmla="*/ 410914 w 608814"/>
              <a:gd name="connsiteY103" fmla="*/ 198059 h 585693"/>
              <a:gd name="connsiteX104" fmla="*/ 391373 w 608814"/>
              <a:gd name="connsiteY104" fmla="*/ 186463 h 585693"/>
              <a:gd name="connsiteX105" fmla="*/ 377086 w 608814"/>
              <a:gd name="connsiteY105" fmla="*/ 194746 h 585693"/>
              <a:gd name="connsiteX106" fmla="*/ 365104 w 608814"/>
              <a:gd name="connsiteY106" fmla="*/ 196310 h 585693"/>
              <a:gd name="connsiteX107" fmla="*/ 355610 w 608814"/>
              <a:gd name="connsiteY107" fmla="*/ 189040 h 585693"/>
              <a:gd name="connsiteX108" fmla="*/ 336530 w 608814"/>
              <a:gd name="connsiteY108" fmla="*/ 155999 h 585693"/>
              <a:gd name="connsiteX109" fmla="*/ 342245 w 608814"/>
              <a:gd name="connsiteY109" fmla="*/ 134463 h 585693"/>
              <a:gd name="connsiteX110" fmla="*/ 356716 w 608814"/>
              <a:gd name="connsiteY110" fmla="*/ 126180 h 585693"/>
              <a:gd name="connsiteX111" fmla="*/ 355518 w 608814"/>
              <a:gd name="connsiteY111" fmla="*/ 115044 h 585693"/>
              <a:gd name="connsiteX112" fmla="*/ 356716 w 608814"/>
              <a:gd name="connsiteY112" fmla="*/ 103815 h 585693"/>
              <a:gd name="connsiteX113" fmla="*/ 342245 w 608814"/>
              <a:gd name="connsiteY113" fmla="*/ 95440 h 585693"/>
              <a:gd name="connsiteX114" fmla="*/ 336530 w 608814"/>
              <a:gd name="connsiteY114" fmla="*/ 73996 h 585693"/>
              <a:gd name="connsiteX115" fmla="*/ 355610 w 608814"/>
              <a:gd name="connsiteY115" fmla="*/ 40956 h 585693"/>
              <a:gd name="connsiteX116" fmla="*/ 365104 w 608814"/>
              <a:gd name="connsiteY116" fmla="*/ 33685 h 585693"/>
              <a:gd name="connsiteX117" fmla="*/ 377086 w 608814"/>
              <a:gd name="connsiteY117" fmla="*/ 35249 h 585693"/>
              <a:gd name="connsiteX118" fmla="*/ 391373 w 608814"/>
              <a:gd name="connsiteY118" fmla="*/ 43533 h 585693"/>
              <a:gd name="connsiteX119" fmla="*/ 410914 w 608814"/>
              <a:gd name="connsiteY119" fmla="*/ 31936 h 585693"/>
              <a:gd name="connsiteX120" fmla="*/ 410914 w 608814"/>
              <a:gd name="connsiteY120" fmla="*/ 15738 h 585693"/>
              <a:gd name="connsiteX121" fmla="*/ 426676 w 608814"/>
              <a:gd name="connsiteY121" fmla="*/ 0 h 5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608814" h="585693">
                <a:moveTo>
                  <a:pt x="195114" y="351627"/>
                </a:moveTo>
                <a:lnTo>
                  <a:pt x="258290" y="351627"/>
                </a:lnTo>
                <a:cubicBezTo>
                  <a:pt x="271848" y="351627"/>
                  <a:pt x="282731" y="362580"/>
                  <a:pt x="282731" y="376018"/>
                </a:cubicBezTo>
                <a:lnTo>
                  <a:pt x="282731" y="561210"/>
                </a:lnTo>
                <a:cubicBezTo>
                  <a:pt x="282731" y="574740"/>
                  <a:pt x="271848" y="585693"/>
                  <a:pt x="258290" y="585693"/>
                </a:cubicBezTo>
                <a:lnTo>
                  <a:pt x="195114" y="585693"/>
                </a:lnTo>
                <a:cubicBezTo>
                  <a:pt x="181556" y="585693"/>
                  <a:pt x="170673" y="574740"/>
                  <a:pt x="170673" y="561210"/>
                </a:cubicBezTo>
                <a:lnTo>
                  <a:pt x="170673" y="376018"/>
                </a:lnTo>
                <a:cubicBezTo>
                  <a:pt x="170673" y="362580"/>
                  <a:pt x="181556" y="351627"/>
                  <a:pt x="195114" y="351627"/>
                </a:cubicBezTo>
                <a:close/>
                <a:moveTo>
                  <a:pt x="358100" y="249872"/>
                </a:moveTo>
                <a:lnTo>
                  <a:pt x="421316" y="249872"/>
                </a:lnTo>
                <a:cubicBezTo>
                  <a:pt x="434771" y="249872"/>
                  <a:pt x="445737" y="260735"/>
                  <a:pt x="445737" y="274267"/>
                </a:cubicBezTo>
                <a:lnTo>
                  <a:pt x="445737" y="561206"/>
                </a:lnTo>
                <a:cubicBezTo>
                  <a:pt x="445737" y="574738"/>
                  <a:pt x="434771" y="585693"/>
                  <a:pt x="421316" y="585693"/>
                </a:cubicBezTo>
                <a:lnTo>
                  <a:pt x="358100" y="585693"/>
                </a:lnTo>
                <a:cubicBezTo>
                  <a:pt x="344645" y="585693"/>
                  <a:pt x="333679" y="574738"/>
                  <a:pt x="333679" y="561206"/>
                </a:cubicBezTo>
                <a:lnTo>
                  <a:pt x="333679" y="274267"/>
                </a:lnTo>
                <a:cubicBezTo>
                  <a:pt x="333679" y="260735"/>
                  <a:pt x="344645" y="249872"/>
                  <a:pt x="358100" y="249872"/>
                </a:cubicBezTo>
                <a:close/>
                <a:moveTo>
                  <a:pt x="140260" y="224680"/>
                </a:moveTo>
                <a:cubicBezTo>
                  <a:pt x="168749" y="224680"/>
                  <a:pt x="191844" y="247711"/>
                  <a:pt x="191844" y="276122"/>
                </a:cubicBezTo>
                <a:cubicBezTo>
                  <a:pt x="191844" y="304533"/>
                  <a:pt x="168749" y="327564"/>
                  <a:pt x="140260" y="327564"/>
                </a:cubicBezTo>
                <a:cubicBezTo>
                  <a:pt x="111771" y="327564"/>
                  <a:pt x="88676" y="304533"/>
                  <a:pt x="88676" y="276122"/>
                </a:cubicBezTo>
                <a:cubicBezTo>
                  <a:pt x="88676" y="247711"/>
                  <a:pt x="111771" y="224680"/>
                  <a:pt x="140260" y="224680"/>
                </a:cubicBezTo>
                <a:close/>
                <a:moveTo>
                  <a:pt x="521177" y="148117"/>
                </a:moveTo>
                <a:lnTo>
                  <a:pt x="584301" y="148117"/>
                </a:lnTo>
                <a:cubicBezTo>
                  <a:pt x="597848" y="148117"/>
                  <a:pt x="608814" y="159070"/>
                  <a:pt x="608814" y="172601"/>
                </a:cubicBezTo>
                <a:lnTo>
                  <a:pt x="608814" y="561209"/>
                </a:lnTo>
                <a:cubicBezTo>
                  <a:pt x="608814" y="574740"/>
                  <a:pt x="597848" y="585693"/>
                  <a:pt x="584301" y="585693"/>
                </a:cubicBezTo>
                <a:lnTo>
                  <a:pt x="521177" y="585693"/>
                </a:lnTo>
                <a:cubicBezTo>
                  <a:pt x="507722" y="585693"/>
                  <a:pt x="496756" y="574740"/>
                  <a:pt x="496756" y="561209"/>
                </a:cubicBezTo>
                <a:lnTo>
                  <a:pt x="496756" y="172601"/>
                </a:lnTo>
                <a:cubicBezTo>
                  <a:pt x="496756" y="159070"/>
                  <a:pt x="507722" y="148117"/>
                  <a:pt x="521177" y="148117"/>
                </a:cubicBezTo>
                <a:close/>
                <a:moveTo>
                  <a:pt x="116229" y="131322"/>
                </a:moveTo>
                <a:lnTo>
                  <a:pt x="164246" y="131322"/>
                </a:lnTo>
                <a:cubicBezTo>
                  <a:pt x="175214" y="131322"/>
                  <a:pt x="184061" y="140159"/>
                  <a:pt x="184061" y="151113"/>
                </a:cubicBezTo>
                <a:lnTo>
                  <a:pt x="184061" y="171457"/>
                </a:lnTo>
                <a:cubicBezTo>
                  <a:pt x="193001" y="175231"/>
                  <a:pt x="201019" y="180386"/>
                  <a:pt x="208669" y="186094"/>
                </a:cubicBezTo>
                <a:lnTo>
                  <a:pt x="226641" y="175692"/>
                </a:lnTo>
                <a:cubicBezTo>
                  <a:pt x="236134" y="170261"/>
                  <a:pt x="248300" y="173482"/>
                  <a:pt x="253737" y="182964"/>
                </a:cubicBezTo>
                <a:lnTo>
                  <a:pt x="277792" y="224572"/>
                </a:lnTo>
                <a:cubicBezTo>
                  <a:pt x="280465" y="229083"/>
                  <a:pt x="281110" y="234514"/>
                  <a:pt x="279727" y="239577"/>
                </a:cubicBezTo>
                <a:cubicBezTo>
                  <a:pt x="278437" y="244640"/>
                  <a:pt x="275119" y="248966"/>
                  <a:pt x="270511" y="251544"/>
                </a:cubicBezTo>
                <a:lnTo>
                  <a:pt x="252355" y="262038"/>
                </a:lnTo>
                <a:cubicBezTo>
                  <a:pt x="253000" y="266733"/>
                  <a:pt x="253829" y="271335"/>
                  <a:pt x="253829" y="276122"/>
                </a:cubicBezTo>
                <a:cubicBezTo>
                  <a:pt x="253829" y="281001"/>
                  <a:pt x="253000" y="285604"/>
                  <a:pt x="252355" y="290206"/>
                </a:cubicBezTo>
                <a:lnTo>
                  <a:pt x="270511" y="300700"/>
                </a:lnTo>
                <a:cubicBezTo>
                  <a:pt x="279174" y="305671"/>
                  <a:pt x="282308" y="316165"/>
                  <a:pt x="278714" y="325094"/>
                </a:cubicBezTo>
                <a:cubicBezTo>
                  <a:pt x="272354" y="322609"/>
                  <a:pt x="265442" y="321136"/>
                  <a:pt x="258253" y="321136"/>
                </a:cubicBezTo>
                <a:lnTo>
                  <a:pt x="195858" y="321136"/>
                </a:lnTo>
                <a:cubicBezTo>
                  <a:pt x="205904" y="308709"/>
                  <a:pt x="212171" y="293244"/>
                  <a:pt x="212171" y="276122"/>
                </a:cubicBezTo>
                <a:cubicBezTo>
                  <a:pt x="212171" y="236539"/>
                  <a:pt x="179914" y="204320"/>
                  <a:pt x="140191" y="204320"/>
                </a:cubicBezTo>
                <a:cubicBezTo>
                  <a:pt x="100561" y="204320"/>
                  <a:pt x="68304" y="236539"/>
                  <a:pt x="68304" y="276122"/>
                </a:cubicBezTo>
                <a:cubicBezTo>
                  <a:pt x="68304" y="315797"/>
                  <a:pt x="100561" y="348016"/>
                  <a:pt x="140191" y="348016"/>
                </a:cubicBezTo>
                <a:cubicBezTo>
                  <a:pt x="143048" y="348016"/>
                  <a:pt x="145721" y="347463"/>
                  <a:pt x="148486" y="347095"/>
                </a:cubicBezTo>
                <a:cubicBezTo>
                  <a:pt x="143233" y="355564"/>
                  <a:pt x="140099" y="365414"/>
                  <a:pt x="140099" y="376000"/>
                </a:cubicBezTo>
                <a:lnTo>
                  <a:pt x="140099" y="420922"/>
                </a:lnTo>
                <a:lnTo>
                  <a:pt x="116229" y="420922"/>
                </a:lnTo>
                <a:cubicBezTo>
                  <a:pt x="105261" y="420922"/>
                  <a:pt x="96413" y="412085"/>
                  <a:pt x="96413" y="401131"/>
                </a:cubicBezTo>
                <a:lnTo>
                  <a:pt x="96413" y="380787"/>
                </a:lnTo>
                <a:cubicBezTo>
                  <a:pt x="87474" y="377013"/>
                  <a:pt x="79455" y="371950"/>
                  <a:pt x="71806" y="366150"/>
                </a:cubicBezTo>
                <a:lnTo>
                  <a:pt x="53742" y="376552"/>
                </a:lnTo>
                <a:cubicBezTo>
                  <a:pt x="49226" y="379222"/>
                  <a:pt x="43788" y="379866"/>
                  <a:pt x="38719" y="378577"/>
                </a:cubicBezTo>
                <a:cubicBezTo>
                  <a:pt x="33650" y="377197"/>
                  <a:pt x="29318" y="373883"/>
                  <a:pt x="26738" y="369372"/>
                </a:cubicBezTo>
                <a:lnTo>
                  <a:pt x="2683" y="327764"/>
                </a:lnTo>
                <a:cubicBezTo>
                  <a:pt x="-2847" y="318282"/>
                  <a:pt x="471" y="306131"/>
                  <a:pt x="9872" y="300700"/>
                </a:cubicBezTo>
                <a:lnTo>
                  <a:pt x="28120" y="290206"/>
                </a:lnTo>
                <a:cubicBezTo>
                  <a:pt x="27475" y="285604"/>
                  <a:pt x="26645" y="281001"/>
                  <a:pt x="26645" y="276122"/>
                </a:cubicBezTo>
                <a:cubicBezTo>
                  <a:pt x="26645" y="271335"/>
                  <a:pt x="27475" y="266733"/>
                  <a:pt x="28120" y="262038"/>
                </a:cubicBezTo>
                <a:lnTo>
                  <a:pt x="9872" y="251544"/>
                </a:lnTo>
                <a:cubicBezTo>
                  <a:pt x="471" y="246113"/>
                  <a:pt x="-2847" y="233962"/>
                  <a:pt x="2683" y="224572"/>
                </a:cubicBezTo>
                <a:lnTo>
                  <a:pt x="26738" y="182964"/>
                </a:lnTo>
                <a:cubicBezTo>
                  <a:pt x="29318" y="178361"/>
                  <a:pt x="33650" y="175139"/>
                  <a:pt x="38719" y="173759"/>
                </a:cubicBezTo>
                <a:cubicBezTo>
                  <a:pt x="43788" y="172378"/>
                  <a:pt x="49226" y="173114"/>
                  <a:pt x="53742" y="175692"/>
                </a:cubicBezTo>
                <a:lnTo>
                  <a:pt x="71806" y="186094"/>
                </a:lnTo>
                <a:cubicBezTo>
                  <a:pt x="79455" y="180386"/>
                  <a:pt x="87474" y="175231"/>
                  <a:pt x="96413" y="171457"/>
                </a:cubicBezTo>
                <a:lnTo>
                  <a:pt x="96413" y="151113"/>
                </a:lnTo>
                <a:cubicBezTo>
                  <a:pt x="96413" y="140159"/>
                  <a:pt x="105261" y="131322"/>
                  <a:pt x="116229" y="131322"/>
                </a:cubicBezTo>
                <a:close/>
                <a:moveTo>
                  <a:pt x="445756" y="83476"/>
                </a:moveTo>
                <a:cubicBezTo>
                  <a:pt x="428335" y="83476"/>
                  <a:pt x="414140" y="97557"/>
                  <a:pt x="414140" y="115044"/>
                </a:cubicBezTo>
                <a:cubicBezTo>
                  <a:pt x="414140" y="132438"/>
                  <a:pt x="428335" y="146520"/>
                  <a:pt x="445756" y="146520"/>
                </a:cubicBezTo>
                <a:cubicBezTo>
                  <a:pt x="463176" y="146520"/>
                  <a:pt x="477371" y="132438"/>
                  <a:pt x="477371" y="115044"/>
                </a:cubicBezTo>
                <a:cubicBezTo>
                  <a:pt x="477371" y="97557"/>
                  <a:pt x="463176" y="83476"/>
                  <a:pt x="445756" y="83476"/>
                </a:cubicBezTo>
                <a:close/>
                <a:moveTo>
                  <a:pt x="426676" y="0"/>
                </a:moveTo>
                <a:lnTo>
                  <a:pt x="464835" y="0"/>
                </a:lnTo>
                <a:cubicBezTo>
                  <a:pt x="473500" y="0"/>
                  <a:pt x="480597" y="7087"/>
                  <a:pt x="480597" y="15738"/>
                </a:cubicBezTo>
                <a:lnTo>
                  <a:pt x="480597" y="31936"/>
                </a:lnTo>
                <a:cubicBezTo>
                  <a:pt x="487694" y="34881"/>
                  <a:pt x="494054" y="38931"/>
                  <a:pt x="500138" y="43533"/>
                </a:cubicBezTo>
                <a:lnTo>
                  <a:pt x="514425" y="35249"/>
                </a:lnTo>
                <a:cubicBezTo>
                  <a:pt x="521983" y="30924"/>
                  <a:pt x="531569" y="33501"/>
                  <a:pt x="535901" y="40956"/>
                </a:cubicBezTo>
                <a:lnTo>
                  <a:pt x="554981" y="73996"/>
                </a:lnTo>
                <a:cubicBezTo>
                  <a:pt x="557101" y="77585"/>
                  <a:pt x="557654" y="81911"/>
                  <a:pt x="556640" y="85961"/>
                </a:cubicBezTo>
                <a:cubicBezTo>
                  <a:pt x="555534" y="89918"/>
                  <a:pt x="552861" y="93415"/>
                  <a:pt x="549266" y="95440"/>
                </a:cubicBezTo>
                <a:lnTo>
                  <a:pt x="534887" y="103815"/>
                </a:lnTo>
                <a:cubicBezTo>
                  <a:pt x="535348" y="107497"/>
                  <a:pt x="535993" y="111178"/>
                  <a:pt x="535993" y="115044"/>
                </a:cubicBezTo>
                <a:cubicBezTo>
                  <a:pt x="535993" y="115872"/>
                  <a:pt x="535809" y="116700"/>
                  <a:pt x="535717" y="117621"/>
                </a:cubicBezTo>
                <a:lnTo>
                  <a:pt x="521153" y="117621"/>
                </a:lnTo>
                <a:cubicBezTo>
                  <a:pt x="490828" y="117621"/>
                  <a:pt x="466126" y="142286"/>
                  <a:pt x="466126" y="172565"/>
                </a:cubicBezTo>
                <a:lnTo>
                  <a:pt x="466126" y="229719"/>
                </a:lnTo>
                <a:lnTo>
                  <a:pt x="466126" y="242604"/>
                </a:lnTo>
                <a:cubicBezTo>
                  <a:pt x="462715" y="237726"/>
                  <a:pt x="458383" y="233493"/>
                  <a:pt x="453590" y="229995"/>
                </a:cubicBezTo>
                <a:cubicBezTo>
                  <a:pt x="444465" y="223369"/>
                  <a:pt x="433404" y="219319"/>
                  <a:pt x="421330" y="219319"/>
                </a:cubicBezTo>
                <a:lnTo>
                  <a:pt x="411928" y="219319"/>
                </a:lnTo>
                <a:cubicBezTo>
                  <a:pt x="411375" y="217755"/>
                  <a:pt x="410914" y="216098"/>
                  <a:pt x="410914" y="214257"/>
                </a:cubicBezTo>
                <a:lnTo>
                  <a:pt x="410914" y="198059"/>
                </a:lnTo>
                <a:cubicBezTo>
                  <a:pt x="403817" y="195114"/>
                  <a:pt x="397457" y="191064"/>
                  <a:pt x="391373" y="186463"/>
                </a:cubicBezTo>
                <a:lnTo>
                  <a:pt x="377086" y="194746"/>
                </a:lnTo>
                <a:cubicBezTo>
                  <a:pt x="373492" y="196863"/>
                  <a:pt x="369160" y="197415"/>
                  <a:pt x="365104" y="196310"/>
                </a:cubicBezTo>
                <a:cubicBezTo>
                  <a:pt x="361140" y="195206"/>
                  <a:pt x="357638" y="192629"/>
                  <a:pt x="355610" y="189040"/>
                </a:cubicBezTo>
                <a:lnTo>
                  <a:pt x="336530" y="155999"/>
                </a:lnTo>
                <a:cubicBezTo>
                  <a:pt x="332198" y="148452"/>
                  <a:pt x="334687" y="138881"/>
                  <a:pt x="342245" y="134463"/>
                </a:cubicBezTo>
                <a:lnTo>
                  <a:pt x="356716" y="126180"/>
                </a:lnTo>
                <a:cubicBezTo>
                  <a:pt x="356163" y="122498"/>
                  <a:pt x="355518" y="118817"/>
                  <a:pt x="355518" y="115044"/>
                </a:cubicBezTo>
                <a:cubicBezTo>
                  <a:pt x="355518" y="111178"/>
                  <a:pt x="356163" y="107497"/>
                  <a:pt x="356716" y="103815"/>
                </a:cubicBezTo>
                <a:lnTo>
                  <a:pt x="342245" y="95440"/>
                </a:lnTo>
                <a:cubicBezTo>
                  <a:pt x="334687" y="91115"/>
                  <a:pt x="332198" y="81543"/>
                  <a:pt x="336530" y="73996"/>
                </a:cubicBezTo>
                <a:lnTo>
                  <a:pt x="355610" y="40956"/>
                </a:lnTo>
                <a:cubicBezTo>
                  <a:pt x="357638" y="37366"/>
                  <a:pt x="361140" y="34789"/>
                  <a:pt x="365104" y="33685"/>
                </a:cubicBezTo>
                <a:cubicBezTo>
                  <a:pt x="369160" y="32580"/>
                  <a:pt x="373492" y="33133"/>
                  <a:pt x="377086" y="35249"/>
                </a:cubicBezTo>
                <a:lnTo>
                  <a:pt x="391373" y="43533"/>
                </a:lnTo>
                <a:cubicBezTo>
                  <a:pt x="397457" y="38931"/>
                  <a:pt x="403817" y="34881"/>
                  <a:pt x="410914" y="31936"/>
                </a:cubicBezTo>
                <a:lnTo>
                  <a:pt x="410914" y="15738"/>
                </a:lnTo>
                <a:cubicBezTo>
                  <a:pt x="410914" y="7087"/>
                  <a:pt x="418011" y="0"/>
                  <a:pt x="4266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" name="íṩ1íďe">
            <a:extLst>
              <a:ext uri="{FF2B5EF4-FFF2-40B4-BE49-F238E27FC236}">
                <a16:creationId xmlns:a16="http://schemas.microsoft.com/office/drawing/2014/main" id="{68BDB6A5-BA21-49D9-A995-8DD6C4952D44}"/>
              </a:ext>
            </a:extLst>
          </p:cNvPr>
          <p:cNvSpPr/>
          <p:nvPr/>
        </p:nvSpPr>
        <p:spPr bwMode="auto">
          <a:xfrm>
            <a:off x="9980426" y="4092085"/>
            <a:ext cx="1539978" cy="610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tabLst>
                <a:tab pos="228594" algn="l"/>
              </a:tabLst>
              <a:defRPr/>
            </a:pPr>
            <a:r>
              <a:rPr lang="en-US" altLang="zh-CN" sz="800" dirty="0"/>
              <a:t>Supporting text here.</a:t>
            </a:r>
          </a:p>
          <a:p>
            <a:pPr algn="ctr">
              <a:lnSpc>
                <a:spcPct val="150000"/>
              </a:lnSpc>
              <a:tabLst>
                <a:tab pos="228594" algn="l"/>
              </a:tabLst>
              <a:defRPr/>
            </a:pPr>
            <a:r>
              <a:rPr lang="en-US" altLang="zh-CN" sz="800" dirty="0"/>
              <a:t>Supporting text here.</a:t>
            </a:r>
          </a:p>
        </p:txBody>
      </p:sp>
      <p:sp>
        <p:nvSpPr>
          <p:cNvPr id="20" name="íśḷiḍé">
            <a:extLst>
              <a:ext uri="{FF2B5EF4-FFF2-40B4-BE49-F238E27FC236}">
                <a16:creationId xmlns:a16="http://schemas.microsoft.com/office/drawing/2014/main" id="{0D952FC9-C79C-4FBE-B1BD-09DF460F73B1}"/>
              </a:ext>
            </a:extLst>
          </p:cNvPr>
          <p:cNvSpPr txBox="1"/>
          <p:nvPr/>
        </p:nvSpPr>
        <p:spPr bwMode="auto">
          <a:xfrm>
            <a:off x="9980426" y="3672857"/>
            <a:ext cx="1539978" cy="419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b="1">
                <a:solidFill>
                  <a:schemeClr val="accent2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dirty="0">
                <a:solidFill>
                  <a:schemeClr val="accent1"/>
                </a:solidFill>
              </a:rPr>
              <a:t>Text here</a:t>
            </a: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223A6B50-A66E-400C-AE88-50F926E9B56E}"/>
              </a:ext>
            </a:extLst>
          </p:cNvPr>
          <p:cNvCxnSpPr/>
          <p:nvPr/>
        </p:nvCxnSpPr>
        <p:spPr>
          <a:xfrm>
            <a:off x="2385505" y="3672857"/>
            <a:ext cx="0" cy="926078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3DB03938-C02D-42A5-A44E-6062F481A6CE}"/>
              </a:ext>
            </a:extLst>
          </p:cNvPr>
          <p:cNvCxnSpPr/>
          <p:nvPr/>
        </p:nvCxnSpPr>
        <p:spPr>
          <a:xfrm>
            <a:off x="4251028" y="3672857"/>
            <a:ext cx="0" cy="926078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03E4ABE2-A6F5-4536-B60A-B4462CB870D6}"/>
              </a:ext>
            </a:extLst>
          </p:cNvPr>
          <p:cNvCxnSpPr/>
          <p:nvPr/>
        </p:nvCxnSpPr>
        <p:spPr>
          <a:xfrm>
            <a:off x="6103243" y="3672857"/>
            <a:ext cx="0" cy="926078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5846147B-2B58-4566-AC51-231B8B5DC8E5}"/>
              </a:ext>
            </a:extLst>
          </p:cNvPr>
          <p:cNvCxnSpPr/>
          <p:nvPr/>
        </p:nvCxnSpPr>
        <p:spPr>
          <a:xfrm>
            <a:off x="7962113" y="3672857"/>
            <a:ext cx="0" cy="926078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DAAC876B-1903-4D50-99E1-E38FB070BAEF}"/>
              </a:ext>
            </a:extLst>
          </p:cNvPr>
          <p:cNvCxnSpPr/>
          <p:nvPr/>
        </p:nvCxnSpPr>
        <p:spPr>
          <a:xfrm>
            <a:off x="9820981" y="3672857"/>
            <a:ext cx="0" cy="926078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7299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16</a:t>
            </a:fld>
            <a:endParaRPr lang="zh-CN" altLang="en-US"/>
          </a:p>
        </p:txBody>
      </p:sp>
      <p:sp>
        <p:nvSpPr>
          <p:cNvPr id="27" name="íṧliďe"/>
          <p:cNvSpPr txBox="1"/>
          <p:nvPr/>
        </p:nvSpPr>
        <p:spPr>
          <a:xfrm>
            <a:off x="603247" y="1487744"/>
            <a:ext cx="439544" cy="277000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en-US" sz="1200">
                <a:solidFill>
                  <a:schemeClr val="accent1"/>
                </a:solidFill>
              </a:rPr>
              <a:t>100</a:t>
            </a:r>
          </a:p>
        </p:txBody>
      </p:sp>
      <p:cxnSp>
        <p:nvCxnSpPr>
          <p:cNvPr id="28" name="Straight Connector 14"/>
          <p:cNvCxnSpPr/>
          <p:nvPr/>
        </p:nvCxnSpPr>
        <p:spPr>
          <a:xfrm>
            <a:off x="1208541" y="1694584"/>
            <a:ext cx="10367514" cy="16680"/>
          </a:xfrm>
          <a:prstGeom prst="line">
            <a:avLst/>
          </a:prstGeom>
          <a:ln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ïṩliďê"/>
          <p:cNvSpPr txBox="1"/>
          <p:nvPr/>
        </p:nvSpPr>
        <p:spPr>
          <a:xfrm>
            <a:off x="603247" y="4007429"/>
            <a:ext cx="269627" cy="277000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en-US" sz="1200">
                <a:solidFill>
                  <a:schemeClr val="accent1"/>
                </a:solidFill>
              </a:rPr>
              <a:t>0</a:t>
            </a:r>
          </a:p>
        </p:txBody>
      </p:sp>
      <p:cxnSp>
        <p:nvCxnSpPr>
          <p:cNvPr id="30" name="Straight Connector 16"/>
          <p:cNvCxnSpPr/>
          <p:nvPr/>
        </p:nvCxnSpPr>
        <p:spPr>
          <a:xfrm>
            <a:off x="1208541" y="4214268"/>
            <a:ext cx="10367514" cy="16680"/>
          </a:xfrm>
          <a:prstGeom prst="line">
            <a:avLst/>
          </a:prstGeom>
          <a:ln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ïSľíḋê"/>
          <p:cNvSpPr txBox="1"/>
          <p:nvPr/>
        </p:nvSpPr>
        <p:spPr>
          <a:xfrm>
            <a:off x="603247" y="2767907"/>
            <a:ext cx="354584" cy="277000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en-US" sz="1200">
                <a:solidFill>
                  <a:schemeClr val="accent1"/>
                </a:solidFill>
              </a:rPr>
              <a:t>50</a:t>
            </a:r>
          </a:p>
        </p:txBody>
      </p:sp>
      <p:cxnSp>
        <p:nvCxnSpPr>
          <p:cNvPr id="32" name="Straight Connector 18"/>
          <p:cNvCxnSpPr/>
          <p:nvPr/>
        </p:nvCxnSpPr>
        <p:spPr>
          <a:xfrm>
            <a:off x="1208541" y="2974746"/>
            <a:ext cx="10367514" cy="16680"/>
          </a:xfrm>
          <a:prstGeom prst="line">
            <a:avLst/>
          </a:prstGeom>
          <a:ln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ïṡḻiḓè"/>
          <p:cNvSpPr txBox="1"/>
          <p:nvPr/>
        </p:nvSpPr>
        <p:spPr>
          <a:xfrm>
            <a:off x="603247" y="2158305"/>
            <a:ext cx="354584" cy="277000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en-US" sz="1200">
                <a:solidFill>
                  <a:schemeClr val="accent1"/>
                </a:solidFill>
              </a:rPr>
              <a:t>75</a:t>
            </a:r>
          </a:p>
        </p:txBody>
      </p:sp>
      <p:cxnSp>
        <p:nvCxnSpPr>
          <p:cNvPr id="34" name="Straight Connector 20"/>
          <p:cNvCxnSpPr/>
          <p:nvPr/>
        </p:nvCxnSpPr>
        <p:spPr>
          <a:xfrm>
            <a:off x="1208541" y="2365145"/>
            <a:ext cx="10367514" cy="16680"/>
          </a:xfrm>
          <a:prstGeom prst="line">
            <a:avLst/>
          </a:prstGeom>
          <a:ln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îşḻîḑê"/>
          <p:cNvSpPr txBox="1"/>
          <p:nvPr/>
        </p:nvSpPr>
        <p:spPr>
          <a:xfrm>
            <a:off x="603247" y="3397829"/>
            <a:ext cx="354584" cy="277000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en-US" sz="1200">
                <a:solidFill>
                  <a:schemeClr val="accent1"/>
                </a:solidFill>
              </a:rPr>
              <a:t>25</a:t>
            </a:r>
          </a:p>
        </p:txBody>
      </p:sp>
      <p:cxnSp>
        <p:nvCxnSpPr>
          <p:cNvPr id="36" name="Straight Connector 22"/>
          <p:cNvCxnSpPr/>
          <p:nvPr/>
        </p:nvCxnSpPr>
        <p:spPr>
          <a:xfrm>
            <a:off x="1208541" y="3604668"/>
            <a:ext cx="10367514" cy="16680"/>
          </a:xfrm>
          <a:prstGeom prst="line">
            <a:avLst/>
          </a:prstGeom>
          <a:ln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iṩľídê"/>
          <p:cNvSpPr/>
          <p:nvPr/>
        </p:nvSpPr>
        <p:spPr>
          <a:xfrm>
            <a:off x="2616669" y="3003767"/>
            <a:ext cx="504277" cy="1137567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" name="ï$ļiḑé"/>
          <p:cNvSpPr/>
          <p:nvPr/>
        </p:nvSpPr>
        <p:spPr>
          <a:xfrm>
            <a:off x="3277069" y="2204862"/>
            <a:ext cx="504277" cy="193647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" name="íšļiḋê"/>
          <p:cNvSpPr/>
          <p:nvPr/>
        </p:nvSpPr>
        <p:spPr>
          <a:xfrm>
            <a:off x="3932259" y="2831402"/>
            <a:ext cx="504277" cy="130993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0" name="iSḷíḍe"/>
          <p:cNvSpPr/>
          <p:nvPr/>
        </p:nvSpPr>
        <p:spPr>
          <a:xfrm>
            <a:off x="4636829" y="2600401"/>
            <a:ext cx="504277" cy="1540933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1" name="íṡ1ïḓê"/>
          <p:cNvSpPr/>
          <p:nvPr/>
        </p:nvSpPr>
        <p:spPr>
          <a:xfrm>
            <a:off x="5348027" y="2204861"/>
            <a:ext cx="504277" cy="1936473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2" name="íṡḻídè"/>
          <p:cNvSpPr/>
          <p:nvPr/>
        </p:nvSpPr>
        <p:spPr>
          <a:xfrm>
            <a:off x="6076161" y="1950866"/>
            <a:ext cx="504277" cy="2190468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3" name="íṡḻîḑe"/>
          <p:cNvSpPr/>
          <p:nvPr/>
        </p:nvSpPr>
        <p:spPr>
          <a:xfrm>
            <a:off x="6755354" y="2600401"/>
            <a:ext cx="504277" cy="1540933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4" name="íŝḻíḓê"/>
          <p:cNvSpPr/>
          <p:nvPr/>
        </p:nvSpPr>
        <p:spPr>
          <a:xfrm>
            <a:off x="7459935" y="2831402"/>
            <a:ext cx="504277" cy="1309932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5" name="ïśļiḋé"/>
          <p:cNvSpPr/>
          <p:nvPr/>
        </p:nvSpPr>
        <p:spPr>
          <a:xfrm>
            <a:off x="8170808" y="3003767"/>
            <a:ext cx="504277" cy="1137567"/>
          </a:xfrm>
          <a:prstGeom prst="roundRect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6" name="iŝ1ídé"/>
          <p:cNvSpPr/>
          <p:nvPr/>
        </p:nvSpPr>
        <p:spPr>
          <a:xfrm>
            <a:off x="8855089" y="2600401"/>
            <a:ext cx="504277" cy="1540933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7" name="ïšļîḓe"/>
          <p:cNvSpPr/>
          <p:nvPr/>
        </p:nvSpPr>
        <p:spPr>
          <a:xfrm>
            <a:off x="9549361" y="1950866"/>
            <a:ext cx="504277" cy="2190468"/>
          </a:xfrm>
          <a:prstGeom prst="roundRect">
            <a:avLst>
              <a:gd name="adj" fmla="val 50000"/>
            </a:avLst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5" name="îşḷiḓê"/>
          <p:cNvSpPr txBox="1"/>
          <p:nvPr/>
        </p:nvSpPr>
        <p:spPr>
          <a:xfrm>
            <a:off x="1249292" y="4636535"/>
            <a:ext cx="1415773" cy="461665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zh-CN" altLang="en-US" sz="1600" b="1">
                <a:solidFill>
                  <a:schemeClr val="accent1"/>
                </a:solidFill>
              </a:rPr>
              <a:t>标题文本预设</a:t>
            </a:r>
          </a:p>
        </p:txBody>
      </p:sp>
      <p:sp>
        <p:nvSpPr>
          <p:cNvPr id="26" name="ïṣľîďé"/>
          <p:cNvSpPr txBox="1"/>
          <p:nvPr/>
        </p:nvSpPr>
        <p:spPr>
          <a:xfrm>
            <a:off x="734052" y="5054278"/>
            <a:ext cx="2446255" cy="553999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>
                <a:solidFill>
                  <a:schemeClr val="dk1">
                    <a:lumMod val="100000"/>
                  </a:schemeClr>
                </a:solidFill>
              </a:rPr>
              <a:t>此部分内容作为文字排版占位显示</a:t>
            </a:r>
            <a:br>
              <a:rPr lang="zh-CN" altLang="en-US" sz="100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000">
                <a:solidFill>
                  <a:schemeClr val="dk1">
                    <a:lumMod val="100000"/>
                  </a:schemeClr>
                </a:solidFill>
              </a:rPr>
              <a:t>（建议使用主题字体）</a:t>
            </a:r>
          </a:p>
        </p:txBody>
      </p:sp>
      <p:sp>
        <p:nvSpPr>
          <p:cNvPr id="23" name="işḷidè"/>
          <p:cNvSpPr txBox="1"/>
          <p:nvPr/>
        </p:nvSpPr>
        <p:spPr>
          <a:xfrm>
            <a:off x="9543853" y="4636535"/>
            <a:ext cx="1415773" cy="461665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zh-CN" altLang="en-US" sz="1600" b="1">
                <a:solidFill>
                  <a:schemeClr val="accent3"/>
                </a:solidFill>
              </a:rPr>
              <a:t>标题文本预设</a:t>
            </a:r>
          </a:p>
        </p:txBody>
      </p:sp>
      <p:sp>
        <p:nvSpPr>
          <p:cNvPr id="24" name="íś1íḋè"/>
          <p:cNvSpPr txBox="1"/>
          <p:nvPr/>
        </p:nvSpPr>
        <p:spPr>
          <a:xfrm>
            <a:off x="9028613" y="5054278"/>
            <a:ext cx="2446255" cy="553999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>
                <a:solidFill>
                  <a:schemeClr val="dk1">
                    <a:lumMod val="100000"/>
                  </a:schemeClr>
                </a:solidFill>
              </a:rPr>
              <a:t>此部分内容作为文字排版占位显示</a:t>
            </a:r>
            <a:br>
              <a:rPr lang="zh-CN" altLang="en-US" sz="100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000">
                <a:solidFill>
                  <a:schemeClr val="dk1">
                    <a:lumMod val="100000"/>
                  </a:schemeClr>
                </a:solidFill>
              </a:rPr>
              <a:t>（建议使用主题字体）</a:t>
            </a:r>
          </a:p>
        </p:txBody>
      </p:sp>
      <p:sp>
        <p:nvSpPr>
          <p:cNvPr id="21" name="ísľíḓé"/>
          <p:cNvSpPr txBox="1"/>
          <p:nvPr/>
        </p:nvSpPr>
        <p:spPr>
          <a:xfrm>
            <a:off x="5396573" y="4636535"/>
            <a:ext cx="1415773" cy="461665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zh-CN" altLang="en-US" sz="1600" b="1">
                <a:solidFill>
                  <a:schemeClr val="accent2"/>
                </a:solidFill>
              </a:rPr>
              <a:t>标题文本预设</a:t>
            </a:r>
          </a:p>
        </p:txBody>
      </p:sp>
      <p:sp>
        <p:nvSpPr>
          <p:cNvPr id="22" name="îṧḻîďé"/>
          <p:cNvSpPr txBox="1"/>
          <p:nvPr/>
        </p:nvSpPr>
        <p:spPr>
          <a:xfrm>
            <a:off x="4881333" y="5054278"/>
            <a:ext cx="2446255" cy="553999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>
                <a:solidFill>
                  <a:schemeClr val="dk1">
                    <a:lumMod val="100000"/>
                  </a:schemeClr>
                </a:solidFill>
              </a:rPr>
              <a:t>此部分内容作为文字排版占位显示</a:t>
            </a:r>
            <a:br>
              <a:rPr lang="zh-CN" altLang="en-US" sz="100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000">
                <a:solidFill>
                  <a:schemeClr val="dk1">
                    <a:lumMod val="100000"/>
                  </a:schemeClr>
                </a:solidFill>
              </a:rPr>
              <a:t>（建议使用主题字体）</a:t>
            </a:r>
          </a:p>
        </p:txBody>
      </p:sp>
    </p:spTree>
    <p:extLst>
      <p:ext uri="{BB962C8B-B14F-4D97-AF65-F5344CB8AC3E}">
        <p14:creationId xmlns:p14="http://schemas.microsoft.com/office/powerpoint/2010/main" val="12074066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17</a:t>
            </a:fld>
            <a:endParaRPr lang="zh-CN" altLang="en-US"/>
          </a:p>
        </p:txBody>
      </p:sp>
      <p:sp>
        <p:nvSpPr>
          <p:cNvPr id="13" name="íṡľîḍe"/>
          <p:cNvSpPr/>
          <p:nvPr/>
        </p:nvSpPr>
        <p:spPr>
          <a:xfrm>
            <a:off x="887291" y="1639140"/>
            <a:ext cx="10417419" cy="4213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4" name="íṩľíḑé"/>
          <p:cNvSpPr/>
          <p:nvPr/>
        </p:nvSpPr>
        <p:spPr>
          <a:xfrm>
            <a:off x="887289" y="1704353"/>
            <a:ext cx="2249667" cy="69561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 sz="1400">
                <a:solidFill>
                  <a:schemeClr val="tx1"/>
                </a:solidFill>
              </a:rPr>
              <a:t>关键词</a:t>
            </a:r>
          </a:p>
        </p:txBody>
      </p:sp>
      <p:sp>
        <p:nvSpPr>
          <p:cNvPr id="15" name="íŝľïdê"/>
          <p:cNvSpPr/>
          <p:nvPr/>
        </p:nvSpPr>
        <p:spPr>
          <a:xfrm>
            <a:off x="3136960" y="1681277"/>
            <a:ext cx="8167751" cy="317378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 fontScale="92500" lnSpcReduction="20000"/>
          </a:bodyPr>
          <a:lstStyle/>
          <a:p>
            <a:pPr algn="ctr"/>
            <a:r>
              <a:rPr lang="zh-CN" altLang="en-US" b="1">
                <a:solidFill>
                  <a:schemeClr val="tx1"/>
                </a:solidFill>
              </a:rPr>
              <a:t>标题文本预设</a:t>
            </a:r>
          </a:p>
        </p:txBody>
      </p:sp>
      <p:sp>
        <p:nvSpPr>
          <p:cNvPr id="118" name="îSļíḍé"/>
          <p:cNvSpPr/>
          <p:nvPr/>
        </p:nvSpPr>
        <p:spPr>
          <a:xfrm>
            <a:off x="10915772" y="2001324"/>
            <a:ext cx="388939" cy="398638"/>
          </a:xfrm>
          <a:prstGeom prst="rect">
            <a:avLst/>
          </a:prstGeom>
          <a:solidFill>
            <a:srgbClr val="EAEAEA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id-ID" sz="1400">
                <a:solidFill>
                  <a:schemeClr val="bg1">
                    <a:lumMod val="65000"/>
                  </a:schemeClr>
                </a:solidFill>
              </a:rPr>
              <a:t>21</a:t>
            </a:r>
          </a:p>
        </p:txBody>
      </p:sp>
      <p:sp>
        <p:nvSpPr>
          <p:cNvPr id="119" name="iṡliḓê"/>
          <p:cNvSpPr/>
          <p:nvPr/>
        </p:nvSpPr>
        <p:spPr>
          <a:xfrm>
            <a:off x="10526831" y="2001324"/>
            <a:ext cx="388939" cy="39863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id-ID" sz="1400">
                <a:solidFill>
                  <a:schemeClr val="bg1">
                    <a:lumMod val="65000"/>
                  </a:schemeClr>
                </a:solidFill>
              </a:rPr>
              <a:t>20</a:t>
            </a:r>
          </a:p>
        </p:txBody>
      </p:sp>
      <p:sp>
        <p:nvSpPr>
          <p:cNvPr id="120" name="î$líḓe"/>
          <p:cNvSpPr/>
          <p:nvPr/>
        </p:nvSpPr>
        <p:spPr>
          <a:xfrm>
            <a:off x="10137891" y="2001324"/>
            <a:ext cx="388939" cy="398638"/>
          </a:xfrm>
          <a:prstGeom prst="rect">
            <a:avLst/>
          </a:prstGeom>
          <a:solidFill>
            <a:srgbClr val="EAEAEA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id-ID" sz="1400">
                <a:solidFill>
                  <a:schemeClr val="bg1">
                    <a:lumMod val="65000"/>
                  </a:schemeClr>
                </a:solidFill>
              </a:rPr>
              <a:t>19</a:t>
            </a:r>
          </a:p>
        </p:txBody>
      </p:sp>
      <p:sp>
        <p:nvSpPr>
          <p:cNvPr id="121" name="îs1íďê"/>
          <p:cNvSpPr/>
          <p:nvPr/>
        </p:nvSpPr>
        <p:spPr>
          <a:xfrm>
            <a:off x="9748950" y="2001324"/>
            <a:ext cx="388939" cy="39863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id-ID" sz="1400">
                <a:solidFill>
                  <a:schemeClr val="bg1">
                    <a:lumMod val="65000"/>
                  </a:schemeClr>
                </a:solidFill>
              </a:rPr>
              <a:t>18</a:t>
            </a:r>
          </a:p>
        </p:txBody>
      </p:sp>
      <p:sp>
        <p:nvSpPr>
          <p:cNvPr id="122" name="ïslîḍè"/>
          <p:cNvSpPr/>
          <p:nvPr/>
        </p:nvSpPr>
        <p:spPr>
          <a:xfrm>
            <a:off x="9360010" y="2000656"/>
            <a:ext cx="388939" cy="398638"/>
          </a:xfrm>
          <a:prstGeom prst="rect">
            <a:avLst/>
          </a:prstGeom>
          <a:solidFill>
            <a:srgbClr val="EAEAEA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id-ID" sz="1400">
                <a:solidFill>
                  <a:schemeClr val="bg1">
                    <a:lumMod val="65000"/>
                  </a:schemeClr>
                </a:solidFill>
              </a:rPr>
              <a:t>17</a:t>
            </a:r>
          </a:p>
        </p:txBody>
      </p:sp>
      <p:sp>
        <p:nvSpPr>
          <p:cNvPr id="123" name="íṩľîḍé"/>
          <p:cNvSpPr/>
          <p:nvPr/>
        </p:nvSpPr>
        <p:spPr>
          <a:xfrm>
            <a:off x="8971070" y="2000656"/>
            <a:ext cx="388939" cy="39863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id-ID" sz="1400">
                <a:solidFill>
                  <a:schemeClr val="bg1">
                    <a:lumMod val="65000"/>
                  </a:schemeClr>
                </a:solidFill>
              </a:rPr>
              <a:t>16</a:t>
            </a:r>
          </a:p>
        </p:txBody>
      </p:sp>
      <p:sp>
        <p:nvSpPr>
          <p:cNvPr id="124" name="ïšḻïḍe"/>
          <p:cNvSpPr/>
          <p:nvPr/>
        </p:nvSpPr>
        <p:spPr>
          <a:xfrm>
            <a:off x="8582129" y="2000656"/>
            <a:ext cx="388939" cy="398638"/>
          </a:xfrm>
          <a:prstGeom prst="rect">
            <a:avLst/>
          </a:prstGeom>
          <a:solidFill>
            <a:srgbClr val="EAEAEA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id-ID" sz="1400">
                <a:solidFill>
                  <a:schemeClr val="bg1">
                    <a:lumMod val="65000"/>
                  </a:schemeClr>
                </a:solidFill>
              </a:rPr>
              <a:t>15</a:t>
            </a:r>
          </a:p>
        </p:txBody>
      </p:sp>
      <p:sp>
        <p:nvSpPr>
          <p:cNvPr id="125" name="ïSḷíḓè"/>
          <p:cNvSpPr/>
          <p:nvPr/>
        </p:nvSpPr>
        <p:spPr>
          <a:xfrm>
            <a:off x="8193188" y="2000656"/>
            <a:ext cx="388939" cy="39863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id-ID" sz="1400">
                <a:solidFill>
                  <a:schemeClr val="bg1">
                    <a:lumMod val="65000"/>
                  </a:schemeClr>
                </a:solidFill>
              </a:rPr>
              <a:t>14</a:t>
            </a:r>
          </a:p>
        </p:txBody>
      </p:sp>
      <p:sp>
        <p:nvSpPr>
          <p:cNvPr id="126" name="í$1íḋê"/>
          <p:cNvSpPr/>
          <p:nvPr/>
        </p:nvSpPr>
        <p:spPr>
          <a:xfrm>
            <a:off x="7804247" y="2001324"/>
            <a:ext cx="388939" cy="398638"/>
          </a:xfrm>
          <a:prstGeom prst="rect">
            <a:avLst/>
          </a:prstGeom>
          <a:solidFill>
            <a:srgbClr val="EAEAEA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id-ID" sz="1400">
                <a:solidFill>
                  <a:schemeClr val="bg1">
                    <a:lumMod val="65000"/>
                  </a:schemeClr>
                </a:solidFill>
              </a:rPr>
              <a:t>13</a:t>
            </a:r>
          </a:p>
        </p:txBody>
      </p:sp>
      <p:sp>
        <p:nvSpPr>
          <p:cNvPr id="127" name="ïṡ1îḑè"/>
          <p:cNvSpPr/>
          <p:nvPr/>
        </p:nvSpPr>
        <p:spPr>
          <a:xfrm>
            <a:off x="7415307" y="2001324"/>
            <a:ext cx="388939" cy="39863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id-ID" sz="1400">
                <a:solidFill>
                  <a:schemeClr val="bg1">
                    <a:lumMod val="65000"/>
                  </a:schemeClr>
                </a:solidFill>
              </a:rPr>
              <a:t>12</a:t>
            </a:r>
          </a:p>
        </p:txBody>
      </p:sp>
      <p:sp>
        <p:nvSpPr>
          <p:cNvPr id="128" name="íṣḻïďe"/>
          <p:cNvSpPr/>
          <p:nvPr/>
        </p:nvSpPr>
        <p:spPr>
          <a:xfrm>
            <a:off x="7026367" y="2001324"/>
            <a:ext cx="388939" cy="398638"/>
          </a:xfrm>
          <a:prstGeom prst="rect">
            <a:avLst/>
          </a:prstGeom>
          <a:solidFill>
            <a:srgbClr val="EAEAEA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id-ID" sz="1400">
                <a:solidFill>
                  <a:schemeClr val="bg1">
                    <a:lumMod val="65000"/>
                  </a:schemeClr>
                </a:solidFill>
              </a:rPr>
              <a:t>11</a:t>
            </a:r>
          </a:p>
        </p:txBody>
      </p:sp>
      <p:sp>
        <p:nvSpPr>
          <p:cNvPr id="129" name="íSḻîḋê"/>
          <p:cNvSpPr/>
          <p:nvPr/>
        </p:nvSpPr>
        <p:spPr>
          <a:xfrm>
            <a:off x="6637426" y="2001324"/>
            <a:ext cx="388939" cy="39863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id-ID" sz="1400">
                <a:solidFill>
                  <a:schemeClr val="bg1">
                    <a:lumMod val="65000"/>
                  </a:schemeClr>
                </a:solidFill>
              </a:rPr>
              <a:t>10</a:t>
            </a:r>
          </a:p>
        </p:txBody>
      </p:sp>
      <p:sp>
        <p:nvSpPr>
          <p:cNvPr id="130" name="iŝḷiḍê"/>
          <p:cNvSpPr/>
          <p:nvPr/>
        </p:nvSpPr>
        <p:spPr>
          <a:xfrm>
            <a:off x="6248486" y="2000656"/>
            <a:ext cx="388939" cy="398638"/>
          </a:xfrm>
          <a:prstGeom prst="rect">
            <a:avLst/>
          </a:prstGeom>
          <a:solidFill>
            <a:srgbClr val="EAEAEA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id-ID" sz="1400">
                <a:solidFill>
                  <a:schemeClr val="bg1">
                    <a:lumMod val="65000"/>
                  </a:schemeClr>
                </a:solidFill>
              </a:rPr>
              <a:t>9</a:t>
            </a:r>
          </a:p>
        </p:txBody>
      </p:sp>
      <p:sp>
        <p:nvSpPr>
          <p:cNvPr id="131" name="iṡľïde"/>
          <p:cNvSpPr/>
          <p:nvPr/>
        </p:nvSpPr>
        <p:spPr>
          <a:xfrm>
            <a:off x="5859546" y="2000656"/>
            <a:ext cx="388939" cy="39863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id-ID" sz="1400">
                <a:solidFill>
                  <a:schemeClr val="bg1">
                    <a:lumMod val="65000"/>
                  </a:schemeClr>
                </a:solidFill>
              </a:rPr>
              <a:t>8</a:t>
            </a:r>
          </a:p>
        </p:txBody>
      </p:sp>
      <p:sp>
        <p:nvSpPr>
          <p:cNvPr id="132" name="íşlîďê"/>
          <p:cNvSpPr/>
          <p:nvPr/>
        </p:nvSpPr>
        <p:spPr>
          <a:xfrm>
            <a:off x="5470605" y="2000656"/>
            <a:ext cx="388939" cy="398638"/>
          </a:xfrm>
          <a:prstGeom prst="rect">
            <a:avLst/>
          </a:prstGeom>
          <a:solidFill>
            <a:srgbClr val="EAEAEA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id-ID" sz="1400">
                <a:solidFill>
                  <a:schemeClr val="bg1">
                    <a:lumMod val="65000"/>
                  </a:schemeClr>
                </a:solidFill>
              </a:rPr>
              <a:t>7</a:t>
            </a:r>
          </a:p>
        </p:txBody>
      </p:sp>
      <p:sp>
        <p:nvSpPr>
          <p:cNvPr id="133" name="íślîḍé"/>
          <p:cNvSpPr/>
          <p:nvPr/>
        </p:nvSpPr>
        <p:spPr>
          <a:xfrm>
            <a:off x="5081664" y="2000656"/>
            <a:ext cx="388939" cy="3986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34" name="islîdé"/>
          <p:cNvSpPr/>
          <p:nvPr/>
        </p:nvSpPr>
        <p:spPr>
          <a:xfrm>
            <a:off x="5081662" y="2000656"/>
            <a:ext cx="388939" cy="39863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id-ID" sz="1400">
                <a:solidFill>
                  <a:schemeClr val="bg1">
                    <a:lumMod val="65000"/>
                  </a:schemeClr>
                </a:solidFill>
              </a:rPr>
              <a:t>6</a:t>
            </a:r>
          </a:p>
        </p:txBody>
      </p:sp>
      <p:sp>
        <p:nvSpPr>
          <p:cNvPr id="135" name="îŝḻiḋé"/>
          <p:cNvSpPr/>
          <p:nvPr/>
        </p:nvSpPr>
        <p:spPr>
          <a:xfrm>
            <a:off x="4692722" y="2000656"/>
            <a:ext cx="388939" cy="398638"/>
          </a:xfrm>
          <a:prstGeom prst="rect">
            <a:avLst/>
          </a:prstGeom>
          <a:solidFill>
            <a:srgbClr val="EAEAEA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id-ID" sz="1400">
                <a:solidFill>
                  <a:schemeClr val="bg1">
                    <a:lumMod val="65000"/>
                  </a:schemeClr>
                </a:solidFill>
              </a:rPr>
              <a:t>5</a:t>
            </a:r>
          </a:p>
        </p:txBody>
      </p:sp>
      <p:sp>
        <p:nvSpPr>
          <p:cNvPr id="136" name="iṧḻíḑè"/>
          <p:cNvSpPr/>
          <p:nvPr/>
        </p:nvSpPr>
        <p:spPr>
          <a:xfrm>
            <a:off x="4303781" y="2000656"/>
            <a:ext cx="388939" cy="39863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id-ID" sz="1400">
                <a:solidFill>
                  <a:schemeClr val="bg1">
                    <a:lumMod val="65000"/>
                  </a:schemeClr>
                </a:solidFill>
              </a:rPr>
              <a:t>4</a:t>
            </a:r>
          </a:p>
        </p:txBody>
      </p:sp>
      <p:sp>
        <p:nvSpPr>
          <p:cNvPr id="137" name="ïṣľïḍê"/>
          <p:cNvSpPr/>
          <p:nvPr/>
        </p:nvSpPr>
        <p:spPr>
          <a:xfrm>
            <a:off x="3914841" y="1999989"/>
            <a:ext cx="388939" cy="398638"/>
          </a:xfrm>
          <a:prstGeom prst="rect">
            <a:avLst/>
          </a:prstGeom>
          <a:solidFill>
            <a:srgbClr val="EAEAEA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id-ID" sz="1400">
                <a:solidFill>
                  <a:schemeClr val="bg1">
                    <a:lumMod val="65000"/>
                  </a:schemeClr>
                </a:solidFill>
              </a:rPr>
              <a:t>3</a:t>
            </a:r>
          </a:p>
        </p:txBody>
      </p:sp>
      <p:sp>
        <p:nvSpPr>
          <p:cNvPr id="138" name="iş1ïḋe"/>
          <p:cNvSpPr/>
          <p:nvPr/>
        </p:nvSpPr>
        <p:spPr>
          <a:xfrm>
            <a:off x="3525900" y="1999989"/>
            <a:ext cx="388939" cy="39863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id-ID" sz="1400">
                <a:solidFill>
                  <a:schemeClr val="bg1">
                    <a:lumMod val="65000"/>
                  </a:schemeClr>
                </a:solidFill>
              </a:rPr>
              <a:t>2</a:t>
            </a:r>
          </a:p>
        </p:txBody>
      </p:sp>
      <p:sp>
        <p:nvSpPr>
          <p:cNvPr id="139" name="îṣľiďè"/>
          <p:cNvSpPr/>
          <p:nvPr/>
        </p:nvSpPr>
        <p:spPr>
          <a:xfrm>
            <a:off x="3136960" y="1999989"/>
            <a:ext cx="388939" cy="398638"/>
          </a:xfrm>
          <a:prstGeom prst="rect">
            <a:avLst/>
          </a:prstGeom>
          <a:solidFill>
            <a:srgbClr val="EAEAEA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id-ID" sz="1400">
                <a:solidFill>
                  <a:schemeClr val="bg1">
                    <a:lumMod val="65000"/>
                  </a:schemeClr>
                </a:solidFill>
              </a:rPr>
              <a:t>1</a:t>
            </a:r>
          </a:p>
        </p:txBody>
      </p:sp>
      <p:sp>
        <p:nvSpPr>
          <p:cNvPr id="96" name="îṩlîḋè"/>
          <p:cNvSpPr/>
          <p:nvPr/>
        </p:nvSpPr>
        <p:spPr>
          <a:xfrm>
            <a:off x="10915771" y="2399963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7" name="í$ḷîḋe"/>
          <p:cNvSpPr/>
          <p:nvPr/>
        </p:nvSpPr>
        <p:spPr>
          <a:xfrm>
            <a:off x="10526830" y="2399963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8" name="isļïḑé"/>
          <p:cNvSpPr/>
          <p:nvPr/>
        </p:nvSpPr>
        <p:spPr>
          <a:xfrm>
            <a:off x="10137890" y="2399963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9" name="íśļíḑe"/>
          <p:cNvSpPr/>
          <p:nvPr/>
        </p:nvSpPr>
        <p:spPr>
          <a:xfrm>
            <a:off x="9748949" y="2399963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00" name="îṣļïḑé"/>
          <p:cNvSpPr/>
          <p:nvPr/>
        </p:nvSpPr>
        <p:spPr>
          <a:xfrm>
            <a:off x="9360009" y="2399295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01" name="isḷîḓe"/>
          <p:cNvSpPr/>
          <p:nvPr/>
        </p:nvSpPr>
        <p:spPr>
          <a:xfrm>
            <a:off x="8971069" y="2399295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02" name="ïśľiḑè"/>
          <p:cNvSpPr/>
          <p:nvPr/>
        </p:nvSpPr>
        <p:spPr>
          <a:xfrm>
            <a:off x="8582128" y="2399295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03" name="iṡļiďe"/>
          <p:cNvSpPr/>
          <p:nvPr/>
        </p:nvSpPr>
        <p:spPr>
          <a:xfrm>
            <a:off x="8193187" y="2399295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04" name="íŝḻîḓé"/>
          <p:cNvSpPr/>
          <p:nvPr/>
        </p:nvSpPr>
        <p:spPr>
          <a:xfrm>
            <a:off x="7804246" y="2399963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05" name="îśḻidé"/>
          <p:cNvSpPr/>
          <p:nvPr/>
        </p:nvSpPr>
        <p:spPr>
          <a:xfrm>
            <a:off x="7415306" y="2399963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06" name="ïṩļiḍe"/>
          <p:cNvSpPr/>
          <p:nvPr/>
        </p:nvSpPr>
        <p:spPr>
          <a:xfrm>
            <a:off x="7026366" y="2399963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07" name="íṡľîďè"/>
          <p:cNvSpPr/>
          <p:nvPr/>
        </p:nvSpPr>
        <p:spPr>
          <a:xfrm>
            <a:off x="6637425" y="2399963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08" name="í$ḷíde"/>
          <p:cNvSpPr/>
          <p:nvPr/>
        </p:nvSpPr>
        <p:spPr>
          <a:xfrm>
            <a:off x="6248485" y="2399295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09" name="íṥḷîḍê"/>
          <p:cNvSpPr/>
          <p:nvPr/>
        </p:nvSpPr>
        <p:spPr>
          <a:xfrm>
            <a:off x="5859545" y="2399295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10" name="îṥliďè"/>
          <p:cNvSpPr/>
          <p:nvPr/>
        </p:nvSpPr>
        <p:spPr>
          <a:xfrm>
            <a:off x="5470604" y="2399295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11" name="iṧ1ïḋe"/>
          <p:cNvSpPr/>
          <p:nvPr/>
        </p:nvSpPr>
        <p:spPr>
          <a:xfrm>
            <a:off x="5081663" y="2399295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12" name="îSḻíḓè"/>
          <p:cNvSpPr/>
          <p:nvPr/>
        </p:nvSpPr>
        <p:spPr>
          <a:xfrm>
            <a:off x="5081661" y="2399295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13" name="îšḷîḋé"/>
          <p:cNvSpPr/>
          <p:nvPr/>
        </p:nvSpPr>
        <p:spPr>
          <a:xfrm>
            <a:off x="4692721" y="2399295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14" name="ïś1îḓé"/>
          <p:cNvSpPr/>
          <p:nvPr/>
        </p:nvSpPr>
        <p:spPr>
          <a:xfrm>
            <a:off x="4303780" y="2399295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15" name="ïṡ1îḍê"/>
          <p:cNvSpPr/>
          <p:nvPr/>
        </p:nvSpPr>
        <p:spPr>
          <a:xfrm>
            <a:off x="3914840" y="2398628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16" name="ïsľiḋe"/>
          <p:cNvSpPr/>
          <p:nvPr/>
        </p:nvSpPr>
        <p:spPr>
          <a:xfrm>
            <a:off x="3525899" y="2398628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17" name="iṥ1îḓe"/>
          <p:cNvSpPr/>
          <p:nvPr/>
        </p:nvSpPr>
        <p:spPr>
          <a:xfrm>
            <a:off x="3136959" y="2398628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5" name="íSḷiďè"/>
          <p:cNvSpPr/>
          <p:nvPr/>
        </p:nvSpPr>
        <p:spPr>
          <a:xfrm>
            <a:off x="887291" y="2397961"/>
            <a:ext cx="2249668" cy="826703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 sz="1400">
                <a:solidFill>
                  <a:schemeClr val="tx1"/>
                </a:solidFill>
              </a:rPr>
              <a:t>关键词</a:t>
            </a:r>
          </a:p>
        </p:txBody>
      </p:sp>
      <p:sp>
        <p:nvSpPr>
          <p:cNvPr id="72" name="iSlîḋé"/>
          <p:cNvSpPr/>
          <p:nvPr/>
        </p:nvSpPr>
        <p:spPr>
          <a:xfrm>
            <a:off x="10915771" y="3226666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3" name="iṥ1îďê"/>
          <p:cNvSpPr/>
          <p:nvPr/>
        </p:nvSpPr>
        <p:spPr>
          <a:xfrm>
            <a:off x="10526830" y="3226666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4" name="işļïḑé"/>
          <p:cNvSpPr/>
          <p:nvPr/>
        </p:nvSpPr>
        <p:spPr>
          <a:xfrm>
            <a:off x="10137890" y="3226666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5" name="iṥļîḍê"/>
          <p:cNvSpPr/>
          <p:nvPr/>
        </p:nvSpPr>
        <p:spPr>
          <a:xfrm>
            <a:off x="9748949" y="3226666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6" name="î$ļiḍé"/>
          <p:cNvSpPr/>
          <p:nvPr/>
        </p:nvSpPr>
        <p:spPr>
          <a:xfrm>
            <a:off x="9360009" y="3225998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7" name="ïṣľîḓè"/>
          <p:cNvSpPr/>
          <p:nvPr/>
        </p:nvSpPr>
        <p:spPr>
          <a:xfrm>
            <a:off x="8971069" y="3225998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8" name="î$ḻïḓê"/>
          <p:cNvSpPr/>
          <p:nvPr/>
        </p:nvSpPr>
        <p:spPr>
          <a:xfrm>
            <a:off x="8582128" y="3225998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9" name="iŝļiḓé"/>
          <p:cNvSpPr/>
          <p:nvPr/>
        </p:nvSpPr>
        <p:spPr>
          <a:xfrm>
            <a:off x="8193187" y="3225998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0" name="îṡľiḋè"/>
          <p:cNvSpPr/>
          <p:nvPr/>
        </p:nvSpPr>
        <p:spPr>
          <a:xfrm>
            <a:off x="7804246" y="3226666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1" name="ïṡḷídê"/>
          <p:cNvSpPr/>
          <p:nvPr/>
        </p:nvSpPr>
        <p:spPr>
          <a:xfrm>
            <a:off x="7415306" y="3226666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2" name="i$1íḓe"/>
          <p:cNvSpPr/>
          <p:nvPr/>
        </p:nvSpPr>
        <p:spPr>
          <a:xfrm>
            <a:off x="7026366" y="3226666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3" name="íṩliḋè"/>
          <p:cNvSpPr/>
          <p:nvPr/>
        </p:nvSpPr>
        <p:spPr>
          <a:xfrm>
            <a:off x="6637425" y="3226666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4" name="î$ḷïḑé"/>
          <p:cNvSpPr/>
          <p:nvPr/>
        </p:nvSpPr>
        <p:spPr>
          <a:xfrm>
            <a:off x="6248485" y="3225998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5" name="iṡļïḍe"/>
          <p:cNvSpPr/>
          <p:nvPr/>
        </p:nvSpPr>
        <p:spPr>
          <a:xfrm>
            <a:off x="5859545" y="3225998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6" name="íŝľiḑè"/>
          <p:cNvSpPr/>
          <p:nvPr/>
        </p:nvSpPr>
        <p:spPr>
          <a:xfrm>
            <a:off x="5470604" y="3225998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7" name="îś1iďé"/>
          <p:cNvSpPr/>
          <p:nvPr/>
        </p:nvSpPr>
        <p:spPr>
          <a:xfrm>
            <a:off x="5081663" y="3225998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8" name="îšḻíḓe"/>
          <p:cNvSpPr/>
          <p:nvPr/>
        </p:nvSpPr>
        <p:spPr>
          <a:xfrm>
            <a:off x="5081661" y="3225998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9" name="íṩ1iḑe"/>
          <p:cNvSpPr/>
          <p:nvPr/>
        </p:nvSpPr>
        <p:spPr>
          <a:xfrm>
            <a:off x="4692721" y="3225998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0" name="îSḷïḋé"/>
          <p:cNvSpPr/>
          <p:nvPr/>
        </p:nvSpPr>
        <p:spPr>
          <a:xfrm>
            <a:off x="4303780" y="3225998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1" name="ísḷide"/>
          <p:cNvSpPr/>
          <p:nvPr/>
        </p:nvSpPr>
        <p:spPr>
          <a:xfrm>
            <a:off x="3914840" y="3225331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2" name="ïśḻïḍê"/>
          <p:cNvSpPr/>
          <p:nvPr/>
        </p:nvSpPr>
        <p:spPr>
          <a:xfrm>
            <a:off x="3525899" y="3225331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3" name="íṣlidé"/>
          <p:cNvSpPr/>
          <p:nvPr/>
        </p:nvSpPr>
        <p:spPr>
          <a:xfrm>
            <a:off x="3136959" y="3225331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1" name="îṧļíḍê"/>
          <p:cNvSpPr/>
          <p:nvPr/>
        </p:nvSpPr>
        <p:spPr>
          <a:xfrm>
            <a:off x="887291" y="3224664"/>
            <a:ext cx="2249668" cy="826703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 sz="1400">
                <a:solidFill>
                  <a:schemeClr val="tx1"/>
                </a:solidFill>
              </a:rPr>
              <a:t>关键词</a:t>
            </a:r>
          </a:p>
        </p:txBody>
      </p:sp>
      <p:sp>
        <p:nvSpPr>
          <p:cNvPr id="48" name="ïslíḍé"/>
          <p:cNvSpPr/>
          <p:nvPr/>
        </p:nvSpPr>
        <p:spPr>
          <a:xfrm>
            <a:off x="10915771" y="4051368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9" name="íṧ1íḑé"/>
          <p:cNvSpPr/>
          <p:nvPr/>
        </p:nvSpPr>
        <p:spPr>
          <a:xfrm>
            <a:off x="10526830" y="4051368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0" name="îṣḻïḑè"/>
          <p:cNvSpPr/>
          <p:nvPr/>
        </p:nvSpPr>
        <p:spPr>
          <a:xfrm>
            <a:off x="10137890" y="4051368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1" name="íṩ1iďê"/>
          <p:cNvSpPr/>
          <p:nvPr/>
        </p:nvSpPr>
        <p:spPr>
          <a:xfrm>
            <a:off x="9748949" y="4051368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2" name="îṥḻiḋè"/>
          <p:cNvSpPr/>
          <p:nvPr/>
        </p:nvSpPr>
        <p:spPr>
          <a:xfrm>
            <a:off x="9360009" y="4050700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3" name="iSḷïdê"/>
          <p:cNvSpPr/>
          <p:nvPr/>
        </p:nvSpPr>
        <p:spPr>
          <a:xfrm>
            <a:off x="8971069" y="4050700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4" name="ïṩḻíḍé"/>
          <p:cNvSpPr/>
          <p:nvPr/>
        </p:nvSpPr>
        <p:spPr>
          <a:xfrm>
            <a:off x="8582128" y="4050700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5" name="ïš1îḍè"/>
          <p:cNvSpPr/>
          <p:nvPr/>
        </p:nvSpPr>
        <p:spPr>
          <a:xfrm>
            <a:off x="8193187" y="4050700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6" name="ïṧlidê"/>
          <p:cNvSpPr/>
          <p:nvPr/>
        </p:nvSpPr>
        <p:spPr>
          <a:xfrm>
            <a:off x="7804246" y="4051368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7" name="ïṧlíḑê"/>
          <p:cNvSpPr/>
          <p:nvPr/>
        </p:nvSpPr>
        <p:spPr>
          <a:xfrm>
            <a:off x="7415306" y="4051368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8" name="îṡļïḋé"/>
          <p:cNvSpPr/>
          <p:nvPr/>
        </p:nvSpPr>
        <p:spPr>
          <a:xfrm>
            <a:off x="7026366" y="4051368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9" name="išļide"/>
          <p:cNvSpPr/>
          <p:nvPr/>
        </p:nvSpPr>
        <p:spPr>
          <a:xfrm>
            <a:off x="6637425" y="4051368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0" name="îS1íḍê"/>
          <p:cNvSpPr/>
          <p:nvPr/>
        </p:nvSpPr>
        <p:spPr>
          <a:xfrm>
            <a:off x="6248485" y="4050700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1" name="ïs1íḋè"/>
          <p:cNvSpPr/>
          <p:nvPr/>
        </p:nvSpPr>
        <p:spPr>
          <a:xfrm>
            <a:off x="5859545" y="4050700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2" name="iS1ïďè"/>
          <p:cNvSpPr/>
          <p:nvPr/>
        </p:nvSpPr>
        <p:spPr>
          <a:xfrm>
            <a:off x="5470604" y="4050700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3" name="îṥḷiḑe"/>
          <p:cNvSpPr/>
          <p:nvPr/>
        </p:nvSpPr>
        <p:spPr>
          <a:xfrm>
            <a:off x="5081663" y="4050700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4" name="iSļîḑé"/>
          <p:cNvSpPr/>
          <p:nvPr/>
        </p:nvSpPr>
        <p:spPr>
          <a:xfrm>
            <a:off x="5081661" y="4050700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5" name="ïšḷiḑê"/>
          <p:cNvSpPr/>
          <p:nvPr/>
        </p:nvSpPr>
        <p:spPr>
          <a:xfrm>
            <a:off x="4692721" y="4050700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6" name="ïṩľíḍé"/>
          <p:cNvSpPr/>
          <p:nvPr/>
        </p:nvSpPr>
        <p:spPr>
          <a:xfrm>
            <a:off x="4303780" y="4050700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7" name="îs1iḑè"/>
          <p:cNvSpPr/>
          <p:nvPr/>
        </p:nvSpPr>
        <p:spPr>
          <a:xfrm>
            <a:off x="3914840" y="4050033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8" name="íśḻíḍé"/>
          <p:cNvSpPr/>
          <p:nvPr/>
        </p:nvSpPr>
        <p:spPr>
          <a:xfrm>
            <a:off x="3525899" y="4050033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9" name="íṩľïḍè"/>
          <p:cNvSpPr/>
          <p:nvPr/>
        </p:nvSpPr>
        <p:spPr>
          <a:xfrm>
            <a:off x="3136959" y="4050033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7" name="íśļîḑè"/>
          <p:cNvSpPr/>
          <p:nvPr/>
        </p:nvSpPr>
        <p:spPr>
          <a:xfrm>
            <a:off x="887291" y="4049366"/>
            <a:ext cx="2249668" cy="826703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 sz="1400">
                <a:solidFill>
                  <a:schemeClr val="tx1"/>
                </a:solidFill>
              </a:rPr>
              <a:t>关键词</a:t>
            </a:r>
          </a:p>
        </p:txBody>
      </p:sp>
      <p:sp>
        <p:nvSpPr>
          <p:cNvPr id="24" name="ïşľiḓè"/>
          <p:cNvSpPr/>
          <p:nvPr/>
        </p:nvSpPr>
        <p:spPr>
          <a:xfrm>
            <a:off x="10915771" y="4878071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5" name="ï$1íḍé"/>
          <p:cNvSpPr/>
          <p:nvPr/>
        </p:nvSpPr>
        <p:spPr>
          <a:xfrm>
            <a:off x="10526830" y="4878071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6" name="ïşľídè"/>
          <p:cNvSpPr/>
          <p:nvPr/>
        </p:nvSpPr>
        <p:spPr>
          <a:xfrm>
            <a:off x="10137890" y="4878071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7" name="îṥľiḓe"/>
          <p:cNvSpPr/>
          <p:nvPr/>
        </p:nvSpPr>
        <p:spPr>
          <a:xfrm>
            <a:off x="9748949" y="4878071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8" name="îS1iďe"/>
          <p:cNvSpPr/>
          <p:nvPr/>
        </p:nvSpPr>
        <p:spPr>
          <a:xfrm>
            <a:off x="9360009" y="4877403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9" name="ïSļîḋé"/>
          <p:cNvSpPr/>
          <p:nvPr/>
        </p:nvSpPr>
        <p:spPr>
          <a:xfrm>
            <a:off x="8971069" y="4877403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0" name="ïṩľíḑe"/>
          <p:cNvSpPr/>
          <p:nvPr/>
        </p:nvSpPr>
        <p:spPr>
          <a:xfrm>
            <a:off x="8582128" y="4877403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1" name="íSḻïďè"/>
          <p:cNvSpPr/>
          <p:nvPr/>
        </p:nvSpPr>
        <p:spPr>
          <a:xfrm>
            <a:off x="8193187" y="4877403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2" name="ïslíde"/>
          <p:cNvSpPr/>
          <p:nvPr/>
        </p:nvSpPr>
        <p:spPr>
          <a:xfrm>
            <a:off x="7804246" y="4878071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3" name="iṣlíḍê"/>
          <p:cNvSpPr/>
          <p:nvPr/>
        </p:nvSpPr>
        <p:spPr>
          <a:xfrm>
            <a:off x="7415306" y="4878071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4" name="íṣľïḍè"/>
          <p:cNvSpPr/>
          <p:nvPr/>
        </p:nvSpPr>
        <p:spPr>
          <a:xfrm>
            <a:off x="7026366" y="4878071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5" name="iśḷïḑé"/>
          <p:cNvSpPr/>
          <p:nvPr/>
        </p:nvSpPr>
        <p:spPr>
          <a:xfrm>
            <a:off x="6637425" y="4878071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6" name="ïs1iḑê"/>
          <p:cNvSpPr/>
          <p:nvPr/>
        </p:nvSpPr>
        <p:spPr>
          <a:xfrm>
            <a:off x="6248485" y="4877403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7" name="iŝ1ïḋê"/>
          <p:cNvSpPr/>
          <p:nvPr/>
        </p:nvSpPr>
        <p:spPr>
          <a:xfrm>
            <a:off x="5859545" y="4877403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8" name="ïŝ1íḑé"/>
          <p:cNvSpPr/>
          <p:nvPr/>
        </p:nvSpPr>
        <p:spPr>
          <a:xfrm>
            <a:off x="5470604" y="4877403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9" name="íṡḻîdê"/>
          <p:cNvSpPr/>
          <p:nvPr/>
        </p:nvSpPr>
        <p:spPr>
          <a:xfrm>
            <a:off x="5081663" y="4877403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0" name="ïṥļîďé"/>
          <p:cNvSpPr/>
          <p:nvPr/>
        </p:nvSpPr>
        <p:spPr>
          <a:xfrm>
            <a:off x="5081661" y="4877403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1" name="îsļîḍê"/>
          <p:cNvSpPr/>
          <p:nvPr/>
        </p:nvSpPr>
        <p:spPr>
          <a:xfrm>
            <a:off x="4692721" y="4877403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2" name="ïšḻíḋé"/>
          <p:cNvSpPr/>
          <p:nvPr/>
        </p:nvSpPr>
        <p:spPr>
          <a:xfrm>
            <a:off x="4303780" y="4877403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3" name="îṥľîďé"/>
          <p:cNvSpPr/>
          <p:nvPr/>
        </p:nvSpPr>
        <p:spPr>
          <a:xfrm>
            <a:off x="3914840" y="4876736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4" name="íṥḷïḋe"/>
          <p:cNvSpPr/>
          <p:nvPr/>
        </p:nvSpPr>
        <p:spPr>
          <a:xfrm>
            <a:off x="3525899" y="4876736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5" name="î$1iḋe"/>
          <p:cNvSpPr/>
          <p:nvPr/>
        </p:nvSpPr>
        <p:spPr>
          <a:xfrm>
            <a:off x="3136959" y="4876736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3" name="iṥḻíde"/>
          <p:cNvSpPr/>
          <p:nvPr/>
        </p:nvSpPr>
        <p:spPr>
          <a:xfrm>
            <a:off x="887291" y="4876069"/>
            <a:ext cx="2249668" cy="826703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 sz="1400">
                <a:solidFill>
                  <a:schemeClr val="tx1"/>
                </a:solidFill>
              </a:rPr>
              <a:t>关键词</a:t>
            </a:r>
          </a:p>
        </p:txBody>
      </p:sp>
      <p:sp>
        <p:nvSpPr>
          <p:cNvPr id="7" name="íṡliḍé"/>
          <p:cNvSpPr/>
          <p:nvPr/>
        </p:nvSpPr>
        <p:spPr>
          <a:xfrm>
            <a:off x="3525898" y="2698607"/>
            <a:ext cx="2722586" cy="2274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" name="îs1iďé"/>
          <p:cNvSpPr/>
          <p:nvPr/>
        </p:nvSpPr>
        <p:spPr>
          <a:xfrm>
            <a:off x="4692720" y="3534720"/>
            <a:ext cx="2722586" cy="2274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" name="íśļïḋè"/>
          <p:cNvSpPr/>
          <p:nvPr/>
        </p:nvSpPr>
        <p:spPr>
          <a:xfrm>
            <a:off x="8193186" y="3534720"/>
            <a:ext cx="1166822" cy="2274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0" name="ïŝḻíďe"/>
          <p:cNvSpPr/>
          <p:nvPr/>
        </p:nvSpPr>
        <p:spPr>
          <a:xfrm>
            <a:off x="4109309" y="4358754"/>
            <a:ext cx="4083876" cy="22741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1" name="ïṧļïḋé"/>
          <p:cNvSpPr/>
          <p:nvPr/>
        </p:nvSpPr>
        <p:spPr>
          <a:xfrm>
            <a:off x="3136956" y="5164639"/>
            <a:ext cx="2722587" cy="22741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2" name="ïśľíḋé"/>
          <p:cNvSpPr/>
          <p:nvPr/>
        </p:nvSpPr>
        <p:spPr>
          <a:xfrm>
            <a:off x="7415302" y="5163671"/>
            <a:ext cx="3500467" cy="22741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290362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6238784" y="3154124"/>
            <a:ext cx="5280763" cy="895350"/>
          </a:xfrm>
        </p:spPr>
        <p:txBody>
          <a:bodyPr/>
          <a:lstStyle/>
          <a:p>
            <a:r>
              <a:rPr lang="zh-CN" altLang="en-US" dirty="0"/>
              <a:t>论文总结与展望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6233010" y="4049474"/>
            <a:ext cx="5287477" cy="1015623"/>
          </a:xfrm>
        </p:spPr>
        <p:txBody>
          <a:bodyPr/>
          <a:lstStyle/>
          <a:p>
            <a:pPr lvl="0"/>
            <a:r>
              <a:rPr lang="en-US" altLang="zh-CN"/>
              <a:t>Supporting text here.</a:t>
            </a:r>
          </a:p>
          <a:p>
            <a:pPr lvl="0"/>
            <a:r>
              <a:rPr lang="en-US" altLang="zh-CN"/>
              <a:t>When you copy &amp; paste, choose "keep text only" option.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6316980" y="2615291"/>
            <a:ext cx="1023516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/05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C447A721-85CD-4B19-A20D-E0000B9A7ACB}"/>
              </a:ext>
            </a:extLst>
          </p:cNvPr>
          <p:cNvCxnSpPr/>
          <p:nvPr/>
        </p:nvCxnSpPr>
        <p:spPr>
          <a:xfrm>
            <a:off x="6316980" y="3543300"/>
            <a:ext cx="3627120" cy="0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99582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19</a:t>
            </a:fld>
            <a:endParaRPr lang="zh-CN" altLang="en-US"/>
          </a:p>
        </p:txBody>
      </p:sp>
      <p:sp>
        <p:nvSpPr>
          <p:cNvPr id="33" name="iṥliḑe">
            <a:extLst>
              <a:ext uri="{FF2B5EF4-FFF2-40B4-BE49-F238E27FC236}">
                <a16:creationId xmlns:a16="http://schemas.microsoft.com/office/drawing/2014/main" id="{A065E33F-6447-4281-901C-AAA8A5A707F4}"/>
              </a:ext>
            </a:extLst>
          </p:cNvPr>
          <p:cNvSpPr/>
          <p:nvPr/>
        </p:nvSpPr>
        <p:spPr bwMode="auto">
          <a:xfrm>
            <a:off x="860755" y="3968985"/>
            <a:ext cx="1388858" cy="1454654"/>
          </a:xfrm>
          <a:custGeom>
            <a:avLst/>
            <a:gdLst>
              <a:gd name="T0" fmla="*/ 1516 w 1562"/>
              <a:gd name="T1" fmla="*/ 0 h 1636"/>
              <a:gd name="T2" fmla="*/ 1562 w 1562"/>
              <a:gd name="T3" fmla="*/ 11 h 1636"/>
              <a:gd name="T4" fmla="*/ 781 w 1562"/>
              <a:gd name="T5" fmla="*/ 1636 h 1636"/>
              <a:gd name="T6" fmla="*/ 0 w 1562"/>
              <a:gd name="T7" fmla="*/ 11 h 1636"/>
              <a:gd name="T8" fmla="*/ 57 w 1562"/>
              <a:gd name="T9" fmla="*/ 0 h 1636"/>
              <a:gd name="T10" fmla="*/ 1516 w 1562"/>
              <a:gd name="T11" fmla="*/ 0 h 1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62" h="1636">
                <a:moveTo>
                  <a:pt x="1516" y="0"/>
                </a:moveTo>
                <a:lnTo>
                  <a:pt x="1562" y="11"/>
                </a:lnTo>
                <a:lnTo>
                  <a:pt x="781" y="1636"/>
                </a:lnTo>
                <a:lnTo>
                  <a:pt x="0" y="11"/>
                </a:lnTo>
                <a:lnTo>
                  <a:pt x="57" y="0"/>
                </a:lnTo>
                <a:lnTo>
                  <a:pt x="151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none" anchor="ctr">
            <a:noAutofit/>
          </a:bodyPr>
          <a:lstStyle/>
          <a:p>
            <a:pPr algn="ctr"/>
            <a:endParaRPr sz="1200"/>
          </a:p>
        </p:txBody>
      </p:sp>
      <p:sp>
        <p:nvSpPr>
          <p:cNvPr id="34" name="iṥľïḑe">
            <a:extLst>
              <a:ext uri="{FF2B5EF4-FFF2-40B4-BE49-F238E27FC236}">
                <a16:creationId xmlns:a16="http://schemas.microsoft.com/office/drawing/2014/main" id="{C00F7310-50D1-46D2-B13C-DE75BA503CE5}"/>
              </a:ext>
            </a:extLst>
          </p:cNvPr>
          <p:cNvSpPr/>
          <p:nvPr/>
        </p:nvSpPr>
        <p:spPr bwMode="auto">
          <a:xfrm>
            <a:off x="850085" y="3714687"/>
            <a:ext cx="1410197" cy="45791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none" anchor="ctr">
            <a:noAutofit/>
          </a:bodyPr>
          <a:lstStyle/>
          <a:p>
            <a:pPr algn="ctr"/>
            <a:endParaRPr sz="1200"/>
          </a:p>
        </p:txBody>
      </p:sp>
      <p:sp>
        <p:nvSpPr>
          <p:cNvPr id="35" name="ïṡḷidê">
            <a:extLst>
              <a:ext uri="{FF2B5EF4-FFF2-40B4-BE49-F238E27FC236}">
                <a16:creationId xmlns:a16="http://schemas.microsoft.com/office/drawing/2014/main" id="{CD2ED283-05B7-4089-9491-BBE879E31B9F}"/>
              </a:ext>
            </a:extLst>
          </p:cNvPr>
          <p:cNvSpPr txBox="1"/>
          <p:nvPr/>
        </p:nvSpPr>
        <p:spPr>
          <a:xfrm>
            <a:off x="839416" y="3179739"/>
            <a:ext cx="1410198" cy="992579"/>
          </a:xfrm>
          <a:prstGeom prst="rect">
            <a:avLst/>
          </a:prstGeom>
          <a:noFill/>
          <a:effectLst/>
        </p:spPr>
        <p:txBody>
          <a:bodyPr wrap="none" anchor="ctr" anchorCtr="1">
            <a:noAutofit/>
          </a:bodyPr>
          <a:lstStyle/>
          <a:p>
            <a:pPr algn="ctr"/>
            <a:r>
              <a:rPr lang="id-ID" sz="6000" b="1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</a:p>
        </p:txBody>
      </p:sp>
      <p:cxnSp>
        <p:nvCxnSpPr>
          <p:cNvPr id="7" name="肘形连接符 6">
            <a:extLst>
              <a:ext uri="{FF2B5EF4-FFF2-40B4-BE49-F238E27FC236}">
                <a16:creationId xmlns:a16="http://schemas.microsoft.com/office/drawing/2014/main" id="{5D6D76F0-4242-4C9D-A794-F21A3EAE9938}"/>
              </a:ext>
            </a:extLst>
          </p:cNvPr>
          <p:cNvCxnSpPr>
            <a:stCxn id="33" idx="2"/>
            <a:endCxn id="31" idx="1"/>
          </p:cNvCxnSpPr>
          <p:nvPr/>
        </p:nvCxnSpPr>
        <p:spPr>
          <a:xfrm>
            <a:off x="1555184" y="5423639"/>
            <a:ext cx="1660496" cy="314926"/>
          </a:xfrm>
          <a:prstGeom prst="bentConnector3">
            <a:avLst>
              <a:gd name="adj1" fmla="val -112"/>
            </a:avLst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íṡ1ïḓê">
            <a:extLst>
              <a:ext uri="{FF2B5EF4-FFF2-40B4-BE49-F238E27FC236}">
                <a16:creationId xmlns:a16="http://schemas.microsoft.com/office/drawing/2014/main" id="{9E34EBDF-2465-4532-8EE8-9D9F0A57675A}"/>
              </a:ext>
            </a:extLst>
          </p:cNvPr>
          <p:cNvSpPr/>
          <p:nvPr/>
        </p:nvSpPr>
        <p:spPr>
          <a:xfrm>
            <a:off x="3215680" y="5486537"/>
            <a:ext cx="504056" cy="50405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2" name="iṥlíḋè">
            <a:extLst>
              <a:ext uri="{FF2B5EF4-FFF2-40B4-BE49-F238E27FC236}">
                <a16:creationId xmlns:a16="http://schemas.microsoft.com/office/drawing/2014/main" id="{E4F1B67C-F795-4D04-89EF-86450CEFD42F}"/>
              </a:ext>
            </a:extLst>
          </p:cNvPr>
          <p:cNvSpPr/>
          <p:nvPr/>
        </p:nvSpPr>
        <p:spPr bwMode="auto">
          <a:xfrm>
            <a:off x="3291766" y="5570770"/>
            <a:ext cx="351884" cy="335590"/>
          </a:xfrm>
          <a:custGeom>
            <a:avLst/>
            <a:gdLst>
              <a:gd name="connsiteX0" fmla="*/ 315778 w 607639"/>
              <a:gd name="connsiteY0" fmla="*/ 173080 h 579502"/>
              <a:gd name="connsiteX1" fmla="*/ 315778 w 607639"/>
              <a:gd name="connsiteY1" fmla="*/ 266058 h 579502"/>
              <a:gd name="connsiteX2" fmla="*/ 303493 w 607639"/>
              <a:gd name="connsiteY2" fmla="*/ 278325 h 579502"/>
              <a:gd name="connsiteX3" fmla="*/ 210375 w 607639"/>
              <a:gd name="connsiteY3" fmla="*/ 278325 h 579502"/>
              <a:gd name="connsiteX4" fmla="*/ 303493 w 607639"/>
              <a:gd name="connsiteY4" fmla="*/ 359925 h 579502"/>
              <a:gd name="connsiteX5" fmla="*/ 397500 w 607639"/>
              <a:gd name="connsiteY5" fmla="*/ 266058 h 579502"/>
              <a:gd name="connsiteX6" fmla="*/ 315778 w 607639"/>
              <a:gd name="connsiteY6" fmla="*/ 173080 h 579502"/>
              <a:gd name="connsiteX7" fmla="*/ 249814 w 607639"/>
              <a:gd name="connsiteY7" fmla="*/ 160816 h 579502"/>
              <a:gd name="connsiteX8" fmla="*/ 198110 w 607639"/>
              <a:gd name="connsiteY8" fmla="*/ 212449 h 579502"/>
              <a:gd name="connsiteX9" fmla="*/ 249814 w 607639"/>
              <a:gd name="connsiteY9" fmla="*/ 212449 h 579502"/>
              <a:gd name="connsiteX10" fmla="*/ 303493 w 607639"/>
              <a:gd name="connsiteY10" fmla="*/ 147835 h 579502"/>
              <a:gd name="connsiteX11" fmla="*/ 421981 w 607639"/>
              <a:gd name="connsiteY11" fmla="*/ 266058 h 579502"/>
              <a:gd name="connsiteX12" fmla="*/ 303493 w 607639"/>
              <a:gd name="connsiteY12" fmla="*/ 384370 h 579502"/>
              <a:gd name="connsiteX13" fmla="*/ 185093 w 607639"/>
              <a:gd name="connsiteY13" fmla="*/ 266058 h 579502"/>
              <a:gd name="connsiteX14" fmla="*/ 197289 w 607639"/>
              <a:gd name="connsiteY14" fmla="*/ 253880 h 579502"/>
              <a:gd name="connsiteX15" fmla="*/ 291297 w 607639"/>
              <a:gd name="connsiteY15" fmla="*/ 253880 h 579502"/>
              <a:gd name="connsiteX16" fmla="*/ 291297 w 607639"/>
              <a:gd name="connsiteY16" fmla="*/ 160013 h 579502"/>
              <a:gd name="connsiteX17" fmla="*/ 303493 w 607639"/>
              <a:gd name="connsiteY17" fmla="*/ 147835 h 579502"/>
              <a:gd name="connsiteX18" fmla="*/ 262095 w 607639"/>
              <a:gd name="connsiteY18" fmla="*/ 135133 h 579502"/>
              <a:gd name="connsiteX19" fmla="*/ 274287 w 607639"/>
              <a:gd name="connsiteY19" fmla="*/ 147397 h 579502"/>
              <a:gd name="connsiteX20" fmla="*/ 274287 w 607639"/>
              <a:gd name="connsiteY20" fmla="*/ 224713 h 579502"/>
              <a:gd name="connsiteX21" fmla="*/ 262095 w 607639"/>
              <a:gd name="connsiteY21" fmla="*/ 236888 h 579502"/>
              <a:gd name="connsiteX22" fmla="*/ 184672 w 607639"/>
              <a:gd name="connsiteY22" fmla="*/ 236888 h 579502"/>
              <a:gd name="connsiteX23" fmla="*/ 172391 w 607639"/>
              <a:gd name="connsiteY23" fmla="*/ 224713 h 579502"/>
              <a:gd name="connsiteX24" fmla="*/ 262095 w 607639"/>
              <a:gd name="connsiteY24" fmla="*/ 135133 h 579502"/>
              <a:gd name="connsiteX25" fmla="*/ 58120 w 607639"/>
              <a:gd name="connsiteY25" fmla="*/ 108514 h 579502"/>
              <a:gd name="connsiteX26" fmla="*/ 58120 w 607639"/>
              <a:gd name="connsiteY26" fmla="*/ 413970 h 579502"/>
              <a:gd name="connsiteX27" fmla="*/ 549430 w 607639"/>
              <a:gd name="connsiteY27" fmla="*/ 413970 h 579502"/>
              <a:gd name="connsiteX28" fmla="*/ 549430 w 607639"/>
              <a:gd name="connsiteY28" fmla="*/ 108514 h 579502"/>
              <a:gd name="connsiteX29" fmla="*/ 27236 w 607639"/>
              <a:gd name="connsiteY29" fmla="*/ 56079 h 579502"/>
              <a:gd name="connsiteX30" fmla="*/ 27236 w 607639"/>
              <a:gd name="connsiteY30" fmla="*/ 81319 h 579502"/>
              <a:gd name="connsiteX31" fmla="*/ 580403 w 607639"/>
              <a:gd name="connsiteY31" fmla="*/ 81319 h 579502"/>
              <a:gd name="connsiteX32" fmla="*/ 580403 w 607639"/>
              <a:gd name="connsiteY32" fmla="*/ 56079 h 579502"/>
              <a:gd name="connsiteX33" fmla="*/ 303775 w 607639"/>
              <a:gd name="connsiteY33" fmla="*/ 0 h 579502"/>
              <a:gd name="connsiteX34" fmla="*/ 317393 w 607639"/>
              <a:gd name="connsiteY34" fmla="*/ 13597 h 579502"/>
              <a:gd name="connsiteX35" fmla="*/ 317393 w 607639"/>
              <a:gd name="connsiteY35" fmla="*/ 28884 h 579502"/>
              <a:gd name="connsiteX36" fmla="*/ 580403 w 607639"/>
              <a:gd name="connsiteY36" fmla="*/ 28884 h 579502"/>
              <a:gd name="connsiteX37" fmla="*/ 607639 w 607639"/>
              <a:gd name="connsiteY37" fmla="*/ 56079 h 579502"/>
              <a:gd name="connsiteX38" fmla="*/ 607639 w 607639"/>
              <a:gd name="connsiteY38" fmla="*/ 81319 h 579502"/>
              <a:gd name="connsiteX39" fmla="*/ 580403 w 607639"/>
              <a:gd name="connsiteY39" fmla="*/ 108514 h 579502"/>
              <a:gd name="connsiteX40" fmla="*/ 576665 w 607639"/>
              <a:gd name="connsiteY40" fmla="*/ 108514 h 579502"/>
              <a:gd name="connsiteX41" fmla="*/ 576665 w 607639"/>
              <a:gd name="connsiteY41" fmla="*/ 413970 h 579502"/>
              <a:gd name="connsiteX42" fmla="*/ 549430 w 607639"/>
              <a:gd name="connsiteY42" fmla="*/ 441165 h 579502"/>
              <a:gd name="connsiteX43" fmla="*/ 317393 w 607639"/>
              <a:gd name="connsiteY43" fmla="*/ 441165 h 579502"/>
              <a:gd name="connsiteX44" fmla="*/ 317393 w 607639"/>
              <a:gd name="connsiteY44" fmla="*/ 481069 h 579502"/>
              <a:gd name="connsiteX45" fmla="*/ 418236 w 607639"/>
              <a:gd name="connsiteY45" fmla="*/ 554923 h 579502"/>
              <a:gd name="connsiteX46" fmla="*/ 421173 w 607639"/>
              <a:gd name="connsiteY46" fmla="*/ 573942 h 579502"/>
              <a:gd name="connsiteX47" fmla="*/ 410225 w 607639"/>
              <a:gd name="connsiteY47" fmla="*/ 579452 h 579502"/>
              <a:gd name="connsiteX48" fmla="*/ 402215 w 607639"/>
              <a:gd name="connsiteY48" fmla="*/ 576874 h 579502"/>
              <a:gd name="connsiteX49" fmla="*/ 317393 w 607639"/>
              <a:gd name="connsiteY49" fmla="*/ 514752 h 579502"/>
              <a:gd name="connsiteX50" fmla="*/ 317393 w 607639"/>
              <a:gd name="connsiteY50" fmla="*/ 565854 h 579502"/>
              <a:gd name="connsiteX51" fmla="*/ 303775 w 607639"/>
              <a:gd name="connsiteY51" fmla="*/ 579452 h 579502"/>
              <a:gd name="connsiteX52" fmla="*/ 290157 w 607639"/>
              <a:gd name="connsiteY52" fmla="*/ 565854 h 579502"/>
              <a:gd name="connsiteX53" fmla="*/ 290157 w 607639"/>
              <a:gd name="connsiteY53" fmla="*/ 514752 h 579502"/>
              <a:gd name="connsiteX54" fmla="*/ 205424 w 607639"/>
              <a:gd name="connsiteY54" fmla="*/ 576874 h 579502"/>
              <a:gd name="connsiteX55" fmla="*/ 186377 w 607639"/>
              <a:gd name="connsiteY55" fmla="*/ 573942 h 579502"/>
              <a:gd name="connsiteX56" fmla="*/ 189314 w 607639"/>
              <a:gd name="connsiteY56" fmla="*/ 554923 h 579502"/>
              <a:gd name="connsiteX57" fmla="*/ 290157 w 607639"/>
              <a:gd name="connsiteY57" fmla="*/ 481069 h 579502"/>
              <a:gd name="connsiteX58" fmla="*/ 290157 w 607639"/>
              <a:gd name="connsiteY58" fmla="*/ 441165 h 579502"/>
              <a:gd name="connsiteX59" fmla="*/ 58120 w 607639"/>
              <a:gd name="connsiteY59" fmla="*/ 441165 h 579502"/>
              <a:gd name="connsiteX60" fmla="*/ 30885 w 607639"/>
              <a:gd name="connsiteY60" fmla="*/ 413970 h 579502"/>
              <a:gd name="connsiteX61" fmla="*/ 30885 w 607639"/>
              <a:gd name="connsiteY61" fmla="*/ 108514 h 579502"/>
              <a:gd name="connsiteX62" fmla="*/ 27236 w 607639"/>
              <a:gd name="connsiteY62" fmla="*/ 108514 h 579502"/>
              <a:gd name="connsiteX63" fmla="*/ 0 w 607639"/>
              <a:gd name="connsiteY63" fmla="*/ 81319 h 579502"/>
              <a:gd name="connsiteX64" fmla="*/ 0 w 607639"/>
              <a:gd name="connsiteY64" fmla="*/ 56079 h 579502"/>
              <a:gd name="connsiteX65" fmla="*/ 27236 w 607639"/>
              <a:gd name="connsiteY65" fmla="*/ 28884 h 579502"/>
              <a:gd name="connsiteX66" fmla="*/ 290157 w 607639"/>
              <a:gd name="connsiteY66" fmla="*/ 28884 h 579502"/>
              <a:gd name="connsiteX67" fmla="*/ 290157 w 607639"/>
              <a:gd name="connsiteY67" fmla="*/ 13597 h 579502"/>
              <a:gd name="connsiteX68" fmla="*/ 303775 w 607639"/>
              <a:gd name="connsiteY68" fmla="*/ 0 h 57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07639" h="579502">
                <a:moveTo>
                  <a:pt x="315778" y="173080"/>
                </a:moveTo>
                <a:lnTo>
                  <a:pt x="315778" y="266058"/>
                </a:lnTo>
                <a:cubicBezTo>
                  <a:pt x="315778" y="272814"/>
                  <a:pt x="310258" y="278325"/>
                  <a:pt x="303493" y="278325"/>
                </a:cubicBezTo>
                <a:lnTo>
                  <a:pt x="210375" y="278325"/>
                </a:lnTo>
                <a:cubicBezTo>
                  <a:pt x="216429" y="324281"/>
                  <a:pt x="255866" y="359925"/>
                  <a:pt x="303493" y="359925"/>
                </a:cubicBezTo>
                <a:cubicBezTo>
                  <a:pt x="355303" y="359925"/>
                  <a:pt x="397500" y="317792"/>
                  <a:pt x="397500" y="266058"/>
                </a:cubicBezTo>
                <a:cubicBezTo>
                  <a:pt x="397500" y="218502"/>
                  <a:pt x="361802" y="179124"/>
                  <a:pt x="315778" y="173080"/>
                </a:cubicBezTo>
                <a:close/>
                <a:moveTo>
                  <a:pt x="249814" y="160816"/>
                </a:moveTo>
                <a:cubicBezTo>
                  <a:pt x="223740" y="165793"/>
                  <a:pt x="203093" y="186410"/>
                  <a:pt x="198110" y="212449"/>
                </a:cubicBezTo>
                <a:lnTo>
                  <a:pt x="249814" y="212449"/>
                </a:lnTo>
                <a:close/>
                <a:moveTo>
                  <a:pt x="303493" y="147835"/>
                </a:moveTo>
                <a:cubicBezTo>
                  <a:pt x="368835" y="147835"/>
                  <a:pt x="421981" y="200902"/>
                  <a:pt x="421981" y="266058"/>
                </a:cubicBezTo>
                <a:cubicBezTo>
                  <a:pt x="421981" y="331303"/>
                  <a:pt x="368835" y="384370"/>
                  <a:pt x="303493" y="384370"/>
                </a:cubicBezTo>
                <a:cubicBezTo>
                  <a:pt x="238239" y="384370"/>
                  <a:pt x="185093" y="331303"/>
                  <a:pt x="185093" y="266058"/>
                </a:cubicBezTo>
                <a:cubicBezTo>
                  <a:pt x="185093" y="259303"/>
                  <a:pt x="190523" y="253880"/>
                  <a:pt x="197289" y="253880"/>
                </a:cubicBezTo>
                <a:lnTo>
                  <a:pt x="291297" y="253880"/>
                </a:lnTo>
                <a:lnTo>
                  <a:pt x="291297" y="160013"/>
                </a:lnTo>
                <a:cubicBezTo>
                  <a:pt x="291297" y="153257"/>
                  <a:pt x="296727" y="147835"/>
                  <a:pt x="303493" y="147835"/>
                </a:cubicBezTo>
                <a:close/>
                <a:moveTo>
                  <a:pt x="262095" y="135133"/>
                </a:moveTo>
                <a:cubicBezTo>
                  <a:pt x="268859" y="135133"/>
                  <a:pt x="274287" y="140643"/>
                  <a:pt x="274287" y="147397"/>
                </a:cubicBezTo>
                <a:lnTo>
                  <a:pt x="274287" y="224713"/>
                </a:lnTo>
                <a:cubicBezTo>
                  <a:pt x="274287" y="231467"/>
                  <a:pt x="268859" y="236888"/>
                  <a:pt x="262095" y="236888"/>
                </a:cubicBezTo>
                <a:lnTo>
                  <a:pt x="184672" y="236888"/>
                </a:lnTo>
                <a:cubicBezTo>
                  <a:pt x="177909" y="236888"/>
                  <a:pt x="172391" y="231467"/>
                  <a:pt x="172391" y="224713"/>
                </a:cubicBezTo>
                <a:cubicBezTo>
                  <a:pt x="172391" y="175302"/>
                  <a:pt x="212616" y="135133"/>
                  <a:pt x="262095" y="135133"/>
                </a:cubicBezTo>
                <a:close/>
                <a:moveTo>
                  <a:pt x="58120" y="108514"/>
                </a:moveTo>
                <a:lnTo>
                  <a:pt x="58120" y="413970"/>
                </a:lnTo>
                <a:lnTo>
                  <a:pt x="549430" y="413970"/>
                </a:lnTo>
                <a:lnTo>
                  <a:pt x="549430" y="108514"/>
                </a:lnTo>
                <a:close/>
                <a:moveTo>
                  <a:pt x="27236" y="56079"/>
                </a:moveTo>
                <a:lnTo>
                  <a:pt x="27236" y="81319"/>
                </a:lnTo>
                <a:lnTo>
                  <a:pt x="580403" y="81319"/>
                </a:lnTo>
                <a:lnTo>
                  <a:pt x="580403" y="56079"/>
                </a:lnTo>
                <a:close/>
                <a:moveTo>
                  <a:pt x="303775" y="0"/>
                </a:moveTo>
                <a:cubicBezTo>
                  <a:pt x="311341" y="0"/>
                  <a:pt x="317393" y="6132"/>
                  <a:pt x="317393" y="13597"/>
                </a:cubicBezTo>
                <a:lnTo>
                  <a:pt x="317393" y="28884"/>
                </a:lnTo>
                <a:lnTo>
                  <a:pt x="580403" y="28884"/>
                </a:lnTo>
                <a:cubicBezTo>
                  <a:pt x="595356" y="28884"/>
                  <a:pt x="607639" y="41148"/>
                  <a:pt x="607639" y="56079"/>
                </a:cubicBezTo>
                <a:lnTo>
                  <a:pt x="607639" y="81319"/>
                </a:lnTo>
                <a:cubicBezTo>
                  <a:pt x="607639" y="96338"/>
                  <a:pt x="595356" y="108514"/>
                  <a:pt x="580403" y="108514"/>
                </a:cubicBezTo>
                <a:lnTo>
                  <a:pt x="576665" y="108514"/>
                </a:lnTo>
                <a:lnTo>
                  <a:pt x="576665" y="413970"/>
                </a:lnTo>
                <a:cubicBezTo>
                  <a:pt x="576665" y="428990"/>
                  <a:pt x="564472" y="441165"/>
                  <a:pt x="549430" y="441165"/>
                </a:cubicBezTo>
                <a:lnTo>
                  <a:pt x="317393" y="441165"/>
                </a:lnTo>
                <a:lnTo>
                  <a:pt x="317393" y="481069"/>
                </a:lnTo>
                <a:lnTo>
                  <a:pt x="418236" y="554923"/>
                </a:lnTo>
                <a:cubicBezTo>
                  <a:pt x="424377" y="559366"/>
                  <a:pt x="425623" y="567898"/>
                  <a:pt x="421173" y="573942"/>
                </a:cubicBezTo>
                <a:cubicBezTo>
                  <a:pt x="418503" y="577585"/>
                  <a:pt x="414409" y="579452"/>
                  <a:pt x="410225" y="579452"/>
                </a:cubicBezTo>
                <a:cubicBezTo>
                  <a:pt x="407466" y="579452"/>
                  <a:pt x="404618" y="578652"/>
                  <a:pt x="402215" y="576874"/>
                </a:cubicBezTo>
                <a:lnTo>
                  <a:pt x="317393" y="514752"/>
                </a:lnTo>
                <a:lnTo>
                  <a:pt x="317393" y="565854"/>
                </a:lnTo>
                <a:cubicBezTo>
                  <a:pt x="317393" y="573408"/>
                  <a:pt x="311341" y="579452"/>
                  <a:pt x="303775" y="579452"/>
                </a:cubicBezTo>
                <a:cubicBezTo>
                  <a:pt x="296299" y="579452"/>
                  <a:pt x="290157" y="573408"/>
                  <a:pt x="290157" y="565854"/>
                </a:cubicBezTo>
                <a:lnTo>
                  <a:pt x="290157" y="514752"/>
                </a:lnTo>
                <a:lnTo>
                  <a:pt x="205424" y="576874"/>
                </a:lnTo>
                <a:cubicBezTo>
                  <a:pt x="199372" y="581318"/>
                  <a:pt x="190827" y="579985"/>
                  <a:pt x="186377" y="573942"/>
                </a:cubicBezTo>
                <a:cubicBezTo>
                  <a:pt x="181927" y="567898"/>
                  <a:pt x="183262" y="559366"/>
                  <a:pt x="189314" y="554923"/>
                </a:cubicBezTo>
                <a:lnTo>
                  <a:pt x="290157" y="481069"/>
                </a:lnTo>
                <a:lnTo>
                  <a:pt x="290157" y="441165"/>
                </a:lnTo>
                <a:lnTo>
                  <a:pt x="58120" y="441165"/>
                </a:lnTo>
                <a:cubicBezTo>
                  <a:pt x="43167" y="441165"/>
                  <a:pt x="30885" y="428990"/>
                  <a:pt x="30885" y="413970"/>
                </a:cubicBezTo>
                <a:lnTo>
                  <a:pt x="30885" y="108514"/>
                </a:lnTo>
                <a:lnTo>
                  <a:pt x="27236" y="108514"/>
                </a:lnTo>
                <a:cubicBezTo>
                  <a:pt x="12194" y="108514"/>
                  <a:pt x="0" y="96338"/>
                  <a:pt x="0" y="81319"/>
                </a:cubicBezTo>
                <a:lnTo>
                  <a:pt x="0" y="56079"/>
                </a:lnTo>
                <a:cubicBezTo>
                  <a:pt x="0" y="41148"/>
                  <a:pt x="12194" y="28884"/>
                  <a:pt x="27236" y="28884"/>
                </a:cubicBezTo>
                <a:lnTo>
                  <a:pt x="290157" y="28884"/>
                </a:lnTo>
                <a:lnTo>
                  <a:pt x="290157" y="13597"/>
                </a:lnTo>
                <a:cubicBezTo>
                  <a:pt x="290157" y="6132"/>
                  <a:pt x="296299" y="0"/>
                  <a:pt x="3037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" name="išḻïḋè">
            <a:extLst>
              <a:ext uri="{FF2B5EF4-FFF2-40B4-BE49-F238E27FC236}">
                <a16:creationId xmlns:a16="http://schemas.microsoft.com/office/drawing/2014/main" id="{C2451427-B0E9-4C98-9AB6-612F71A8AE79}"/>
              </a:ext>
            </a:extLst>
          </p:cNvPr>
          <p:cNvSpPr/>
          <p:nvPr/>
        </p:nvSpPr>
        <p:spPr bwMode="auto">
          <a:xfrm>
            <a:off x="2803419" y="2946740"/>
            <a:ext cx="1388858" cy="1454654"/>
          </a:xfrm>
          <a:custGeom>
            <a:avLst/>
            <a:gdLst>
              <a:gd name="T0" fmla="*/ 1516 w 1562"/>
              <a:gd name="T1" fmla="*/ 0 h 1636"/>
              <a:gd name="T2" fmla="*/ 1562 w 1562"/>
              <a:gd name="T3" fmla="*/ 11 h 1636"/>
              <a:gd name="T4" fmla="*/ 781 w 1562"/>
              <a:gd name="T5" fmla="*/ 1636 h 1636"/>
              <a:gd name="T6" fmla="*/ 0 w 1562"/>
              <a:gd name="T7" fmla="*/ 11 h 1636"/>
              <a:gd name="T8" fmla="*/ 57 w 1562"/>
              <a:gd name="T9" fmla="*/ 0 h 1636"/>
              <a:gd name="T10" fmla="*/ 1516 w 1562"/>
              <a:gd name="T11" fmla="*/ 0 h 1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62" h="1636">
                <a:moveTo>
                  <a:pt x="1516" y="0"/>
                </a:moveTo>
                <a:lnTo>
                  <a:pt x="1562" y="11"/>
                </a:lnTo>
                <a:lnTo>
                  <a:pt x="781" y="1636"/>
                </a:lnTo>
                <a:lnTo>
                  <a:pt x="0" y="11"/>
                </a:lnTo>
                <a:lnTo>
                  <a:pt x="57" y="0"/>
                </a:lnTo>
                <a:lnTo>
                  <a:pt x="151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" name="íšḻîďe">
            <a:extLst>
              <a:ext uri="{FF2B5EF4-FFF2-40B4-BE49-F238E27FC236}">
                <a16:creationId xmlns:a16="http://schemas.microsoft.com/office/drawing/2014/main" id="{5A463538-880E-42DC-929F-B9FC327B7269}"/>
              </a:ext>
            </a:extLst>
          </p:cNvPr>
          <p:cNvSpPr/>
          <p:nvPr/>
        </p:nvSpPr>
        <p:spPr bwMode="auto">
          <a:xfrm>
            <a:off x="2792749" y="2692442"/>
            <a:ext cx="1410197" cy="45791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" name="iṩḻïḓè">
            <a:extLst>
              <a:ext uri="{FF2B5EF4-FFF2-40B4-BE49-F238E27FC236}">
                <a16:creationId xmlns:a16="http://schemas.microsoft.com/office/drawing/2014/main" id="{90F40F56-DA92-4DF9-8FF6-395A4FA2C5F4}"/>
              </a:ext>
            </a:extLst>
          </p:cNvPr>
          <p:cNvSpPr txBox="1"/>
          <p:nvPr/>
        </p:nvSpPr>
        <p:spPr>
          <a:xfrm>
            <a:off x="2782080" y="2157494"/>
            <a:ext cx="1410198" cy="992579"/>
          </a:xfrm>
          <a:prstGeom prst="rect">
            <a:avLst/>
          </a:prstGeom>
          <a:noFill/>
          <a:effectLst/>
        </p:spPr>
        <p:txBody>
          <a:bodyPr wrap="none" anchor="ctr" anchorCtr="1">
            <a:noAutofit/>
          </a:bodyPr>
          <a:lstStyle/>
          <a:p>
            <a:pPr algn="ctr"/>
            <a:r>
              <a:rPr lang="id-ID" sz="6000" b="1" dirty="0">
                <a:solidFill>
                  <a:schemeClr val="accent2"/>
                </a:solidFill>
                <a:latin typeface="Impact" panose="020B0806030902050204" pitchFamily="34" charset="0"/>
              </a:rPr>
              <a:t>0</a:t>
            </a:r>
            <a:r>
              <a:rPr lang="en-US" sz="6000" b="1" dirty="0">
                <a:solidFill>
                  <a:schemeClr val="accent2"/>
                </a:solidFill>
                <a:latin typeface="Impact" panose="020B0806030902050204" pitchFamily="34" charset="0"/>
              </a:rPr>
              <a:t>2</a:t>
            </a:r>
          </a:p>
        </p:txBody>
      </p:sp>
      <p:cxnSp>
        <p:nvCxnSpPr>
          <p:cNvPr id="12" name="肘形连接符 11">
            <a:extLst>
              <a:ext uri="{FF2B5EF4-FFF2-40B4-BE49-F238E27FC236}">
                <a16:creationId xmlns:a16="http://schemas.microsoft.com/office/drawing/2014/main" id="{96E61A88-8579-4C9A-9DFB-FDA62ADEB40B}"/>
              </a:ext>
            </a:extLst>
          </p:cNvPr>
          <p:cNvCxnSpPr>
            <a:stCxn id="9" idx="2"/>
            <a:endCxn id="29" idx="1"/>
          </p:cNvCxnSpPr>
          <p:nvPr/>
        </p:nvCxnSpPr>
        <p:spPr>
          <a:xfrm>
            <a:off x="3497848" y="4401394"/>
            <a:ext cx="1660496" cy="314926"/>
          </a:xfrm>
          <a:prstGeom prst="bentConnector3">
            <a:avLst>
              <a:gd name="adj1" fmla="val -112"/>
            </a:avLst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íśḷîdé">
            <a:extLst>
              <a:ext uri="{FF2B5EF4-FFF2-40B4-BE49-F238E27FC236}">
                <a16:creationId xmlns:a16="http://schemas.microsoft.com/office/drawing/2014/main" id="{81BFD2DB-4842-4CCD-8BC3-514F5D8C7A99}"/>
              </a:ext>
            </a:extLst>
          </p:cNvPr>
          <p:cNvSpPr/>
          <p:nvPr/>
        </p:nvSpPr>
        <p:spPr>
          <a:xfrm>
            <a:off x="5158344" y="4464292"/>
            <a:ext cx="504056" cy="50405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0" name="ïṩḷídê">
            <a:extLst>
              <a:ext uri="{FF2B5EF4-FFF2-40B4-BE49-F238E27FC236}">
                <a16:creationId xmlns:a16="http://schemas.microsoft.com/office/drawing/2014/main" id="{0B86721B-16F5-4CAF-A491-48A99A636F88}"/>
              </a:ext>
            </a:extLst>
          </p:cNvPr>
          <p:cNvSpPr/>
          <p:nvPr/>
        </p:nvSpPr>
        <p:spPr bwMode="auto">
          <a:xfrm>
            <a:off x="5234430" y="4548525"/>
            <a:ext cx="351884" cy="335590"/>
          </a:xfrm>
          <a:custGeom>
            <a:avLst/>
            <a:gdLst>
              <a:gd name="connsiteX0" fmla="*/ 315778 w 607639"/>
              <a:gd name="connsiteY0" fmla="*/ 173080 h 579502"/>
              <a:gd name="connsiteX1" fmla="*/ 315778 w 607639"/>
              <a:gd name="connsiteY1" fmla="*/ 266058 h 579502"/>
              <a:gd name="connsiteX2" fmla="*/ 303493 w 607639"/>
              <a:gd name="connsiteY2" fmla="*/ 278325 h 579502"/>
              <a:gd name="connsiteX3" fmla="*/ 210375 w 607639"/>
              <a:gd name="connsiteY3" fmla="*/ 278325 h 579502"/>
              <a:gd name="connsiteX4" fmla="*/ 303493 w 607639"/>
              <a:gd name="connsiteY4" fmla="*/ 359925 h 579502"/>
              <a:gd name="connsiteX5" fmla="*/ 397500 w 607639"/>
              <a:gd name="connsiteY5" fmla="*/ 266058 h 579502"/>
              <a:gd name="connsiteX6" fmla="*/ 315778 w 607639"/>
              <a:gd name="connsiteY6" fmla="*/ 173080 h 579502"/>
              <a:gd name="connsiteX7" fmla="*/ 249814 w 607639"/>
              <a:gd name="connsiteY7" fmla="*/ 160816 h 579502"/>
              <a:gd name="connsiteX8" fmla="*/ 198110 w 607639"/>
              <a:gd name="connsiteY8" fmla="*/ 212449 h 579502"/>
              <a:gd name="connsiteX9" fmla="*/ 249814 w 607639"/>
              <a:gd name="connsiteY9" fmla="*/ 212449 h 579502"/>
              <a:gd name="connsiteX10" fmla="*/ 303493 w 607639"/>
              <a:gd name="connsiteY10" fmla="*/ 147835 h 579502"/>
              <a:gd name="connsiteX11" fmla="*/ 421981 w 607639"/>
              <a:gd name="connsiteY11" fmla="*/ 266058 h 579502"/>
              <a:gd name="connsiteX12" fmla="*/ 303493 w 607639"/>
              <a:gd name="connsiteY12" fmla="*/ 384370 h 579502"/>
              <a:gd name="connsiteX13" fmla="*/ 185093 w 607639"/>
              <a:gd name="connsiteY13" fmla="*/ 266058 h 579502"/>
              <a:gd name="connsiteX14" fmla="*/ 197289 w 607639"/>
              <a:gd name="connsiteY14" fmla="*/ 253880 h 579502"/>
              <a:gd name="connsiteX15" fmla="*/ 291297 w 607639"/>
              <a:gd name="connsiteY15" fmla="*/ 253880 h 579502"/>
              <a:gd name="connsiteX16" fmla="*/ 291297 w 607639"/>
              <a:gd name="connsiteY16" fmla="*/ 160013 h 579502"/>
              <a:gd name="connsiteX17" fmla="*/ 303493 w 607639"/>
              <a:gd name="connsiteY17" fmla="*/ 147835 h 579502"/>
              <a:gd name="connsiteX18" fmla="*/ 262095 w 607639"/>
              <a:gd name="connsiteY18" fmla="*/ 135133 h 579502"/>
              <a:gd name="connsiteX19" fmla="*/ 274287 w 607639"/>
              <a:gd name="connsiteY19" fmla="*/ 147397 h 579502"/>
              <a:gd name="connsiteX20" fmla="*/ 274287 w 607639"/>
              <a:gd name="connsiteY20" fmla="*/ 224713 h 579502"/>
              <a:gd name="connsiteX21" fmla="*/ 262095 w 607639"/>
              <a:gd name="connsiteY21" fmla="*/ 236888 h 579502"/>
              <a:gd name="connsiteX22" fmla="*/ 184672 w 607639"/>
              <a:gd name="connsiteY22" fmla="*/ 236888 h 579502"/>
              <a:gd name="connsiteX23" fmla="*/ 172391 w 607639"/>
              <a:gd name="connsiteY23" fmla="*/ 224713 h 579502"/>
              <a:gd name="connsiteX24" fmla="*/ 262095 w 607639"/>
              <a:gd name="connsiteY24" fmla="*/ 135133 h 579502"/>
              <a:gd name="connsiteX25" fmla="*/ 58120 w 607639"/>
              <a:gd name="connsiteY25" fmla="*/ 108514 h 579502"/>
              <a:gd name="connsiteX26" fmla="*/ 58120 w 607639"/>
              <a:gd name="connsiteY26" fmla="*/ 413970 h 579502"/>
              <a:gd name="connsiteX27" fmla="*/ 549430 w 607639"/>
              <a:gd name="connsiteY27" fmla="*/ 413970 h 579502"/>
              <a:gd name="connsiteX28" fmla="*/ 549430 w 607639"/>
              <a:gd name="connsiteY28" fmla="*/ 108514 h 579502"/>
              <a:gd name="connsiteX29" fmla="*/ 27236 w 607639"/>
              <a:gd name="connsiteY29" fmla="*/ 56079 h 579502"/>
              <a:gd name="connsiteX30" fmla="*/ 27236 w 607639"/>
              <a:gd name="connsiteY30" fmla="*/ 81319 h 579502"/>
              <a:gd name="connsiteX31" fmla="*/ 580403 w 607639"/>
              <a:gd name="connsiteY31" fmla="*/ 81319 h 579502"/>
              <a:gd name="connsiteX32" fmla="*/ 580403 w 607639"/>
              <a:gd name="connsiteY32" fmla="*/ 56079 h 579502"/>
              <a:gd name="connsiteX33" fmla="*/ 303775 w 607639"/>
              <a:gd name="connsiteY33" fmla="*/ 0 h 579502"/>
              <a:gd name="connsiteX34" fmla="*/ 317393 w 607639"/>
              <a:gd name="connsiteY34" fmla="*/ 13597 h 579502"/>
              <a:gd name="connsiteX35" fmla="*/ 317393 w 607639"/>
              <a:gd name="connsiteY35" fmla="*/ 28884 h 579502"/>
              <a:gd name="connsiteX36" fmla="*/ 580403 w 607639"/>
              <a:gd name="connsiteY36" fmla="*/ 28884 h 579502"/>
              <a:gd name="connsiteX37" fmla="*/ 607639 w 607639"/>
              <a:gd name="connsiteY37" fmla="*/ 56079 h 579502"/>
              <a:gd name="connsiteX38" fmla="*/ 607639 w 607639"/>
              <a:gd name="connsiteY38" fmla="*/ 81319 h 579502"/>
              <a:gd name="connsiteX39" fmla="*/ 580403 w 607639"/>
              <a:gd name="connsiteY39" fmla="*/ 108514 h 579502"/>
              <a:gd name="connsiteX40" fmla="*/ 576665 w 607639"/>
              <a:gd name="connsiteY40" fmla="*/ 108514 h 579502"/>
              <a:gd name="connsiteX41" fmla="*/ 576665 w 607639"/>
              <a:gd name="connsiteY41" fmla="*/ 413970 h 579502"/>
              <a:gd name="connsiteX42" fmla="*/ 549430 w 607639"/>
              <a:gd name="connsiteY42" fmla="*/ 441165 h 579502"/>
              <a:gd name="connsiteX43" fmla="*/ 317393 w 607639"/>
              <a:gd name="connsiteY43" fmla="*/ 441165 h 579502"/>
              <a:gd name="connsiteX44" fmla="*/ 317393 w 607639"/>
              <a:gd name="connsiteY44" fmla="*/ 481069 h 579502"/>
              <a:gd name="connsiteX45" fmla="*/ 418236 w 607639"/>
              <a:gd name="connsiteY45" fmla="*/ 554923 h 579502"/>
              <a:gd name="connsiteX46" fmla="*/ 421173 w 607639"/>
              <a:gd name="connsiteY46" fmla="*/ 573942 h 579502"/>
              <a:gd name="connsiteX47" fmla="*/ 410225 w 607639"/>
              <a:gd name="connsiteY47" fmla="*/ 579452 h 579502"/>
              <a:gd name="connsiteX48" fmla="*/ 402215 w 607639"/>
              <a:gd name="connsiteY48" fmla="*/ 576874 h 579502"/>
              <a:gd name="connsiteX49" fmla="*/ 317393 w 607639"/>
              <a:gd name="connsiteY49" fmla="*/ 514752 h 579502"/>
              <a:gd name="connsiteX50" fmla="*/ 317393 w 607639"/>
              <a:gd name="connsiteY50" fmla="*/ 565854 h 579502"/>
              <a:gd name="connsiteX51" fmla="*/ 303775 w 607639"/>
              <a:gd name="connsiteY51" fmla="*/ 579452 h 579502"/>
              <a:gd name="connsiteX52" fmla="*/ 290157 w 607639"/>
              <a:gd name="connsiteY52" fmla="*/ 565854 h 579502"/>
              <a:gd name="connsiteX53" fmla="*/ 290157 w 607639"/>
              <a:gd name="connsiteY53" fmla="*/ 514752 h 579502"/>
              <a:gd name="connsiteX54" fmla="*/ 205424 w 607639"/>
              <a:gd name="connsiteY54" fmla="*/ 576874 h 579502"/>
              <a:gd name="connsiteX55" fmla="*/ 186377 w 607639"/>
              <a:gd name="connsiteY55" fmla="*/ 573942 h 579502"/>
              <a:gd name="connsiteX56" fmla="*/ 189314 w 607639"/>
              <a:gd name="connsiteY56" fmla="*/ 554923 h 579502"/>
              <a:gd name="connsiteX57" fmla="*/ 290157 w 607639"/>
              <a:gd name="connsiteY57" fmla="*/ 481069 h 579502"/>
              <a:gd name="connsiteX58" fmla="*/ 290157 w 607639"/>
              <a:gd name="connsiteY58" fmla="*/ 441165 h 579502"/>
              <a:gd name="connsiteX59" fmla="*/ 58120 w 607639"/>
              <a:gd name="connsiteY59" fmla="*/ 441165 h 579502"/>
              <a:gd name="connsiteX60" fmla="*/ 30885 w 607639"/>
              <a:gd name="connsiteY60" fmla="*/ 413970 h 579502"/>
              <a:gd name="connsiteX61" fmla="*/ 30885 w 607639"/>
              <a:gd name="connsiteY61" fmla="*/ 108514 h 579502"/>
              <a:gd name="connsiteX62" fmla="*/ 27236 w 607639"/>
              <a:gd name="connsiteY62" fmla="*/ 108514 h 579502"/>
              <a:gd name="connsiteX63" fmla="*/ 0 w 607639"/>
              <a:gd name="connsiteY63" fmla="*/ 81319 h 579502"/>
              <a:gd name="connsiteX64" fmla="*/ 0 w 607639"/>
              <a:gd name="connsiteY64" fmla="*/ 56079 h 579502"/>
              <a:gd name="connsiteX65" fmla="*/ 27236 w 607639"/>
              <a:gd name="connsiteY65" fmla="*/ 28884 h 579502"/>
              <a:gd name="connsiteX66" fmla="*/ 290157 w 607639"/>
              <a:gd name="connsiteY66" fmla="*/ 28884 h 579502"/>
              <a:gd name="connsiteX67" fmla="*/ 290157 w 607639"/>
              <a:gd name="connsiteY67" fmla="*/ 13597 h 579502"/>
              <a:gd name="connsiteX68" fmla="*/ 303775 w 607639"/>
              <a:gd name="connsiteY68" fmla="*/ 0 h 57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07639" h="579502">
                <a:moveTo>
                  <a:pt x="315778" y="173080"/>
                </a:moveTo>
                <a:lnTo>
                  <a:pt x="315778" y="266058"/>
                </a:lnTo>
                <a:cubicBezTo>
                  <a:pt x="315778" y="272814"/>
                  <a:pt x="310258" y="278325"/>
                  <a:pt x="303493" y="278325"/>
                </a:cubicBezTo>
                <a:lnTo>
                  <a:pt x="210375" y="278325"/>
                </a:lnTo>
                <a:cubicBezTo>
                  <a:pt x="216429" y="324281"/>
                  <a:pt x="255866" y="359925"/>
                  <a:pt x="303493" y="359925"/>
                </a:cubicBezTo>
                <a:cubicBezTo>
                  <a:pt x="355303" y="359925"/>
                  <a:pt x="397500" y="317792"/>
                  <a:pt x="397500" y="266058"/>
                </a:cubicBezTo>
                <a:cubicBezTo>
                  <a:pt x="397500" y="218502"/>
                  <a:pt x="361802" y="179124"/>
                  <a:pt x="315778" y="173080"/>
                </a:cubicBezTo>
                <a:close/>
                <a:moveTo>
                  <a:pt x="249814" y="160816"/>
                </a:moveTo>
                <a:cubicBezTo>
                  <a:pt x="223740" y="165793"/>
                  <a:pt x="203093" y="186410"/>
                  <a:pt x="198110" y="212449"/>
                </a:cubicBezTo>
                <a:lnTo>
                  <a:pt x="249814" y="212449"/>
                </a:lnTo>
                <a:close/>
                <a:moveTo>
                  <a:pt x="303493" y="147835"/>
                </a:moveTo>
                <a:cubicBezTo>
                  <a:pt x="368835" y="147835"/>
                  <a:pt x="421981" y="200902"/>
                  <a:pt x="421981" y="266058"/>
                </a:cubicBezTo>
                <a:cubicBezTo>
                  <a:pt x="421981" y="331303"/>
                  <a:pt x="368835" y="384370"/>
                  <a:pt x="303493" y="384370"/>
                </a:cubicBezTo>
                <a:cubicBezTo>
                  <a:pt x="238239" y="384370"/>
                  <a:pt x="185093" y="331303"/>
                  <a:pt x="185093" y="266058"/>
                </a:cubicBezTo>
                <a:cubicBezTo>
                  <a:pt x="185093" y="259303"/>
                  <a:pt x="190523" y="253880"/>
                  <a:pt x="197289" y="253880"/>
                </a:cubicBezTo>
                <a:lnTo>
                  <a:pt x="291297" y="253880"/>
                </a:lnTo>
                <a:lnTo>
                  <a:pt x="291297" y="160013"/>
                </a:lnTo>
                <a:cubicBezTo>
                  <a:pt x="291297" y="153257"/>
                  <a:pt x="296727" y="147835"/>
                  <a:pt x="303493" y="147835"/>
                </a:cubicBezTo>
                <a:close/>
                <a:moveTo>
                  <a:pt x="262095" y="135133"/>
                </a:moveTo>
                <a:cubicBezTo>
                  <a:pt x="268859" y="135133"/>
                  <a:pt x="274287" y="140643"/>
                  <a:pt x="274287" y="147397"/>
                </a:cubicBezTo>
                <a:lnTo>
                  <a:pt x="274287" y="224713"/>
                </a:lnTo>
                <a:cubicBezTo>
                  <a:pt x="274287" y="231467"/>
                  <a:pt x="268859" y="236888"/>
                  <a:pt x="262095" y="236888"/>
                </a:cubicBezTo>
                <a:lnTo>
                  <a:pt x="184672" y="236888"/>
                </a:lnTo>
                <a:cubicBezTo>
                  <a:pt x="177909" y="236888"/>
                  <a:pt x="172391" y="231467"/>
                  <a:pt x="172391" y="224713"/>
                </a:cubicBezTo>
                <a:cubicBezTo>
                  <a:pt x="172391" y="175302"/>
                  <a:pt x="212616" y="135133"/>
                  <a:pt x="262095" y="135133"/>
                </a:cubicBezTo>
                <a:close/>
                <a:moveTo>
                  <a:pt x="58120" y="108514"/>
                </a:moveTo>
                <a:lnTo>
                  <a:pt x="58120" y="413970"/>
                </a:lnTo>
                <a:lnTo>
                  <a:pt x="549430" y="413970"/>
                </a:lnTo>
                <a:lnTo>
                  <a:pt x="549430" y="108514"/>
                </a:lnTo>
                <a:close/>
                <a:moveTo>
                  <a:pt x="27236" y="56079"/>
                </a:moveTo>
                <a:lnTo>
                  <a:pt x="27236" y="81319"/>
                </a:lnTo>
                <a:lnTo>
                  <a:pt x="580403" y="81319"/>
                </a:lnTo>
                <a:lnTo>
                  <a:pt x="580403" y="56079"/>
                </a:lnTo>
                <a:close/>
                <a:moveTo>
                  <a:pt x="303775" y="0"/>
                </a:moveTo>
                <a:cubicBezTo>
                  <a:pt x="311341" y="0"/>
                  <a:pt x="317393" y="6132"/>
                  <a:pt x="317393" y="13597"/>
                </a:cubicBezTo>
                <a:lnTo>
                  <a:pt x="317393" y="28884"/>
                </a:lnTo>
                <a:lnTo>
                  <a:pt x="580403" y="28884"/>
                </a:lnTo>
                <a:cubicBezTo>
                  <a:pt x="595356" y="28884"/>
                  <a:pt x="607639" y="41148"/>
                  <a:pt x="607639" y="56079"/>
                </a:cubicBezTo>
                <a:lnTo>
                  <a:pt x="607639" y="81319"/>
                </a:lnTo>
                <a:cubicBezTo>
                  <a:pt x="607639" y="96338"/>
                  <a:pt x="595356" y="108514"/>
                  <a:pt x="580403" y="108514"/>
                </a:cubicBezTo>
                <a:lnTo>
                  <a:pt x="576665" y="108514"/>
                </a:lnTo>
                <a:lnTo>
                  <a:pt x="576665" y="413970"/>
                </a:lnTo>
                <a:cubicBezTo>
                  <a:pt x="576665" y="428990"/>
                  <a:pt x="564472" y="441165"/>
                  <a:pt x="549430" y="441165"/>
                </a:cubicBezTo>
                <a:lnTo>
                  <a:pt x="317393" y="441165"/>
                </a:lnTo>
                <a:lnTo>
                  <a:pt x="317393" y="481069"/>
                </a:lnTo>
                <a:lnTo>
                  <a:pt x="418236" y="554923"/>
                </a:lnTo>
                <a:cubicBezTo>
                  <a:pt x="424377" y="559366"/>
                  <a:pt x="425623" y="567898"/>
                  <a:pt x="421173" y="573942"/>
                </a:cubicBezTo>
                <a:cubicBezTo>
                  <a:pt x="418503" y="577585"/>
                  <a:pt x="414409" y="579452"/>
                  <a:pt x="410225" y="579452"/>
                </a:cubicBezTo>
                <a:cubicBezTo>
                  <a:pt x="407466" y="579452"/>
                  <a:pt x="404618" y="578652"/>
                  <a:pt x="402215" y="576874"/>
                </a:cubicBezTo>
                <a:lnTo>
                  <a:pt x="317393" y="514752"/>
                </a:lnTo>
                <a:lnTo>
                  <a:pt x="317393" y="565854"/>
                </a:lnTo>
                <a:cubicBezTo>
                  <a:pt x="317393" y="573408"/>
                  <a:pt x="311341" y="579452"/>
                  <a:pt x="303775" y="579452"/>
                </a:cubicBezTo>
                <a:cubicBezTo>
                  <a:pt x="296299" y="579452"/>
                  <a:pt x="290157" y="573408"/>
                  <a:pt x="290157" y="565854"/>
                </a:cubicBezTo>
                <a:lnTo>
                  <a:pt x="290157" y="514752"/>
                </a:lnTo>
                <a:lnTo>
                  <a:pt x="205424" y="576874"/>
                </a:lnTo>
                <a:cubicBezTo>
                  <a:pt x="199372" y="581318"/>
                  <a:pt x="190827" y="579985"/>
                  <a:pt x="186377" y="573942"/>
                </a:cubicBezTo>
                <a:cubicBezTo>
                  <a:pt x="181927" y="567898"/>
                  <a:pt x="183262" y="559366"/>
                  <a:pt x="189314" y="554923"/>
                </a:cubicBezTo>
                <a:lnTo>
                  <a:pt x="290157" y="481069"/>
                </a:lnTo>
                <a:lnTo>
                  <a:pt x="290157" y="441165"/>
                </a:lnTo>
                <a:lnTo>
                  <a:pt x="58120" y="441165"/>
                </a:lnTo>
                <a:cubicBezTo>
                  <a:pt x="43167" y="441165"/>
                  <a:pt x="30885" y="428990"/>
                  <a:pt x="30885" y="413970"/>
                </a:cubicBezTo>
                <a:lnTo>
                  <a:pt x="30885" y="108514"/>
                </a:lnTo>
                <a:lnTo>
                  <a:pt x="27236" y="108514"/>
                </a:lnTo>
                <a:cubicBezTo>
                  <a:pt x="12194" y="108514"/>
                  <a:pt x="0" y="96338"/>
                  <a:pt x="0" y="81319"/>
                </a:cubicBezTo>
                <a:lnTo>
                  <a:pt x="0" y="56079"/>
                </a:lnTo>
                <a:cubicBezTo>
                  <a:pt x="0" y="41148"/>
                  <a:pt x="12194" y="28884"/>
                  <a:pt x="27236" y="28884"/>
                </a:cubicBezTo>
                <a:lnTo>
                  <a:pt x="290157" y="28884"/>
                </a:lnTo>
                <a:lnTo>
                  <a:pt x="290157" y="13597"/>
                </a:lnTo>
                <a:cubicBezTo>
                  <a:pt x="290157" y="6132"/>
                  <a:pt x="296299" y="0"/>
                  <a:pt x="3037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" name="ïšľïďé">
            <a:extLst>
              <a:ext uri="{FF2B5EF4-FFF2-40B4-BE49-F238E27FC236}">
                <a16:creationId xmlns:a16="http://schemas.microsoft.com/office/drawing/2014/main" id="{9C207581-BD11-456C-BB2D-CCCAFD54F57A}"/>
              </a:ext>
            </a:extLst>
          </p:cNvPr>
          <p:cNvSpPr/>
          <p:nvPr/>
        </p:nvSpPr>
        <p:spPr bwMode="auto">
          <a:xfrm>
            <a:off x="4746083" y="1924494"/>
            <a:ext cx="1388858" cy="1454654"/>
          </a:xfrm>
          <a:custGeom>
            <a:avLst/>
            <a:gdLst>
              <a:gd name="T0" fmla="*/ 1516 w 1562"/>
              <a:gd name="T1" fmla="*/ 0 h 1636"/>
              <a:gd name="T2" fmla="*/ 1562 w 1562"/>
              <a:gd name="T3" fmla="*/ 11 h 1636"/>
              <a:gd name="T4" fmla="*/ 781 w 1562"/>
              <a:gd name="T5" fmla="*/ 1636 h 1636"/>
              <a:gd name="T6" fmla="*/ 0 w 1562"/>
              <a:gd name="T7" fmla="*/ 11 h 1636"/>
              <a:gd name="T8" fmla="*/ 57 w 1562"/>
              <a:gd name="T9" fmla="*/ 0 h 1636"/>
              <a:gd name="T10" fmla="*/ 1516 w 1562"/>
              <a:gd name="T11" fmla="*/ 0 h 1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62" h="1636">
                <a:moveTo>
                  <a:pt x="1516" y="0"/>
                </a:moveTo>
                <a:lnTo>
                  <a:pt x="1562" y="11"/>
                </a:lnTo>
                <a:lnTo>
                  <a:pt x="781" y="1636"/>
                </a:lnTo>
                <a:lnTo>
                  <a:pt x="0" y="11"/>
                </a:lnTo>
                <a:lnTo>
                  <a:pt x="57" y="0"/>
                </a:lnTo>
                <a:lnTo>
                  <a:pt x="151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" name="iš1íḑe">
            <a:extLst>
              <a:ext uri="{FF2B5EF4-FFF2-40B4-BE49-F238E27FC236}">
                <a16:creationId xmlns:a16="http://schemas.microsoft.com/office/drawing/2014/main" id="{D458E94D-002A-4171-AB8D-D3046122E55A}"/>
              </a:ext>
            </a:extLst>
          </p:cNvPr>
          <p:cNvSpPr/>
          <p:nvPr/>
        </p:nvSpPr>
        <p:spPr bwMode="auto">
          <a:xfrm>
            <a:off x="4735413" y="1670196"/>
            <a:ext cx="1410197" cy="45791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" name="iŝľïḑe">
            <a:extLst>
              <a:ext uri="{FF2B5EF4-FFF2-40B4-BE49-F238E27FC236}">
                <a16:creationId xmlns:a16="http://schemas.microsoft.com/office/drawing/2014/main" id="{8CB544D7-2546-4281-ABCD-68B18B656468}"/>
              </a:ext>
            </a:extLst>
          </p:cNvPr>
          <p:cNvSpPr txBox="1"/>
          <p:nvPr/>
        </p:nvSpPr>
        <p:spPr>
          <a:xfrm>
            <a:off x="4724744" y="1135248"/>
            <a:ext cx="1410198" cy="992579"/>
          </a:xfrm>
          <a:prstGeom prst="rect">
            <a:avLst/>
          </a:prstGeom>
          <a:noFill/>
          <a:effectLst/>
        </p:spPr>
        <p:txBody>
          <a:bodyPr wrap="none" anchor="ctr" anchorCtr="1">
            <a:noAutofit/>
          </a:bodyPr>
          <a:lstStyle/>
          <a:p>
            <a:pPr algn="ctr"/>
            <a:r>
              <a:rPr lang="id-ID" sz="6000" b="1" dirty="0">
                <a:solidFill>
                  <a:schemeClr val="accent3"/>
                </a:solidFill>
                <a:latin typeface="Impact" panose="020B0806030902050204" pitchFamily="34" charset="0"/>
              </a:rPr>
              <a:t>0</a:t>
            </a:r>
            <a:r>
              <a:rPr lang="en-US" sz="6000" b="1" dirty="0">
                <a:solidFill>
                  <a:schemeClr val="accent3"/>
                </a:solidFill>
                <a:latin typeface="Impact" panose="020B0806030902050204" pitchFamily="34" charset="0"/>
              </a:rPr>
              <a:t>3</a:t>
            </a:r>
          </a:p>
        </p:txBody>
      </p:sp>
      <p:cxnSp>
        <p:nvCxnSpPr>
          <p:cNvPr id="17" name="肘形连接符 16">
            <a:extLst>
              <a:ext uri="{FF2B5EF4-FFF2-40B4-BE49-F238E27FC236}">
                <a16:creationId xmlns:a16="http://schemas.microsoft.com/office/drawing/2014/main" id="{02698716-96F1-494E-851A-2134EE508AC9}"/>
              </a:ext>
            </a:extLst>
          </p:cNvPr>
          <p:cNvCxnSpPr>
            <a:stCxn id="14" idx="2"/>
            <a:endCxn id="27" idx="1"/>
          </p:cNvCxnSpPr>
          <p:nvPr/>
        </p:nvCxnSpPr>
        <p:spPr>
          <a:xfrm>
            <a:off x="5440512" y="3379148"/>
            <a:ext cx="1660496" cy="314926"/>
          </a:xfrm>
          <a:prstGeom prst="bentConnector3">
            <a:avLst>
              <a:gd name="adj1" fmla="val -112"/>
            </a:avLst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ïṡḷïďê">
            <a:extLst>
              <a:ext uri="{FF2B5EF4-FFF2-40B4-BE49-F238E27FC236}">
                <a16:creationId xmlns:a16="http://schemas.microsoft.com/office/drawing/2014/main" id="{54EBB883-3BDC-457E-B9CC-10A43D0AC6DB}"/>
              </a:ext>
            </a:extLst>
          </p:cNvPr>
          <p:cNvSpPr/>
          <p:nvPr/>
        </p:nvSpPr>
        <p:spPr>
          <a:xfrm>
            <a:off x="7101008" y="3442046"/>
            <a:ext cx="504056" cy="504056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8" name="îṩḷídê">
            <a:extLst>
              <a:ext uri="{FF2B5EF4-FFF2-40B4-BE49-F238E27FC236}">
                <a16:creationId xmlns:a16="http://schemas.microsoft.com/office/drawing/2014/main" id="{DCBBE94C-4C71-4B42-9F23-DA6CD145F2BA}"/>
              </a:ext>
            </a:extLst>
          </p:cNvPr>
          <p:cNvSpPr/>
          <p:nvPr/>
        </p:nvSpPr>
        <p:spPr bwMode="auto">
          <a:xfrm>
            <a:off x="7177094" y="3526279"/>
            <a:ext cx="351884" cy="335590"/>
          </a:xfrm>
          <a:custGeom>
            <a:avLst/>
            <a:gdLst>
              <a:gd name="connsiteX0" fmla="*/ 315778 w 607639"/>
              <a:gd name="connsiteY0" fmla="*/ 173080 h 579502"/>
              <a:gd name="connsiteX1" fmla="*/ 315778 w 607639"/>
              <a:gd name="connsiteY1" fmla="*/ 266058 h 579502"/>
              <a:gd name="connsiteX2" fmla="*/ 303493 w 607639"/>
              <a:gd name="connsiteY2" fmla="*/ 278325 h 579502"/>
              <a:gd name="connsiteX3" fmla="*/ 210375 w 607639"/>
              <a:gd name="connsiteY3" fmla="*/ 278325 h 579502"/>
              <a:gd name="connsiteX4" fmla="*/ 303493 w 607639"/>
              <a:gd name="connsiteY4" fmla="*/ 359925 h 579502"/>
              <a:gd name="connsiteX5" fmla="*/ 397500 w 607639"/>
              <a:gd name="connsiteY5" fmla="*/ 266058 h 579502"/>
              <a:gd name="connsiteX6" fmla="*/ 315778 w 607639"/>
              <a:gd name="connsiteY6" fmla="*/ 173080 h 579502"/>
              <a:gd name="connsiteX7" fmla="*/ 249814 w 607639"/>
              <a:gd name="connsiteY7" fmla="*/ 160816 h 579502"/>
              <a:gd name="connsiteX8" fmla="*/ 198110 w 607639"/>
              <a:gd name="connsiteY8" fmla="*/ 212449 h 579502"/>
              <a:gd name="connsiteX9" fmla="*/ 249814 w 607639"/>
              <a:gd name="connsiteY9" fmla="*/ 212449 h 579502"/>
              <a:gd name="connsiteX10" fmla="*/ 303493 w 607639"/>
              <a:gd name="connsiteY10" fmla="*/ 147835 h 579502"/>
              <a:gd name="connsiteX11" fmla="*/ 421981 w 607639"/>
              <a:gd name="connsiteY11" fmla="*/ 266058 h 579502"/>
              <a:gd name="connsiteX12" fmla="*/ 303493 w 607639"/>
              <a:gd name="connsiteY12" fmla="*/ 384370 h 579502"/>
              <a:gd name="connsiteX13" fmla="*/ 185093 w 607639"/>
              <a:gd name="connsiteY13" fmla="*/ 266058 h 579502"/>
              <a:gd name="connsiteX14" fmla="*/ 197289 w 607639"/>
              <a:gd name="connsiteY14" fmla="*/ 253880 h 579502"/>
              <a:gd name="connsiteX15" fmla="*/ 291297 w 607639"/>
              <a:gd name="connsiteY15" fmla="*/ 253880 h 579502"/>
              <a:gd name="connsiteX16" fmla="*/ 291297 w 607639"/>
              <a:gd name="connsiteY16" fmla="*/ 160013 h 579502"/>
              <a:gd name="connsiteX17" fmla="*/ 303493 w 607639"/>
              <a:gd name="connsiteY17" fmla="*/ 147835 h 579502"/>
              <a:gd name="connsiteX18" fmla="*/ 262095 w 607639"/>
              <a:gd name="connsiteY18" fmla="*/ 135133 h 579502"/>
              <a:gd name="connsiteX19" fmla="*/ 274287 w 607639"/>
              <a:gd name="connsiteY19" fmla="*/ 147397 h 579502"/>
              <a:gd name="connsiteX20" fmla="*/ 274287 w 607639"/>
              <a:gd name="connsiteY20" fmla="*/ 224713 h 579502"/>
              <a:gd name="connsiteX21" fmla="*/ 262095 w 607639"/>
              <a:gd name="connsiteY21" fmla="*/ 236888 h 579502"/>
              <a:gd name="connsiteX22" fmla="*/ 184672 w 607639"/>
              <a:gd name="connsiteY22" fmla="*/ 236888 h 579502"/>
              <a:gd name="connsiteX23" fmla="*/ 172391 w 607639"/>
              <a:gd name="connsiteY23" fmla="*/ 224713 h 579502"/>
              <a:gd name="connsiteX24" fmla="*/ 262095 w 607639"/>
              <a:gd name="connsiteY24" fmla="*/ 135133 h 579502"/>
              <a:gd name="connsiteX25" fmla="*/ 58120 w 607639"/>
              <a:gd name="connsiteY25" fmla="*/ 108514 h 579502"/>
              <a:gd name="connsiteX26" fmla="*/ 58120 w 607639"/>
              <a:gd name="connsiteY26" fmla="*/ 413970 h 579502"/>
              <a:gd name="connsiteX27" fmla="*/ 549430 w 607639"/>
              <a:gd name="connsiteY27" fmla="*/ 413970 h 579502"/>
              <a:gd name="connsiteX28" fmla="*/ 549430 w 607639"/>
              <a:gd name="connsiteY28" fmla="*/ 108514 h 579502"/>
              <a:gd name="connsiteX29" fmla="*/ 27236 w 607639"/>
              <a:gd name="connsiteY29" fmla="*/ 56079 h 579502"/>
              <a:gd name="connsiteX30" fmla="*/ 27236 w 607639"/>
              <a:gd name="connsiteY30" fmla="*/ 81319 h 579502"/>
              <a:gd name="connsiteX31" fmla="*/ 580403 w 607639"/>
              <a:gd name="connsiteY31" fmla="*/ 81319 h 579502"/>
              <a:gd name="connsiteX32" fmla="*/ 580403 w 607639"/>
              <a:gd name="connsiteY32" fmla="*/ 56079 h 579502"/>
              <a:gd name="connsiteX33" fmla="*/ 303775 w 607639"/>
              <a:gd name="connsiteY33" fmla="*/ 0 h 579502"/>
              <a:gd name="connsiteX34" fmla="*/ 317393 w 607639"/>
              <a:gd name="connsiteY34" fmla="*/ 13597 h 579502"/>
              <a:gd name="connsiteX35" fmla="*/ 317393 w 607639"/>
              <a:gd name="connsiteY35" fmla="*/ 28884 h 579502"/>
              <a:gd name="connsiteX36" fmla="*/ 580403 w 607639"/>
              <a:gd name="connsiteY36" fmla="*/ 28884 h 579502"/>
              <a:gd name="connsiteX37" fmla="*/ 607639 w 607639"/>
              <a:gd name="connsiteY37" fmla="*/ 56079 h 579502"/>
              <a:gd name="connsiteX38" fmla="*/ 607639 w 607639"/>
              <a:gd name="connsiteY38" fmla="*/ 81319 h 579502"/>
              <a:gd name="connsiteX39" fmla="*/ 580403 w 607639"/>
              <a:gd name="connsiteY39" fmla="*/ 108514 h 579502"/>
              <a:gd name="connsiteX40" fmla="*/ 576665 w 607639"/>
              <a:gd name="connsiteY40" fmla="*/ 108514 h 579502"/>
              <a:gd name="connsiteX41" fmla="*/ 576665 w 607639"/>
              <a:gd name="connsiteY41" fmla="*/ 413970 h 579502"/>
              <a:gd name="connsiteX42" fmla="*/ 549430 w 607639"/>
              <a:gd name="connsiteY42" fmla="*/ 441165 h 579502"/>
              <a:gd name="connsiteX43" fmla="*/ 317393 w 607639"/>
              <a:gd name="connsiteY43" fmla="*/ 441165 h 579502"/>
              <a:gd name="connsiteX44" fmla="*/ 317393 w 607639"/>
              <a:gd name="connsiteY44" fmla="*/ 481069 h 579502"/>
              <a:gd name="connsiteX45" fmla="*/ 418236 w 607639"/>
              <a:gd name="connsiteY45" fmla="*/ 554923 h 579502"/>
              <a:gd name="connsiteX46" fmla="*/ 421173 w 607639"/>
              <a:gd name="connsiteY46" fmla="*/ 573942 h 579502"/>
              <a:gd name="connsiteX47" fmla="*/ 410225 w 607639"/>
              <a:gd name="connsiteY47" fmla="*/ 579452 h 579502"/>
              <a:gd name="connsiteX48" fmla="*/ 402215 w 607639"/>
              <a:gd name="connsiteY48" fmla="*/ 576874 h 579502"/>
              <a:gd name="connsiteX49" fmla="*/ 317393 w 607639"/>
              <a:gd name="connsiteY49" fmla="*/ 514752 h 579502"/>
              <a:gd name="connsiteX50" fmla="*/ 317393 w 607639"/>
              <a:gd name="connsiteY50" fmla="*/ 565854 h 579502"/>
              <a:gd name="connsiteX51" fmla="*/ 303775 w 607639"/>
              <a:gd name="connsiteY51" fmla="*/ 579452 h 579502"/>
              <a:gd name="connsiteX52" fmla="*/ 290157 w 607639"/>
              <a:gd name="connsiteY52" fmla="*/ 565854 h 579502"/>
              <a:gd name="connsiteX53" fmla="*/ 290157 w 607639"/>
              <a:gd name="connsiteY53" fmla="*/ 514752 h 579502"/>
              <a:gd name="connsiteX54" fmla="*/ 205424 w 607639"/>
              <a:gd name="connsiteY54" fmla="*/ 576874 h 579502"/>
              <a:gd name="connsiteX55" fmla="*/ 186377 w 607639"/>
              <a:gd name="connsiteY55" fmla="*/ 573942 h 579502"/>
              <a:gd name="connsiteX56" fmla="*/ 189314 w 607639"/>
              <a:gd name="connsiteY56" fmla="*/ 554923 h 579502"/>
              <a:gd name="connsiteX57" fmla="*/ 290157 w 607639"/>
              <a:gd name="connsiteY57" fmla="*/ 481069 h 579502"/>
              <a:gd name="connsiteX58" fmla="*/ 290157 w 607639"/>
              <a:gd name="connsiteY58" fmla="*/ 441165 h 579502"/>
              <a:gd name="connsiteX59" fmla="*/ 58120 w 607639"/>
              <a:gd name="connsiteY59" fmla="*/ 441165 h 579502"/>
              <a:gd name="connsiteX60" fmla="*/ 30885 w 607639"/>
              <a:gd name="connsiteY60" fmla="*/ 413970 h 579502"/>
              <a:gd name="connsiteX61" fmla="*/ 30885 w 607639"/>
              <a:gd name="connsiteY61" fmla="*/ 108514 h 579502"/>
              <a:gd name="connsiteX62" fmla="*/ 27236 w 607639"/>
              <a:gd name="connsiteY62" fmla="*/ 108514 h 579502"/>
              <a:gd name="connsiteX63" fmla="*/ 0 w 607639"/>
              <a:gd name="connsiteY63" fmla="*/ 81319 h 579502"/>
              <a:gd name="connsiteX64" fmla="*/ 0 w 607639"/>
              <a:gd name="connsiteY64" fmla="*/ 56079 h 579502"/>
              <a:gd name="connsiteX65" fmla="*/ 27236 w 607639"/>
              <a:gd name="connsiteY65" fmla="*/ 28884 h 579502"/>
              <a:gd name="connsiteX66" fmla="*/ 290157 w 607639"/>
              <a:gd name="connsiteY66" fmla="*/ 28884 h 579502"/>
              <a:gd name="connsiteX67" fmla="*/ 290157 w 607639"/>
              <a:gd name="connsiteY67" fmla="*/ 13597 h 579502"/>
              <a:gd name="connsiteX68" fmla="*/ 303775 w 607639"/>
              <a:gd name="connsiteY68" fmla="*/ 0 h 57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07639" h="579502">
                <a:moveTo>
                  <a:pt x="315778" y="173080"/>
                </a:moveTo>
                <a:lnTo>
                  <a:pt x="315778" y="266058"/>
                </a:lnTo>
                <a:cubicBezTo>
                  <a:pt x="315778" y="272814"/>
                  <a:pt x="310258" y="278325"/>
                  <a:pt x="303493" y="278325"/>
                </a:cubicBezTo>
                <a:lnTo>
                  <a:pt x="210375" y="278325"/>
                </a:lnTo>
                <a:cubicBezTo>
                  <a:pt x="216429" y="324281"/>
                  <a:pt x="255866" y="359925"/>
                  <a:pt x="303493" y="359925"/>
                </a:cubicBezTo>
                <a:cubicBezTo>
                  <a:pt x="355303" y="359925"/>
                  <a:pt x="397500" y="317792"/>
                  <a:pt x="397500" y="266058"/>
                </a:cubicBezTo>
                <a:cubicBezTo>
                  <a:pt x="397500" y="218502"/>
                  <a:pt x="361802" y="179124"/>
                  <a:pt x="315778" y="173080"/>
                </a:cubicBezTo>
                <a:close/>
                <a:moveTo>
                  <a:pt x="249814" y="160816"/>
                </a:moveTo>
                <a:cubicBezTo>
                  <a:pt x="223740" y="165793"/>
                  <a:pt x="203093" y="186410"/>
                  <a:pt x="198110" y="212449"/>
                </a:cubicBezTo>
                <a:lnTo>
                  <a:pt x="249814" y="212449"/>
                </a:lnTo>
                <a:close/>
                <a:moveTo>
                  <a:pt x="303493" y="147835"/>
                </a:moveTo>
                <a:cubicBezTo>
                  <a:pt x="368835" y="147835"/>
                  <a:pt x="421981" y="200902"/>
                  <a:pt x="421981" y="266058"/>
                </a:cubicBezTo>
                <a:cubicBezTo>
                  <a:pt x="421981" y="331303"/>
                  <a:pt x="368835" y="384370"/>
                  <a:pt x="303493" y="384370"/>
                </a:cubicBezTo>
                <a:cubicBezTo>
                  <a:pt x="238239" y="384370"/>
                  <a:pt x="185093" y="331303"/>
                  <a:pt x="185093" y="266058"/>
                </a:cubicBezTo>
                <a:cubicBezTo>
                  <a:pt x="185093" y="259303"/>
                  <a:pt x="190523" y="253880"/>
                  <a:pt x="197289" y="253880"/>
                </a:cubicBezTo>
                <a:lnTo>
                  <a:pt x="291297" y="253880"/>
                </a:lnTo>
                <a:lnTo>
                  <a:pt x="291297" y="160013"/>
                </a:lnTo>
                <a:cubicBezTo>
                  <a:pt x="291297" y="153257"/>
                  <a:pt x="296727" y="147835"/>
                  <a:pt x="303493" y="147835"/>
                </a:cubicBezTo>
                <a:close/>
                <a:moveTo>
                  <a:pt x="262095" y="135133"/>
                </a:moveTo>
                <a:cubicBezTo>
                  <a:pt x="268859" y="135133"/>
                  <a:pt x="274287" y="140643"/>
                  <a:pt x="274287" y="147397"/>
                </a:cubicBezTo>
                <a:lnTo>
                  <a:pt x="274287" y="224713"/>
                </a:lnTo>
                <a:cubicBezTo>
                  <a:pt x="274287" y="231467"/>
                  <a:pt x="268859" y="236888"/>
                  <a:pt x="262095" y="236888"/>
                </a:cubicBezTo>
                <a:lnTo>
                  <a:pt x="184672" y="236888"/>
                </a:lnTo>
                <a:cubicBezTo>
                  <a:pt x="177909" y="236888"/>
                  <a:pt x="172391" y="231467"/>
                  <a:pt x="172391" y="224713"/>
                </a:cubicBezTo>
                <a:cubicBezTo>
                  <a:pt x="172391" y="175302"/>
                  <a:pt x="212616" y="135133"/>
                  <a:pt x="262095" y="135133"/>
                </a:cubicBezTo>
                <a:close/>
                <a:moveTo>
                  <a:pt x="58120" y="108514"/>
                </a:moveTo>
                <a:lnTo>
                  <a:pt x="58120" y="413970"/>
                </a:lnTo>
                <a:lnTo>
                  <a:pt x="549430" y="413970"/>
                </a:lnTo>
                <a:lnTo>
                  <a:pt x="549430" y="108514"/>
                </a:lnTo>
                <a:close/>
                <a:moveTo>
                  <a:pt x="27236" y="56079"/>
                </a:moveTo>
                <a:lnTo>
                  <a:pt x="27236" y="81319"/>
                </a:lnTo>
                <a:lnTo>
                  <a:pt x="580403" y="81319"/>
                </a:lnTo>
                <a:lnTo>
                  <a:pt x="580403" y="56079"/>
                </a:lnTo>
                <a:close/>
                <a:moveTo>
                  <a:pt x="303775" y="0"/>
                </a:moveTo>
                <a:cubicBezTo>
                  <a:pt x="311341" y="0"/>
                  <a:pt x="317393" y="6132"/>
                  <a:pt x="317393" y="13597"/>
                </a:cubicBezTo>
                <a:lnTo>
                  <a:pt x="317393" y="28884"/>
                </a:lnTo>
                <a:lnTo>
                  <a:pt x="580403" y="28884"/>
                </a:lnTo>
                <a:cubicBezTo>
                  <a:pt x="595356" y="28884"/>
                  <a:pt x="607639" y="41148"/>
                  <a:pt x="607639" y="56079"/>
                </a:cubicBezTo>
                <a:lnTo>
                  <a:pt x="607639" y="81319"/>
                </a:lnTo>
                <a:cubicBezTo>
                  <a:pt x="607639" y="96338"/>
                  <a:pt x="595356" y="108514"/>
                  <a:pt x="580403" y="108514"/>
                </a:cubicBezTo>
                <a:lnTo>
                  <a:pt x="576665" y="108514"/>
                </a:lnTo>
                <a:lnTo>
                  <a:pt x="576665" y="413970"/>
                </a:lnTo>
                <a:cubicBezTo>
                  <a:pt x="576665" y="428990"/>
                  <a:pt x="564472" y="441165"/>
                  <a:pt x="549430" y="441165"/>
                </a:cubicBezTo>
                <a:lnTo>
                  <a:pt x="317393" y="441165"/>
                </a:lnTo>
                <a:lnTo>
                  <a:pt x="317393" y="481069"/>
                </a:lnTo>
                <a:lnTo>
                  <a:pt x="418236" y="554923"/>
                </a:lnTo>
                <a:cubicBezTo>
                  <a:pt x="424377" y="559366"/>
                  <a:pt x="425623" y="567898"/>
                  <a:pt x="421173" y="573942"/>
                </a:cubicBezTo>
                <a:cubicBezTo>
                  <a:pt x="418503" y="577585"/>
                  <a:pt x="414409" y="579452"/>
                  <a:pt x="410225" y="579452"/>
                </a:cubicBezTo>
                <a:cubicBezTo>
                  <a:pt x="407466" y="579452"/>
                  <a:pt x="404618" y="578652"/>
                  <a:pt x="402215" y="576874"/>
                </a:cubicBezTo>
                <a:lnTo>
                  <a:pt x="317393" y="514752"/>
                </a:lnTo>
                <a:lnTo>
                  <a:pt x="317393" y="565854"/>
                </a:lnTo>
                <a:cubicBezTo>
                  <a:pt x="317393" y="573408"/>
                  <a:pt x="311341" y="579452"/>
                  <a:pt x="303775" y="579452"/>
                </a:cubicBezTo>
                <a:cubicBezTo>
                  <a:pt x="296299" y="579452"/>
                  <a:pt x="290157" y="573408"/>
                  <a:pt x="290157" y="565854"/>
                </a:cubicBezTo>
                <a:lnTo>
                  <a:pt x="290157" y="514752"/>
                </a:lnTo>
                <a:lnTo>
                  <a:pt x="205424" y="576874"/>
                </a:lnTo>
                <a:cubicBezTo>
                  <a:pt x="199372" y="581318"/>
                  <a:pt x="190827" y="579985"/>
                  <a:pt x="186377" y="573942"/>
                </a:cubicBezTo>
                <a:cubicBezTo>
                  <a:pt x="181927" y="567898"/>
                  <a:pt x="183262" y="559366"/>
                  <a:pt x="189314" y="554923"/>
                </a:cubicBezTo>
                <a:lnTo>
                  <a:pt x="290157" y="481069"/>
                </a:lnTo>
                <a:lnTo>
                  <a:pt x="290157" y="441165"/>
                </a:lnTo>
                <a:lnTo>
                  <a:pt x="58120" y="441165"/>
                </a:lnTo>
                <a:cubicBezTo>
                  <a:pt x="43167" y="441165"/>
                  <a:pt x="30885" y="428990"/>
                  <a:pt x="30885" y="413970"/>
                </a:cubicBezTo>
                <a:lnTo>
                  <a:pt x="30885" y="108514"/>
                </a:lnTo>
                <a:lnTo>
                  <a:pt x="27236" y="108514"/>
                </a:lnTo>
                <a:cubicBezTo>
                  <a:pt x="12194" y="108514"/>
                  <a:pt x="0" y="96338"/>
                  <a:pt x="0" y="81319"/>
                </a:cubicBezTo>
                <a:lnTo>
                  <a:pt x="0" y="56079"/>
                </a:lnTo>
                <a:cubicBezTo>
                  <a:pt x="0" y="41148"/>
                  <a:pt x="12194" y="28884"/>
                  <a:pt x="27236" y="28884"/>
                </a:cubicBezTo>
                <a:lnTo>
                  <a:pt x="290157" y="28884"/>
                </a:lnTo>
                <a:lnTo>
                  <a:pt x="290157" y="13597"/>
                </a:lnTo>
                <a:cubicBezTo>
                  <a:pt x="290157" y="6132"/>
                  <a:pt x="296299" y="0"/>
                  <a:pt x="3037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" name="îsḷïḓê">
            <a:extLst>
              <a:ext uri="{FF2B5EF4-FFF2-40B4-BE49-F238E27FC236}">
                <a16:creationId xmlns:a16="http://schemas.microsoft.com/office/drawing/2014/main" id="{7F1CE28A-E08F-44B3-872C-B2AD72B09226}"/>
              </a:ext>
            </a:extLst>
          </p:cNvPr>
          <p:cNvSpPr/>
          <p:nvPr/>
        </p:nvSpPr>
        <p:spPr bwMode="auto">
          <a:xfrm>
            <a:off x="7654887" y="3571881"/>
            <a:ext cx="360040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 fontScale="92500" lnSpcReduction="10000"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/>
              <a:t>Supporting text here.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/>
              <a:t>When you copy &amp; paste, choose "keep text only" option.</a:t>
            </a:r>
            <a:endParaRPr lang="zh-CN" altLang="en-US" sz="1000" dirty="0"/>
          </a:p>
        </p:txBody>
      </p:sp>
      <p:sp>
        <p:nvSpPr>
          <p:cNvPr id="20" name="î$ļíḑê">
            <a:extLst>
              <a:ext uri="{FF2B5EF4-FFF2-40B4-BE49-F238E27FC236}">
                <a16:creationId xmlns:a16="http://schemas.microsoft.com/office/drawing/2014/main" id="{32EABB2A-1E66-4361-8221-F97055828B3E}"/>
              </a:ext>
            </a:extLst>
          </p:cNvPr>
          <p:cNvSpPr txBox="1"/>
          <p:nvPr/>
        </p:nvSpPr>
        <p:spPr bwMode="auto">
          <a:xfrm>
            <a:off x="7654887" y="3159000"/>
            <a:ext cx="3600400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3"/>
                </a:solidFill>
              </a:rPr>
              <a:t>Text here</a:t>
            </a:r>
          </a:p>
        </p:txBody>
      </p:sp>
      <p:sp>
        <p:nvSpPr>
          <p:cNvPr id="21" name="i$ḷîḑè">
            <a:extLst>
              <a:ext uri="{FF2B5EF4-FFF2-40B4-BE49-F238E27FC236}">
                <a16:creationId xmlns:a16="http://schemas.microsoft.com/office/drawing/2014/main" id="{4344FBCF-9851-4C9D-A46F-807C07306D9B}"/>
              </a:ext>
            </a:extLst>
          </p:cNvPr>
          <p:cNvSpPr/>
          <p:nvPr/>
        </p:nvSpPr>
        <p:spPr bwMode="auto">
          <a:xfrm>
            <a:off x="5718236" y="4626458"/>
            <a:ext cx="360040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 fontScale="92500" lnSpcReduction="10000"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/>
              <a:t>Supporting text here.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/>
              <a:t>When you copy &amp; paste, choose "keep text only" option.</a:t>
            </a:r>
            <a:endParaRPr lang="zh-CN" altLang="en-US" sz="1000" dirty="0"/>
          </a:p>
        </p:txBody>
      </p:sp>
      <p:sp>
        <p:nvSpPr>
          <p:cNvPr id="22" name="išḷîḍé">
            <a:extLst>
              <a:ext uri="{FF2B5EF4-FFF2-40B4-BE49-F238E27FC236}">
                <a16:creationId xmlns:a16="http://schemas.microsoft.com/office/drawing/2014/main" id="{85D2D5EA-284B-4A2F-87FB-62643584D969}"/>
              </a:ext>
            </a:extLst>
          </p:cNvPr>
          <p:cNvSpPr txBox="1"/>
          <p:nvPr/>
        </p:nvSpPr>
        <p:spPr bwMode="auto">
          <a:xfrm>
            <a:off x="5718236" y="4213577"/>
            <a:ext cx="3600400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2"/>
                </a:solidFill>
              </a:rPr>
              <a:t>Text here</a:t>
            </a:r>
          </a:p>
        </p:txBody>
      </p:sp>
      <p:sp>
        <p:nvSpPr>
          <p:cNvPr id="23" name="iš1îḍè">
            <a:extLst>
              <a:ext uri="{FF2B5EF4-FFF2-40B4-BE49-F238E27FC236}">
                <a16:creationId xmlns:a16="http://schemas.microsoft.com/office/drawing/2014/main" id="{E5E0BDEC-FA1B-46D1-8C9C-0C97876997B8}"/>
              </a:ext>
            </a:extLst>
          </p:cNvPr>
          <p:cNvSpPr/>
          <p:nvPr/>
        </p:nvSpPr>
        <p:spPr bwMode="auto">
          <a:xfrm>
            <a:off x="3775572" y="5648704"/>
            <a:ext cx="360040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 fontScale="92500" lnSpcReduction="10000"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/>
              <a:t>Supporting text here.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/>
              <a:t>When you copy &amp; paste, choose "keep text only" option.</a:t>
            </a:r>
            <a:endParaRPr lang="zh-CN" altLang="en-US" sz="1000" dirty="0"/>
          </a:p>
        </p:txBody>
      </p:sp>
      <p:sp>
        <p:nvSpPr>
          <p:cNvPr id="24" name="ïṧḻíḑè">
            <a:extLst>
              <a:ext uri="{FF2B5EF4-FFF2-40B4-BE49-F238E27FC236}">
                <a16:creationId xmlns:a16="http://schemas.microsoft.com/office/drawing/2014/main" id="{B6A78793-9D16-4435-8C7E-1FA1B94F6873}"/>
              </a:ext>
            </a:extLst>
          </p:cNvPr>
          <p:cNvSpPr txBox="1"/>
          <p:nvPr/>
        </p:nvSpPr>
        <p:spPr bwMode="auto">
          <a:xfrm>
            <a:off x="3775572" y="5235823"/>
            <a:ext cx="3600400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25" name="íS1îḋè">
            <a:extLst>
              <a:ext uri="{FF2B5EF4-FFF2-40B4-BE49-F238E27FC236}">
                <a16:creationId xmlns:a16="http://schemas.microsoft.com/office/drawing/2014/main" id="{5E406A9B-58F2-4971-BAEC-D9F26D8C5A83}"/>
              </a:ext>
            </a:extLst>
          </p:cNvPr>
          <p:cNvSpPr txBox="1"/>
          <p:nvPr/>
        </p:nvSpPr>
        <p:spPr>
          <a:xfrm>
            <a:off x="7375972" y="1125538"/>
            <a:ext cx="4144516" cy="1566904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Theme 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1000" dirty="0"/>
              <a:t>Adjust the spacing to adapt to Chinese typesetting, use the reference line in PPT.</a:t>
            </a:r>
            <a:endParaRPr lang="en-US" sz="1200" b="1" dirty="0"/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15CA6A4A-8E6B-4D03-9200-9C10A4EC03A5}"/>
              </a:ext>
            </a:extLst>
          </p:cNvPr>
          <p:cNvCxnSpPr>
            <a:cxnSpLocks/>
          </p:cNvCxnSpPr>
          <p:nvPr/>
        </p:nvCxnSpPr>
        <p:spPr>
          <a:xfrm>
            <a:off x="7478829" y="2750194"/>
            <a:ext cx="4041659" cy="0"/>
          </a:xfrm>
          <a:prstGeom prst="line">
            <a:avLst/>
          </a:prstGeom>
          <a:ln w="317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1143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ṡľïḑè">
            <a:extLst>
              <a:ext uri="{FF2B5EF4-FFF2-40B4-BE49-F238E27FC236}">
                <a16:creationId xmlns:a16="http://schemas.microsoft.com/office/drawing/2014/main" id="{48F70259-7598-4270-874A-6F50772D10F6}"/>
              </a:ext>
            </a:extLst>
          </p:cNvPr>
          <p:cNvSpPr txBox="1"/>
          <p:nvPr/>
        </p:nvSpPr>
        <p:spPr bwMode="auto">
          <a:xfrm>
            <a:off x="3510784" y="1780800"/>
            <a:ext cx="8009703" cy="4003616"/>
          </a:xfrm>
          <a:prstGeom prst="rect">
            <a:avLst/>
          </a:prstGeom>
          <a:noFill/>
        </p:spPr>
        <p:txBody>
          <a:bodyPr wrap="square" tIns="0" anchor="t">
            <a:noAutofit/>
          </a:bodyPr>
          <a:lstStyle>
            <a:defPPr>
              <a:defRPr lang="zh-CN"/>
            </a:defPPr>
            <a:lvl1pPr>
              <a:defRPr sz="1600" b="1"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  <a:lvl2pPr marL="742950" indent="-28575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lt"/>
                <a:ea typeface="+mn-ea"/>
                <a:sym typeface="+mn-lt"/>
              </a:rPr>
              <a:t>选题背景和研究意义</a:t>
            </a:r>
            <a:endParaRPr lang="en-US" altLang="zh-CN" b="0" dirty="0">
              <a:latin typeface="+mn-lt"/>
              <a:ea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lt"/>
                <a:ea typeface="+mn-ea"/>
                <a:sym typeface="+mn-lt"/>
              </a:rPr>
              <a:t>研究思路与研究方法</a:t>
            </a:r>
            <a:endParaRPr lang="en-US" altLang="zh-CN" b="0" dirty="0">
              <a:latin typeface="+mn-lt"/>
              <a:ea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lt"/>
                <a:ea typeface="+mn-ea"/>
                <a:sym typeface="+mn-lt"/>
              </a:rPr>
              <a:t>关键技术与实践难点</a:t>
            </a:r>
            <a:endParaRPr lang="en-US" altLang="zh-CN" b="0" dirty="0">
              <a:latin typeface="+mn-lt"/>
              <a:ea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lt"/>
                <a:ea typeface="+mn-ea"/>
                <a:sym typeface="+mn-lt"/>
              </a:rPr>
              <a:t>研究成果与应用前景</a:t>
            </a:r>
            <a:endParaRPr lang="en-US" altLang="zh-CN" b="0" dirty="0">
              <a:latin typeface="+mn-lt"/>
              <a:ea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lt"/>
                <a:ea typeface="+mn-ea"/>
                <a:sym typeface="+mn-lt"/>
              </a:rPr>
              <a:t>论文总结与展望</a:t>
            </a:r>
            <a:endParaRPr lang="en-US" altLang="zh-CN" b="0" dirty="0">
              <a:latin typeface="+mn-lt"/>
              <a:ea typeface="+mn-ea"/>
              <a:sym typeface="+mn-lt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DA1FB18E-FA01-4588-BEF9-FB96A98A84D4}"/>
              </a:ext>
            </a:extLst>
          </p:cNvPr>
          <p:cNvCxnSpPr>
            <a:cxnSpLocks/>
          </p:cNvCxnSpPr>
          <p:nvPr/>
        </p:nvCxnSpPr>
        <p:spPr>
          <a:xfrm>
            <a:off x="3380411" y="1780800"/>
            <a:ext cx="0" cy="4003616"/>
          </a:xfrm>
          <a:prstGeom prst="line">
            <a:avLst/>
          </a:prstGeom>
          <a:solidFill>
            <a:srgbClr val="FFCC00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išľïḋé">
            <a:extLst>
              <a:ext uri="{FF2B5EF4-FFF2-40B4-BE49-F238E27FC236}">
                <a16:creationId xmlns:a16="http://schemas.microsoft.com/office/drawing/2014/main" id="{0DB1D0A1-2667-455C-9387-D7ABF0A00B8C}"/>
              </a:ext>
            </a:extLst>
          </p:cNvPr>
          <p:cNvSpPr txBox="1"/>
          <p:nvPr/>
        </p:nvSpPr>
        <p:spPr>
          <a:xfrm>
            <a:off x="757282" y="1700808"/>
            <a:ext cx="262309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tr-TR" sz="2800" b="1" dirty="0">
                <a:solidFill>
                  <a:schemeClr val="accent1"/>
                </a:solidFill>
                <a:cs typeface="+mn-ea"/>
                <a:sym typeface="+mn-lt"/>
              </a:rPr>
              <a:t>CONTENTS</a:t>
            </a:r>
          </a:p>
        </p:txBody>
      </p:sp>
      <p:sp>
        <p:nvSpPr>
          <p:cNvPr id="10" name="poetry_91022">
            <a:extLst>
              <a:ext uri="{FF2B5EF4-FFF2-40B4-BE49-F238E27FC236}">
                <a16:creationId xmlns:a16="http://schemas.microsoft.com/office/drawing/2014/main" id="{ADAD6BE3-DC11-4582-9F68-50D831ADD001}"/>
              </a:ext>
            </a:extLst>
          </p:cNvPr>
          <p:cNvSpPr>
            <a:spLocks noChangeAspect="1"/>
          </p:cNvSpPr>
          <p:nvPr/>
        </p:nvSpPr>
        <p:spPr bwMode="auto">
          <a:xfrm>
            <a:off x="2379533" y="4867348"/>
            <a:ext cx="870506" cy="915667"/>
          </a:xfrm>
          <a:custGeom>
            <a:avLst/>
            <a:gdLst>
              <a:gd name="T0" fmla="*/ 3353 w 5127"/>
              <a:gd name="T1" fmla="*/ 1728 h 5401"/>
              <a:gd name="T2" fmla="*/ 2183 w 5127"/>
              <a:gd name="T3" fmla="*/ 1608 h 5401"/>
              <a:gd name="T4" fmla="*/ 3353 w 5127"/>
              <a:gd name="T5" fmla="*/ 1488 h 5401"/>
              <a:gd name="T6" fmla="*/ 3103 w 5127"/>
              <a:gd name="T7" fmla="*/ 2231 h 5401"/>
              <a:gd name="T8" fmla="*/ 3103 w 5127"/>
              <a:gd name="T9" fmla="*/ 1991 h 5401"/>
              <a:gd name="T10" fmla="*/ 2432 w 5127"/>
              <a:gd name="T11" fmla="*/ 2111 h 5401"/>
              <a:gd name="T12" fmla="*/ 3103 w 5127"/>
              <a:gd name="T13" fmla="*/ 2231 h 5401"/>
              <a:gd name="T14" fmla="*/ 3353 w 5127"/>
              <a:gd name="T15" fmla="*/ 2648 h 5401"/>
              <a:gd name="T16" fmla="*/ 2183 w 5127"/>
              <a:gd name="T17" fmla="*/ 2768 h 5401"/>
              <a:gd name="T18" fmla="*/ 3353 w 5127"/>
              <a:gd name="T19" fmla="*/ 2888 h 5401"/>
              <a:gd name="T20" fmla="*/ 2552 w 5127"/>
              <a:gd name="T21" fmla="*/ 3151 h 5401"/>
              <a:gd name="T22" fmla="*/ 2552 w 5127"/>
              <a:gd name="T23" fmla="*/ 3391 h 5401"/>
              <a:gd name="T24" fmla="*/ 3223 w 5127"/>
              <a:gd name="T25" fmla="*/ 3271 h 5401"/>
              <a:gd name="T26" fmla="*/ 2552 w 5127"/>
              <a:gd name="T27" fmla="*/ 3151 h 5401"/>
              <a:gd name="T28" fmla="*/ 4448 w 5127"/>
              <a:gd name="T29" fmla="*/ 1442 h 5401"/>
              <a:gd name="T30" fmla="*/ 4688 w 5127"/>
              <a:gd name="T31" fmla="*/ 1442 h 5401"/>
              <a:gd name="T32" fmla="*/ 3988 w 5127"/>
              <a:gd name="T33" fmla="*/ 0 h 5401"/>
              <a:gd name="T34" fmla="*/ 0 w 5127"/>
              <a:gd name="T35" fmla="*/ 604 h 5401"/>
              <a:gd name="T36" fmla="*/ 120 w 5127"/>
              <a:gd name="T37" fmla="*/ 1792 h 5401"/>
              <a:gd name="T38" fmla="*/ 686 w 5127"/>
              <a:gd name="T39" fmla="*/ 1672 h 5401"/>
              <a:gd name="T40" fmla="*/ 240 w 5127"/>
              <a:gd name="T41" fmla="*/ 1552 h 5401"/>
              <a:gd name="T42" fmla="*/ 604 w 5127"/>
              <a:gd name="T43" fmla="*/ 240 h 5401"/>
              <a:gd name="T44" fmla="*/ 968 w 5127"/>
              <a:gd name="T45" fmla="*/ 4179 h 5401"/>
              <a:gd name="T46" fmla="*/ 3904 w 5127"/>
              <a:gd name="T47" fmla="*/ 4879 h 5401"/>
              <a:gd name="T48" fmla="*/ 3904 w 5127"/>
              <a:gd name="T49" fmla="*/ 4639 h 5401"/>
              <a:gd name="T50" fmla="*/ 1208 w 5127"/>
              <a:gd name="T51" fmla="*/ 4179 h 5401"/>
              <a:gd name="T52" fmla="*/ 1086 w 5127"/>
              <a:gd name="T53" fmla="*/ 240 h 5401"/>
              <a:gd name="T54" fmla="*/ 4448 w 5127"/>
              <a:gd name="T55" fmla="*/ 700 h 5401"/>
              <a:gd name="T56" fmla="*/ 4568 w 5127"/>
              <a:gd name="T57" fmla="*/ 2000 h 5401"/>
              <a:gd name="T58" fmla="*/ 4568 w 5127"/>
              <a:gd name="T59" fmla="*/ 2240 h 5401"/>
              <a:gd name="T60" fmla="*/ 4887 w 5127"/>
              <a:gd name="T61" fmla="*/ 2340 h 5401"/>
              <a:gd name="T62" fmla="*/ 5007 w 5127"/>
              <a:gd name="T63" fmla="*/ 3838 h 5401"/>
              <a:gd name="T64" fmla="*/ 5127 w 5127"/>
              <a:gd name="T65" fmla="*/ 2340 h 5401"/>
              <a:gd name="T66" fmla="*/ 4568 w 5127"/>
              <a:gd name="T67" fmla="*/ 5139 h 5401"/>
              <a:gd name="T68" fmla="*/ 4448 w 5127"/>
              <a:gd name="T69" fmla="*/ 5281 h 5401"/>
              <a:gd name="T70" fmla="*/ 4688 w 5127"/>
              <a:gd name="T71" fmla="*/ 5281 h 5401"/>
              <a:gd name="T72" fmla="*/ 4568 w 5127"/>
              <a:gd name="T73" fmla="*/ 5139 h 5401"/>
              <a:gd name="T74" fmla="*/ 4448 w 5127"/>
              <a:gd name="T75" fmla="*/ 2559 h 5401"/>
              <a:gd name="T76" fmla="*/ 4568 w 5127"/>
              <a:gd name="T77" fmla="*/ 4974 h 5401"/>
              <a:gd name="T78" fmla="*/ 4688 w 5127"/>
              <a:gd name="T79" fmla="*/ 2559 h 5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127" h="5401">
                <a:moveTo>
                  <a:pt x="3473" y="1608"/>
                </a:moveTo>
                <a:cubicBezTo>
                  <a:pt x="3473" y="1674"/>
                  <a:pt x="3419" y="1728"/>
                  <a:pt x="3353" y="1728"/>
                </a:cubicBezTo>
                <a:lnTo>
                  <a:pt x="2303" y="1728"/>
                </a:lnTo>
                <a:cubicBezTo>
                  <a:pt x="2236" y="1728"/>
                  <a:pt x="2183" y="1674"/>
                  <a:pt x="2183" y="1608"/>
                </a:cubicBezTo>
                <a:cubicBezTo>
                  <a:pt x="2183" y="1542"/>
                  <a:pt x="2236" y="1488"/>
                  <a:pt x="2303" y="1488"/>
                </a:cubicBezTo>
                <a:lnTo>
                  <a:pt x="3353" y="1488"/>
                </a:lnTo>
                <a:cubicBezTo>
                  <a:pt x="3419" y="1488"/>
                  <a:pt x="3473" y="1542"/>
                  <a:pt x="3473" y="1608"/>
                </a:cubicBezTo>
                <a:close/>
                <a:moveTo>
                  <a:pt x="3103" y="2231"/>
                </a:moveTo>
                <a:cubicBezTo>
                  <a:pt x="3170" y="2231"/>
                  <a:pt x="3223" y="2178"/>
                  <a:pt x="3223" y="2111"/>
                </a:cubicBezTo>
                <a:cubicBezTo>
                  <a:pt x="3223" y="2045"/>
                  <a:pt x="3170" y="1991"/>
                  <a:pt x="3103" y="1991"/>
                </a:cubicBezTo>
                <a:lnTo>
                  <a:pt x="2552" y="1991"/>
                </a:lnTo>
                <a:cubicBezTo>
                  <a:pt x="2486" y="1991"/>
                  <a:pt x="2432" y="2045"/>
                  <a:pt x="2432" y="2111"/>
                </a:cubicBezTo>
                <a:cubicBezTo>
                  <a:pt x="2432" y="2178"/>
                  <a:pt x="2486" y="2231"/>
                  <a:pt x="2552" y="2231"/>
                </a:cubicBezTo>
                <a:lnTo>
                  <a:pt x="3103" y="2231"/>
                </a:lnTo>
                <a:close/>
                <a:moveTo>
                  <a:pt x="3473" y="2768"/>
                </a:moveTo>
                <a:cubicBezTo>
                  <a:pt x="3473" y="2701"/>
                  <a:pt x="3419" y="2648"/>
                  <a:pt x="3353" y="2648"/>
                </a:cubicBezTo>
                <a:lnTo>
                  <a:pt x="2303" y="2648"/>
                </a:lnTo>
                <a:cubicBezTo>
                  <a:pt x="2236" y="2648"/>
                  <a:pt x="2183" y="2701"/>
                  <a:pt x="2183" y="2768"/>
                </a:cubicBezTo>
                <a:cubicBezTo>
                  <a:pt x="2183" y="2834"/>
                  <a:pt x="2236" y="2888"/>
                  <a:pt x="2303" y="2888"/>
                </a:cubicBezTo>
                <a:lnTo>
                  <a:pt x="3353" y="2888"/>
                </a:lnTo>
                <a:cubicBezTo>
                  <a:pt x="3419" y="2888"/>
                  <a:pt x="3473" y="2834"/>
                  <a:pt x="3473" y="2768"/>
                </a:cubicBezTo>
                <a:close/>
                <a:moveTo>
                  <a:pt x="2552" y="3151"/>
                </a:moveTo>
                <a:cubicBezTo>
                  <a:pt x="2486" y="3151"/>
                  <a:pt x="2432" y="3205"/>
                  <a:pt x="2432" y="3271"/>
                </a:cubicBezTo>
                <a:cubicBezTo>
                  <a:pt x="2432" y="3338"/>
                  <a:pt x="2486" y="3391"/>
                  <a:pt x="2552" y="3391"/>
                </a:cubicBezTo>
                <a:lnTo>
                  <a:pt x="3103" y="3391"/>
                </a:lnTo>
                <a:cubicBezTo>
                  <a:pt x="3170" y="3391"/>
                  <a:pt x="3223" y="3338"/>
                  <a:pt x="3223" y="3271"/>
                </a:cubicBezTo>
                <a:cubicBezTo>
                  <a:pt x="3223" y="3205"/>
                  <a:pt x="3170" y="3151"/>
                  <a:pt x="3103" y="3151"/>
                </a:cubicBezTo>
                <a:lnTo>
                  <a:pt x="2552" y="3151"/>
                </a:lnTo>
                <a:close/>
                <a:moveTo>
                  <a:pt x="4448" y="700"/>
                </a:moveTo>
                <a:lnTo>
                  <a:pt x="4448" y="1442"/>
                </a:lnTo>
                <a:cubicBezTo>
                  <a:pt x="4448" y="1509"/>
                  <a:pt x="4501" y="1562"/>
                  <a:pt x="4568" y="1562"/>
                </a:cubicBezTo>
                <a:cubicBezTo>
                  <a:pt x="4634" y="1562"/>
                  <a:pt x="4688" y="1509"/>
                  <a:pt x="4688" y="1442"/>
                </a:cubicBezTo>
                <a:lnTo>
                  <a:pt x="4688" y="700"/>
                </a:lnTo>
                <a:cubicBezTo>
                  <a:pt x="4688" y="314"/>
                  <a:pt x="4374" y="0"/>
                  <a:pt x="3988" y="0"/>
                </a:cubicBezTo>
                <a:lnTo>
                  <a:pt x="604" y="0"/>
                </a:lnTo>
                <a:cubicBezTo>
                  <a:pt x="271" y="0"/>
                  <a:pt x="0" y="271"/>
                  <a:pt x="0" y="604"/>
                </a:cubicBezTo>
                <a:lnTo>
                  <a:pt x="0" y="1672"/>
                </a:lnTo>
                <a:cubicBezTo>
                  <a:pt x="0" y="1738"/>
                  <a:pt x="53" y="1792"/>
                  <a:pt x="120" y="1792"/>
                </a:cubicBezTo>
                <a:lnTo>
                  <a:pt x="566" y="1792"/>
                </a:lnTo>
                <a:cubicBezTo>
                  <a:pt x="632" y="1792"/>
                  <a:pt x="686" y="1738"/>
                  <a:pt x="686" y="1672"/>
                </a:cubicBezTo>
                <a:cubicBezTo>
                  <a:pt x="686" y="1606"/>
                  <a:pt x="632" y="1552"/>
                  <a:pt x="566" y="1552"/>
                </a:cubicBezTo>
                <a:lnTo>
                  <a:pt x="240" y="1552"/>
                </a:lnTo>
                <a:lnTo>
                  <a:pt x="240" y="604"/>
                </a:lnTo>
                <a:cubicBezTo>
                  <a:pt x="240" y="403"/>
                  <a:pt x="403" y="240"/>
                  <a:pt x="604" y="240"/>
                </a:cubicBezTo>
                <a:cubicBezTo>
                  <a:pt x="805" y="240"/>
                  <a:pt x="968" y="403"/>
                  <a:pt x="968" y="604"/>
                </a:cubicBezTo>
                <a:lnTo>
                  <a:pt x="968" y="4179"/>
                </a:lnTo>
                <a:cubicBezTo>
                  <a:pt x="968" y="4565"/>
                  <a:pt x="1282" y="4879"/>
                  <a:pt x="1668" y="4879"/>
                </a:cubicBezTo>
                <a:lnTo>
                  <a:pt x="3904" y="4879"/>
                </a:lnTo>
                <a:cubicBezTo>
                  <a:pt x="3970" y="4879"/>
                  <a:pt x="4024" y="4825"/>
                  <a:pt x="4024" y="4759"/>
                </a:cubicBezTo>
                <a:cubicBezTo>
                  <a:pt x="4024" y="4693"/>
                  <a:pt x="3970" y="4639"/>
                  <a:pt x="3904" y="4639"/>
                </a:cubicBezTo>
                <a:lnTo>
                  <a:pt x="1668" y="4639"/>
                </a:lnTo>
                <a:cubicBezTo>
                  <a:pt x="1415" y="4639"/>
                  <a:pt x="1208" y="4433"/>
                  <a:pt x="1208" y="4179"/>
                </a:cubicBezTo>
                <a:lnTo>
                  <a:pt x="1208" y="604"/>
                </a:lnTo>
                <a:cubicBezTo>
                  <a:pt x="1208" y="468"/>
                  <a:pt x="1163" y="341"/>
                  <a:pt x="1086" y="240"/>
                </a:cubicBezTo>
                <a:lnTo>
                  <a:pt x="3988" y="240"/>
                </a:lnTo>
                <a:cubicBezTo>
                  <a:pt x="4241" y="240"/>
                  <a:pt x="4448" y="446"/>
                  <a:pt x="4448" y="700"/>
                </a:cubicBezTo>
                <a:close/>
                <a:moveTo>
                  <a:pt x="4787" y="2000"/>
                </a:moveTo>
                <a:lnTo>
                  <a:pt x="4568" y="2000"/>
                </a:lnTo>
                <a:cubicBezTo>
                  <a:pt x="4501" y="2000"/>
                  <a:pt x="4448" y="2054"/>
                  <a:pt x="4448" y="2120"/>
                </a:cubicBezTo>
                <a:cubicBezTo>
                  <a:pt x="4448" y="2187"/>
                  <a:pt x="4501" y="2240"/>
                  <a:pt x="4568" y="2240"/>
                </a:cubicBezTo>
                <a:lnTo>
                  <a:pt x="4787" y="2240"/>
                </a:lnTo>
                <a:cubicBezTo>
                  <a:pt x="4842" y="2240"/>
                  <a:pt x="4887" y="2285"/>
                  <a:pt x="4887" y="2340"/>
                </a:cubicBezTo>
                <a:lnTo>
                  <a:pt x="4887" y="3718"/>
                </a:lnTo>
                <a:cubicBezTo>
                  <a:pt x="4887" y="3785"/>
                  <a:pt x="4941" y="3838"/>
                  <a:pt x="5007" y="3838"/>
                </a:cubicBezTo>
                <a:cubicBezTo>
                  <a:pt x="5073" y="3838"/>
                  <a:pt x="5127" y="3785"/>
                  <a:pt x="5127" y="3718"/>
                </a:cubicBezTo>
                <a:lnTo>
                  <a:pt x="5127" y="2340"/>
                </a:lnTo>
                <a:cubicBezTo>
                  <a:pt x="5127" y="2153"/>
                  <a:pt x="4975" y="2000"/>
                  <a:pt x="4787" y="2000"/>
                </a:cubicBezTo>
                <a:close/>
                <a:moveTo>
                  <a:pt x="4568" y="5139"/>
                </a:moveTo>
                <a:cubicBezTo>
                  <a:pt x="4501" y="5139"/>
                  <a:pt x="4448" y="5193"/>
                  <a:pt x="4448" y="5259"/>
                </a:cubicBezTo>
                <a:lnTo>
                  <a:pt x="4448" y="5281"/>
                </a:lnTo>
                <a:cubicBezTo>
                  <a:pt x="4448" y="5347"/>
                  <a:pt x="4501" y="5401"/>
                  <a:pt x="4568" y="5401"/>
                </a:cubicBezTo>
                <a:cubicBezTo>
                  <a:pt x="4634" y="5401"/>
                  <a:pt x="4688" y="5347"/>
                  <a:pt x="4688" y="5281"/>
                </a:cubicBezTo>
                <a:lnTo>
                  <a:pt x="4688" y="5259"/>
                </a:lnTo>
                <a:cubicBezTo>
                  <a:pt x="4688" y="5193"/>
                  <a:pt x="4634" y="5139"/>
                  <a:pt x="4568" y="5139"/>
                </a:cubicBezTo>
                <a:close/>
                <a:moveTo>
                  <a:pt x="4568" y="2439"/>
                </a:moveTo>
                <a:cubicBezTo>
                  <a:pt x="4501" y="2439"/>
                  <a:pt x="4448" y="2492"/>
                  <a:pt x="4448" y="2559"/>
                </a:cubicBezTo>
                <a:lnTo>
                  <a:pt x="4448" y="4854"/>
                </a:lnTo>
                <a:cubicBezTo>
                  <a:pt x="4448" y="4920"/>
                  <a:pt x="4501" y="4974"/>
                  <a:pt x="4568" y="4974"/>
                </a:cubicBezTo>
                <a:cubicBezTo>
                  <a:pt x="4634" y="4974"/>
                  <a:pt x="4688" y="4920"/>
                  <a:pt x="4688" y="4854"/>
                </a:cubicBezTo>
                <a:lnTo>
                  <a:pt x="4688" y="2559"/>
                </a:lnTo>
                <a:cubicBezTo>
                  <a:pt x="4688" y="2492"/>
                  <a:pt x="4634" y="2439"/>
                  <a:pt x="4568" y="243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96989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20</a:t>
            </a:fld>
            <a:endParaRPr lang="zh-CN" altLang="en-US"/>
          </a:p>
        </p:txBody>
      </p:sp>
      <p:sp>
        <p:nvSpPr>
          <p:cNvPr id="44" name="ïṧļídè"/>
          <p:cNvSpPr>
            <a:spLocks/>
          </p:cNvSpPr>
          <p:nvPr/>
        </p:nvSpPr>
        <p:spPr bwMode="auto">
          <a:xfrm>
            <a:off x="7015958" y="2629694"/>
            <a:ext cx="6477000" cy="137160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312" y="17898"/>
                </a:moveTo>
                <a:lnTo>
                  <a:pt x="640" y="17898"/>
                </a:lnTo>
                <a:lnTo>
                  <a:pt x="231" y="17898"/>
                </a:lnTo>
                <a:cubicBezTo>
                  <a:pt x="231" y="17898"/>
                  <a:pt x="312" y="17898"/>
                  <a:pt x="312" y="17898"/>
                </a:cubicBezTo>
                <a:close/>
                <a:moveTo>
                  <a:pt x="347" y="17076"/>
                </a:moveTo>
                <a:lnTo>
                  <a:pt x="347" y="17076"/>
                </a:lnTo>
                <a:cubicBezTo>
                  <a:pt x="347" y="17076"/>
                  <a:pt x="347" y="17076"/>
                  <a:pt x="347" y="17076"/>
                </a:cubicBezTo>
                <a:close/>
                <a:moveTo>
                  <a:pt x="5018" y="17276"/>
                </a:moveTo>
                <a:lnTo>
                  <a:pt x="5012" y="17276"/>
                </a:lnTo>
                <a:lnTo>
                  <a:pt x="5005" y="17276"/>
                </a:lnTo>
                <a:lnTo>
                  <a:pt x="5005" y="17229"/>
                </a:lnTo>
                <a:lnTo>
                  <a:pt x="5162" y="17229"/>
                </a:lnTo>
                <a:lnTo>
                  <a:pt x="5162" y="17276"/>
                </a:lnTo>
                <a:lnTo>
                  <a:pt x="5157" y="17277"/>
                </a:lnTo>
                <a:lnTo>
                  <a:pt x="5153" y="17277"/>
                </a:lnTo>
                <a:lnTo>
                  <a:pt x="5153" y="17295"/>
                </a:lnTo>
                <a:lnTo>
                  <a:pt x="5151" y="17295"/>
                </a:lnTo>
                <a:lnTo>
                  <a:pt x="5148" y="17295"/>
                </a:lnTo>
                <a:lnTo>
                  <a:pt x="5148" y="17872"/>
                </a:lnTo>
                <a:lnTo>
                  <a:pt x="5021" y="17872"/>
                </a:lnTo>
                <a:lnTo>
                  <a:pt x="5021" y="17277"/>
                </a:lnTo>
                <a:cubicBezTo>
                  <a:pt x="5021" y="17277"/>
                  <a:pt x="5018" y="17276"/>
                  <a:pt x="5018" y="17276"/>
                </a:cubicBezTo>
                <a:close/>
                <a:moveTo>
                  <a:pt x="10180" y="14353"/>
                </a:moveTo>
                <a:lnTo>
                  <a:pt x="10184" y="14352"/>
                </a:lnTo>
                <a:lnTo>
                  <a:pt x="10210" y="14352"/>
                </a:lnTo>
                <a:lnTo>
                  <a:pt x="10211" y="14352"/>
                </a:lnTo>
                <a:lnTo>
                  <a:pt x="10213" y="14352"/>
                </a:lnTo>
                <a:lnTo>
                  <a:pt x="10215" y="14352"/>
                </a:lnTo>
                <a:lnTo>
                  <a:pt x="10217" y="14353"/>
                </a:lnTo>
                <a:lnTo>
                  <a:pt x="10219" y="14353"/>
                </a:lnTo>
                <a:lnTo>
                  <a:pt x="10222" y="14353"/>
                </a:lnTo>
                <a:lnTo>
                  <a:pt x="10224" y="14352"/>
                </a:lnTo>
                <a:lnTo>
                  <a:pt x="10226" y="14352"/>
                </a:lnTo>
                <a:lnTo>
                  <a:pt x="10228" y="14352"/>
                </a:lnTo>
                <a:lnTo>
                  <a:pt x="10229" y="14352"/>
                </a:lnTo>
                <a:lnTo>
                  <a:pt x="10230" y="14104"/>
                </a:lnTo>
                <a:lnTo>
                  <a:pt x="10576" y="12121"/>
                </a:lnTo>
                <a:lnTo>
                  <a:pt x="10579" y="12125"/>
                </a:lnTo>
                <a:lnTo>
                  <a:pt x="10583" y="12119"/>
                </a:lnTo>
                <a:lnTo>
                  <a:pt x="10895" y="13911"/>
                </a:lnTo>
                <a:lnTo>
                  <a:pt x="10928" y="14103"/>
                </a:lnTo>
                <a:lnTo>
                  <a:pt x="10928" y="14350"/>
                </a:lnTo>
                <a:lnTo>
                  <a:pt x="10928" y="14351"/>
                </a:lnTo>
                <a:lnTo>
                  <a:pt x="10929" y="14351"/>
                </a:lnTo>
                <a:lnTo>
                  <a:pt x="10931" y="14351"/>
                </a:lnTo>
                <a:lnTo>
                  <a:pt x="10933" y="14351"/>
                </a:lnTo>
                <a:lnTo>
                  <a:pt x="10935" y="14351"/>
                </a:lnTo>
                <a:lnTo>
                  <a:pt x="10938" y="14351"/>
                </a:lnTo>
                <a:lnTo>
                  <a:pt x="10940" y="14351"/>
                </a:lnTo>
                <a:lnTo>
                  <a:pt x="10942" y="14351"/>
                </a:lnTo>
                <a:lnTo>
                  <a:pt x="10944" y="14351"/>
                </a:lnTo>
                <a:lnTo>
                  <a:pt x="10946" y="14351"/>
                </a:lnTo>
                <a:lnTo>
                  <a:pt x="10947" y="14351"/>
                </a:lnTo>
                <a:lnTo>
                  <a:pt x="10947" y="14350"/>
                </a:lnTo>
                <a:lnTo>
                  <a:pt x="10947" y="14351"/>
                </a:lnTo>
                <a:lnTo>
                  <a:pt x="10973" y="14350"/>
                </a:lnTo>
                <a:lnTo>
                  <a:pt x="10977" y="14351"/>
                </a:lnTo>
                <a:lnTo>
                  <a:pt x="10977" y="17290"/>
                </a:lnTo>
                <a:lnTo>
                  <a:pt x="10968" y="17293"/>
                </a:lnTo>
                <a:lnTo>
                  <a:pt x="10914" y="17293"/>
                </a:lnTo>
                <a:lnTo>
                  <a:pt x="10914" y="17243"/>
                </a:lnTo>
                <a:lnTo>
                  <a:pt x="10854" y="17184"/>
                </a:lnTo>
                <a:lnTo>
                  <a:pt x="10854" y="17129"/>
                </a:lnTo>
                <a:lnTo>
                  <a:pt x="10801" y="17087"/>
                </a:lnTo>
                <a:lnTo>
                  <a:pt x="10801" y="17053"/>
                </a:lnTo>
                <a:lnTo>
                  <a:pt x="10666" y="16966"/>
                </a:lnTo>
                <a:lnTo>
                  <a:pt x="10666" y="16943"/>
                </a:lnTo>
                <a:lnTo>
                  <a:pt x="10632" y="16927"/>
                </a:lnTo>
                <a:lnTo>
                  <a:pt x="10606" y="16916"/>
                </a:lnTo>
                <a:lnTo>
                  <a:pt x="10606" y="16882"/>
                </a:lnTo>
                <a:lnTo>
                  <a:pt x="10555" y="16846"/>
                </a:lnTo>
                <a:lnTo>
                  <a:pt x="10504" y="16883"/>
                </a:lnTo>
                <a:lnTo>
                  <a:pt x="10504" y="16916"/>
                </a:lnTo>
                <a:lnTo>
                  <a:pt x="10475" y="16928"/>
                </a:lnTo>
                <a:lnTo>
                  <a:pt x="10443" y="16946"/>
                </a:lnTo>
                <a:lnTo>
                  <a:pt x="10443" y="16968"/>
                </a:lnTo>
                <a:lnTo>
                  <a:pt x="10444" y="16969"/>
                </a:lnTo>
                <a:lnTo>
                  <a:pt x="10308" y="17060"/>
                </a:lnTo>
                <a:lnTo>
                  <a:pt x="10308" y="17094"/>
                </a:lnTo>
                <a:lnTo>
                  <a:pt x="10255" y="17137"/>
                </a:lnTo>
                <a:lnTo>
                  <a:pt x="10255" y="17191"/>
                </a:lnTo>
                <a:lnTo>
                  <a:pt x="10194" y="17252"/>
                </a:lnTo>
                <a:lnTo>
                  <a:pt x="10194" y="17301"/>
                </a:lnTo>
                <a:lnTo>
                  <a:pt x="10176" y="17301"/>
                </a:lnTo>
                <a:cubicBezTo>
                  <a:pt x="10176" y="17301"/>
                  <a:pt x="10180" y="14353"/>
                  <a:pt x="10180" y="14353"/>
                </a:cubicBezTo>
                <a:close/>
                <a:moveTo>
                  <a:pt x="10183" y="12056"/>
                </a:moveTo>
                <a:lnTo>
                  <a:pt x="10555" y="12057"/>
                </a:lnTo>
                <a:lnTo>
                  <a:pt x="10555" y="12092"/>
                </a:lnTo>
                <a:lnTo>
                  <a:pt x="10558" y="12097"/>
                </a:lnTo>
                <a:lnTo>
                  <a:pt x="10558" y="12095"/>
                </a:lnTo>
                <a:lnTo>
                  <a:pt x="10559" y="12095"/>
                </a:lnTo>
                <a:lnTo>
                  <a:pt x="10211" y="14087"/>
                </a:lnTo>
                <a:lnTo>
                  <a:pt x="10211" y="14088"/>
                </a:lnTo>
                <a:lnTo>
                  <a:pt x="10212" y="14090"/>
                </a:lnTo>
                <a:lnTo>
                  <a:pt x="10213" y="14093"/>
                </a:lnTo>
                <a:lnTo>
                  <a:pt x="10215" y="14095"/>
                </a:lnTo>
                <a:lnTo>
                  <a:pt x="10217" y="14098"/>
                </a:lnTo>
                <a:lnTo>
                  <a:pt x="10215" y="14098"/>
                </a:lnTo>
                <a:lnTo>
                  <a:pt x="10213" y="14098"/>
                </a:lnTo>
                <a:lnTo>
                  <a:pt x="10212" y="14098"/>
                </a:lnTo>
                <a:lnTo>
                  <a:pt x="10211" y="14099"/>
                </a:lnTo>
                <a:lnTo>
                  <a:pt x="10210" y="14099"/>
                </a:lnTo>
                <a:lnTo>
                  <a:pt x="10185" y="14099"/>
                </a:lnTo>
                <a:lnTo>
                  <a:pt x="10180" y="14099"/>
                </a:lnTo>
                <a:cubicBezTo>
                  <a:pt x="10180" y="14099"/>
                  <a:pt x="10183" y="12056"/>
                  <a:pt x="10183" y="12056"/>
                </a:cubicBezTo>
                <a:close/>
                <a:moveTo>
                  <a:pt x="10607" y="12075"/>
                </a:moveTo>
                <a:lnTo>
                  <a:pt x="10607" y="12058"/>
                </a:lnTo>
                <a:lnTo>
                  <a:pt x="10977" y="12059"/>
                </a:lnTo>
                <a:lnTo>
                  <a:pt x="10977" y="14041"/>
                </a:lnTo>
                <a:lnTo>
                  <a:pt x="10977" y="14098"/>
                </a:lnTo>
                <a:lnTo>
                  <a:pt x="10972" y="14098"/>
                </a:lnTo>
                <a:lnTo>
                  <a:pt x="10947" y="14098"/>
                </a:lnTo>
                <a:lnTo>
                  <a:pt x="10945" y="14098"/>
                </a:lnTo>
                <a:lnTo>
                  <a:pt x="10944" y="14098"/>
                </a:lnTo>
                <a:lnTo>
                  <a:pt x="10942" y="14098"/>
                </a:lnTo>
                <a:lnTo>
                  <a:pt x="10940" y="14097"/>
                </a:lnTo>
                <a:lnTo>
                  <a:pt x="10942" y="14094"/>
                </a:lnTo>
                <a:lnTo>
                  <a:pt x="10944" y="14092"/>
                </a:lnTo>
                <a:lnTo>
                  <a:pt x="10945" y="14089"/>
                </a:lnTo>
                <a:lnTo>
                  <a:pt x="10946" y="14087"/>
                </a:lnTo>
                <a:lnTo>
                  <a:pt x="10946" y="14086"/>
                </a:lnTo>
                <a:lnTo>
                  <a:pt x="10604" y="12087"/>
                </a:lnTo>
                <a:cubicBezTo>
                  <a:pt x="10604" y="12087"/>
                  <a:pt x="10607" y="12075"/>
                  <a:pt x="10607" y="12075"/>
                </a:cubicBezTo>
                <a:close/>
                <a:moveTo>
                  <a:pt x="20123" y="18565"/>
                </a:moveTo>
                <a:lnTo>
                  <a:pt x="20128" y="18580"/>
                </a:lnTo>
                <a:lnTo>
                  <a:pt x="20128" y="18565"/>
                </a:lnTo>
                <a:lnTo>
                  <a:pt x="20128" y="18417"/>
                </a:lnTo>
                <a:lnTo>
                  <a:pt x="20123" y="18405"/>
                </a:lnTo>
                <a:lnTo>
                  <a:pt x="20123" y="18388"/>
                </a:lnTo>
                <a:lnTo>
                  <a:pt x="20128" y="18399"/>
                </a:lnTo>
                <a:lnTo>
                  <a:pt x="20128" y="18388"/>
                </a:lnTo>
                <a:lnTo>
                  <a:pt x="20128" y="18237"/>
                </a:lnTo>
                <a:lnTo>
                  <a:pt x="20124" y="18231"/>
                </a:lnTo>
                <a:lnTo>
                  <a:pt x="20135" y="18231"/>
                </a:lnTo>
                <a:lnTo>
                  <a:pt x="20135" y="18415"/>
                </a:lnTo>
                <a:lnTo>
                  <a:pt x="20138" y="18422"/>
                </a:lnTo>
                <a:lnTo>
                  <a:pt x="20138" y="18612"/>
                </a:lnTo>
                <a:lnTo>
                  <a:pt x="20129" y="18612"/>
                </a:lnTo>
                <a:lnTo>
                  <a:pt x="20128" y="18608"/>
                </a:lnTo>
                <a:lnTo>
                  <a:pt x="20128" y="18609"/>
                </a:lnTo>
                <a:lnTo>
                  <a:pt x="20128" y="18612"/>
                </a:lnTo>
                <a:lnTo>
                  <a:pt x="20128" y="18608"/>
                </a:lnTo>
                <a:lnTo>
                  <a:pt x="20123" y="18592"/>
                </a:lnTo>
                <a:cubicBezTo>
                  <a:pt x="20123" y="18592"/>
                  <a:pt x="20123" y="18565"/>
                  <a:pt x="20123" y="18565"/>
                </a:cubicBezTo>
                <a:close/>
                <a:moveTo>
                  <a:pt x="20178" y="16567"/>
                </a:moveTo>
                <a:lnTo>
                  <a:pt x="20178" y="16521"/>
                </a:lnTo>
                <a:lnTo>
                  <a:pt x="20178" y="16535"/>
                </a:lnTo>
                <a:lnTo>
                  <a:pt x="20178" y="16723"/>
                </a:lnTo>
                <a:cubicBezTo>
                  <a:pt x="20178" y="16723"/>
                  <a:pt x="20178" y="16567"/>
                  <a:pt x="20178" y="16567"/>
                </a:cubicBezTo>
                <a:close/>
                <a:moveTo>
                  <a:pt x="20178" y="16399"/>
                </a:moveTo>
                <a:lnTo>
                  <a:pt x="20178" y="16399"/>
                </a:lnTo>
                <a:lnTo>
                  <a:pt x="20178" y="16444"/>
                </a:lnTo>
                <a:cubicBezTo>
                  <a:pt x="20178" y="16444"/>
                  <a:pt x="20178" y="16399"/>
                  <a:pt x="20178" y="16399"/>
                </a:cubicBezTo>
                <a:close/>
                <a:moveTo>
                  <a:pt x="21301" y="17689"/>
                </a:moveTo>
                <a:lnTo>
                  <a:pt x="21301" y="17689"/>
                </a:lnTo>
                <a:cubicBezTo>
                  <a:pt x="21301" y="17689"/>
                  <a:pt x="21301" y="17689"/>
                  <a:pt x="21301" y="17689"/>
                </a:cubicBezTo>
                <a:close/>
                <a:moveTo>
                  <a:pt x="21502" y="18612"/>
                </a:moveTo>
                <a:lnTo>
                  <a:pt x="21503" y="18210"/>
                </a:lnTo>
                <a:lnTo>
                  <a:pt x="21486" y="18208"/>
                </a:lnTo>
                <a:lnTo>
                  <a:pt x="21466" y="18209"/>
                </a:lnTo>
                <a:lnTo>
                  <a:pt x="21422" y="18205"/>
                </a:lnTo>
                <a:lnTo>
                  <a:pt x="21422" y="17867"/>
                </a:lnTo>
                <a:lnTo>
                  <a:pt x="21301" y="17865"/>
                </a:lnTo>
                <a:lnTo>
                  <a:pt x="21301" y="17736"/>
                </a:lnTo>
                <a:lnTo>
                  <a:pt x="21309" y="17730"/>
                </a:lnTo>
                <a:lnTo>
                  <a:pt x="21310" y="17730"/>
                </a:lnTo>
                <a:lnTo>
                  <a:pt x="21311" y="17729"/>
                </a:lnTo>
                <a:lnTo>
                  <a:pt x="21311" y="17727"/>
                </a:lnTo>
                <a:lnTo>
                  <a:pt x="21312" y="17725"/>
                </a:lnTo>
                <a:lnTo>
                  <a:pt x="21312" y="17723"/>
                </a:lnTo>
                <a:lnTo>
                  <a:pt x="21312" y="17722"/>
                </a:lnTo>
                <a:lnTo>
                  <a:pt x="21312" y="17719"/>
                </a:lnTo>
                <a:lnTo>
                  <a:pt x="21312" y="17717"/>
                </a:lnTo>
                <a:lnTo>
                  <a:pt x="21311" y="17716"/>
                </a:lnTo>
                <a:lnTo>
                  <a:pt x="21311" y="17714"/>
                </a:lnTo>
                <a:lnTo>
                  <a:pt x="21310" y="17713"/>
                </a:lnTo>
                <a:lnTo>
                  <a:pt x="21309" y="17712"/>
                </a:lnTo>
                <a:lnTo>
                  <a:pt x="21301" y="17709"/>
                </a:lnTo>
                <a:lnTo>
                  <a:pt x="21301" y="17705"/>
                </a:lnTo>
                <a:lnTo>
                  <a:pt x="21302" y="17704"/>
                </a:lnTo>
                <a:lnTo>
                  <a:pt x="21303" y="17702"/>
                </a:lnTo>
                <a:lnTo>
                  <a:pt x="21303" y="17700"/>
                </a:lnTo>
                <a:lnTo>
                  <a:pt x="21303" y="17699"/>
                </a:lnTo>
                <a:lnTo>
                  <a:pt x="21303" y="17697"/>
                </a:lnTo>
                <a:lnTo>
                  <a:pt x="21303" y="17695"/>
                </a:lnTo>
                <a:lnTo>
                  <a:pt x="21303" y="17693"/>
                </a:lnTo>
                <a:lnTo>
                  <a:pt x="21303" y="17691"/>
                </a:lnTo>
                <a:lnTo>
                  <a:pt x="21302" y="17690"/>
                </a:lnTo>
                <a:lnTo>
                  <a:pt x="21302" y="17689"/>
                </a:lnTo>
                <a:lnTo>
                  <a:pt x="21301" y="17688"/>
                </a:lnTo>
                <a:lnTo>
                  <a:pt x="21302" y="17607"/>
                </a:lnTo>
                <a:lnTo>
                  <a:pt x="21382" y="17607"/>
                </a:lnTo>
                <a:lnTo>
                  <a:pt x="21389" y="17581"/>
                </a:lnTo>
                <a:lnTo>
                  <a:pt x="21303" y="17422"/>
                </a:lnTo>
                <a:lnTo>
                  <a:pt x="21310" y="17422"/>
                </a:lnTo>
                <a:lnTo>
                  <a:pt x="21317" y="17391"/>
                </a:lnTo>
                <a:lnTo>
                  <a:pt x="21233" y="17231"/>
                </a:lnTo>
                <a:lnTo>
                  <a:pt x="21233" y="17225"/>
                </a:lnTo>
                <a:lnTo>
                  <a:pt x="21233" y="17219"/>
                </a:lnTo>
                <a:lnTo>
                  <a:pt x="21232" y="17213"/>
                </a:lnTo>
                <a:lnTo>
                  <a:pt x="21232" y="17206"/>
                </a:lnTo>
                <a:lnTo>
                  <a:pt x="21232" y="17199"/>
                </a:lnTo>
                <a:lnTo>
                  <a:pt x="21232" y="17193"/>
                </a:lnTo>
                <a:lnTo>
                  <a:pt x="21232" y="17186"/>
                </a:lnTo>
                <a:lnTo>
                  <a:pt x="21232" y="17179"/>
                </a:lnTo>
                <a:lnTo>
                  <a:pt x="21232" y="17172"/>
                </a:lnTo>
                <a:lnTo>
                  <a:pt x="21232" y="17165"/>
                </a:lnTo>
                <a:lnTo>
                  <a:pt x="21232" y="17158"/>
                </a:lnTo>
                <a:lnTo>
                  <a:pt x="21232" y="17151"/>
                </a:lnTo>
                <a:lnTo>
                  <a:pt x="21232" y="17149"/>
                </a:lnTo>
                <a:lnTo>
                  <a:pt x="21232" y="17147"/>
                </a:lnTo>
                <a:lnTo>
                  <a:pt x="21232" y="17145"/>
                </a:lnTo>
                <a:lnTo>
                  <a:pt x="21232" y="17143"/>
                </a:lnTo>
                <a:lnTo>
                  <a:pt x="21232" y="17140"/>
                </a:lnTo>
                <a:lnTo>
                  <a:pt x="21232" y="17138"/>
                </a:lnTo>
                <a:lnTo>
                  <a:pt x="21232" y="17135"/>
                </a:lnTo>
                <a:lnTo>
                  <a:pt x="21232" y="17132"/>
                </a:lnTo>
                <a:lnTo>
                  <a:pt x="21232" y="17129"/>
                </a:lnTo>
                <a:lnTo>
                  <a:pt x="21232" y="17126"/>
                </a:lnTo>
                <a:lnTo>
                  <a:pt x="21232" y="17123"/>
                </a:lnTo>
                <a:lnTo>
                  <a:pt x="21232" y="17120"/>
                </a:lnTo>
                <a:lnTo>
                  <a:pt x="21229" y="16905"/>
                </a:lnTo>
                <a:lnTo>
                  <a:pt x="21229" y="16862"/>
                </a:lnTo>
                <a:lnTo>
                  <a:pt x="21225" y="16862"/>
                </a:lnTo>
                <a:lnTo>
                  <a:pt x="21204" y="16878"/>
                </a:lnTo>
                <a:lnTo>
                  <a:pt x="20994" y="16879"/>
                </a:lnTo>
                <a:lnTo>
                  <a:pt x="20784" y="16879"/>
                </a:lnTo>
                <a:lnTo>
                  <a:pt x="20763" y="16863"/>
                </a:lnTo>
                <a:lnTo>
                  <a:pt x="20759" y="16863"/>
                </a:lnTo>
                <a:lnTo>
                  <a:pt x="20758" y="16906"/>
                </a:lnTo>
                <a:lnTo>
                  <a:pt x="20748" y="17120"/>
                </a:lnTo>
                <a:lnTo>
                  <a:pt x="20748" y="17123"/>
                </a:lnTo>
                <a:lnTo>
                  <a:pt x="20748" y="17126"/>
                </a:lnTo>
                <a:lnTo>
                  <a:pt x="20748" y="17129"/>
                </a:lnTo>
                <a:lnTo>
                  <a:pt x="20748" y="17132"/>
                </a:lnTo>
                <a:lnTo>
                  <a:pt x="20747" y="17135"/>
                </a:lnTo>
                <a:lnTo>
                  <a:pt x="20747" y="17138"/>
                </a:lnTo>
                <a:lnTo>
                  <a:pt x="20747" y="17140"/>
                </a:lnTo>
                <a:lnTo>
                  <a:pt x="20747" y="17143"/>
                </a:lnTo>
                <a:lnTo>
                  <a:pt x="20747" y="17145"/>
                </a:lnTo>
                <a:lnTo>
                  <a:pt x="20746" y="17147"/>
                </a:lnTo>
                <a:lnTo>
                  <a:pt x="20746" y="17149"/>
                </a:lnTo>
                <a:lnTo>
                  <a:pt x="20746" y="17151"/>
                </a:lnTo>
                <a:lnTo>
                  <a:pt x="20746" y="17158"/>
                </a:lnTo>
                <a:lnTo>
                  <a:pt x="20746" y="17165"/>
                </a:lnTo>
                <a:lnTo>
                  <a:pt x="20746" y="17172"/>
                </a:lnTo>
                <a:lnTo>
                  <a:pt x="20746" y="17179"/>
                </a:lnTo>
                <a:lnTo>
                  <a:pt x="20746" y="17186"/>
                </a:lnTo>
                <a:lnTo>
                  <a:pt x="20745" y="17193"/>
                </a:lnTo>
                <a:lnTo>
                  <a:pt x="20745" y="17199"/>
                </a:lnTo>
                <a:lnTo>
                  <a:pt x="20745" y="17206"/>
                </a:lnTo>
                <a:lnTo>
                  <a:pt x="20745" y="17213"/>
                </a:lnTo>
                <a:lnTo>
                  <a:pt x="20744" y="17219"/>
                </a:lnTo>
                <a:lnTo>
                  <a:pt x="20744" y="17225"/>
                </a:lnTo>
                <a:lnTo>
                  <a:pt x="20744" y="17231"/>
                </a:lnTo>
                <a:lnTo>
                  <a:pt x="20746" y="17231"/>
                </a:lnTo>
                <a:lnTo>
                  <a:pt x="20649" y="17391"/>
                </a:lnTo>
                <a:lnTo>
                  <a:pt x="20657" y="17420"/>
                </a:lnTo>
                <a:lnTo>
                  <a:pt x="20666" y="17420"/>
                </a:lnTo>
                <a:lnTo>
                  <a:pt x="20567" y="17579"/>
                </a:lnTo>
                <a:lnTo>
                  <a:pt x="20575" y="17605"/>
                </a:lnTo>
                <a:lnTo>
                  <a:pt x="20667" y="17606"/>
                </a:lnTo>
                <a:lnTo>
                  <a:pt x="20667" y="17707"/>
                </a:lnTo>
                <a:lnTo>
                  <a:pt x="20661" y="17710"/>
                </a:lnTo>
                <a:lnTo>
                  <a:pt x="20660" y="17710"/>
                </a:lnTo>
                <a:lnTo>
                  <a:pt x="20659" y="17712"/>
                </a:lnTo>
                <a:lnTo>
                  <a:pt x="20658" y="17712"/>
                </a:lnTo>
                <a:lnTo>
                  <a:pt x="20658" y="17714"/>
                </a:lnTo>
                <a:lnTo>
                  <a:pt x="20658" y="17716"/>
                </a:lnTo>
                <a:lnTo>
                  <a:pt x="20657" y="17717"/>
                </a:lnTo>
                <a:lnTo>
                  <a:pt x="20657" y="17719"/>
                </a:lnTo>
                <a:lnTo>
                  <a:pt x="20657" y="17722"/>
                </a:lnTo>
                <a:lnTo>
                  <a:pt x="20658" y="17723"/>
                </a:lnTo>
                <a:lnTo>
                  <a:pt x="20658" y="17725"/>
                </a:lnTo>
                <a:lnTo>
                  <a:pt x="20658" y="17726"/>
                </a:lnTo>
                <a:lnTo>
                  <a:pt x="20659" y="17728"/>
                </a:lnTo>
                <a:lnTo>
                  <a:pt x="20660" y="17728"/>
                </a:lnTo>
                <a:lnTo>
                  <a:pt x="20667" y="17734"/>
                </a:lnTo>
                <a:lnTo>
                  <a:pt x="20667" y="17836"/>
                </a:lnTo>
                <a:lnTo>
                  <a:pt x="20530" y="17833"/>
                </a:lnTo>
                <a:lnTo>
                  <a:pt x="20531" y="16684"/>
                </a:lnTo>
                <a:lnTo>
                  <a:pt x="20531" y="16508"/>
                </a:lnTo>
                <a:lnTo>
                  <a:pt x="20531" y="16475"/>
                </a:lnTo>
                <a:lnTo>
                  <a:pt x="20531" y="16333"/>
                </a:lnTo>
                <a:lnTo>
                  <a:pt x="20531" y="16300"/>
                </a:lnTo>
                <a:lnTo>
                  <a:pt x="20531" y="16151"/>
                </a:lnTo>
                <a:lnTo>
                  <a:pt x="20485" y="16152"/>
                </a:lnTo>
                <a:lnTo>
                  <a:pt x="20485" y="15975"/>
                </a:lnTo>
                <a:lnTo>
                  <a:pt x="20255" y="15978"/>
                </a:lnTo>
                <a:lnTo>
                  <a:pt x="20239" y="16051"/>
                </a:lnTo>
                <a:lnTo>
                  <a:pt x="20239" y="16224"/>
                </a:lnTo>
                <a:lnTo>
                  <a:pt x="20178" y="16224"/>
                </a:lnTo>
                <a:lnTo>
                  <a:pt x="20163" y="16317"/>
                </a:lnTo>
                <a:lnTo>
                  <a:pt x="20163" y="16482"/>
                </a:lnTo>
                <a:lnTo>
                  <a:pt x="20163" y="16641"/>
                </a:lnTo>
                <a:lnTo>
                  <a:pt x="20163" y="16800"/>
                </a:lnTo>
                <a:lnTo>
                  <a:pt x="20162" y="17801"/>
                </a:lnTo>
                <a:lnTo>
                  <a:pt x="20134" y="17801"/>
                </a:lnTo>
                <a:lnTo>
                  <a:pt x="20093" y="17800"/>
                </a:lnTo>
                <a:lnTo>
                  <a:pt x="20050" y="17800"/>
                </a:lnTo>
                <a:lnTo>
                  <a:pt x="20008" y="17801"/>
                </a:lnTo>
                <a:lnTo>
                  <a:pt x="19970" y="17802"/>
                </a:lnTo>
                <a:lnTo>
                  <a:pt x="19948" y="17802"/>
                </a:lnTo>
                <a:lnTo>
                  <a:pt x="19948" y="15890"/>
                </a:lnTo>
                <a:lnTo>
                  <a:pt x="19948" y="15715"/>
                </a:lnTo>
                <a:lnTo>
                  <a:pt x="19874" y="15716"/>
                </a:lnTo>
                <a:lnTo>
                  <a:pt x="19873" y="15668"/>
                </a:lnTo>
                <a:lnTo>
                  <a:pt x="19873" y="15567"/>
                </a:lnTo>
                <a:lnTo>
                  <a:pt x="19871" y="15474"/>
                </a:lnTo>
                <a:lnTo>
                  <a:pt x="19642" y="15480"/>
                </a:lnTo>
                <a:lnTo>
                  <a:pt x="19642" y="15632"/>
                </a:lnTo>
                <a:lnTo>
                  <a:pt x="19612" y="15632"/>
                </a:lnTo>
                <a:lnTo>
                  <a:pt x="19612" y="15781"/>
                </a:lnTo>
                <a:lnTo>
                  <a:pt x="19612" y="15813"/>
                </a:lnTo>
                <a:lnTo>
                  <a:pt x="19612" y="15955"/>
                </a:lnTo>
                <a:lnTo>
                  <a:pt x="19612" y="15988"/>
                </a:lnTo>
                <a:lnTo>
                  <a:pt x="19612" y="16162"/>
                </a:lnTo>
                <a:lnTo>
                  <a:pt x="19613" y="17799"/>
                </a:lnTo>
                <a:lnTo>
                  <a:pt x="19420" y="17804"/>
                </a:lnTo>
                <a:lnTo>
                  <a:pt x="19420" y="17720"/>
                </a:lnTo>
                <a:lnTo>
                  <a:pt x="19388" y="17705"/>
                </a:lnTo>
                <a:lnTo>
                  <a:pt x="19262" y="17698"/>
                </a:lnTo>
                <a:lnTo>
                  <a:pt x="19262" y="17585"/>
                </a:lnTo>
                <a:lnTo>
                  <a:pt x="18986" y="17561"/>
                </a:lnTo>
                <a:lnTo>
                  <a:pt x="18986" y="17301"/>
                </a:lnTo>
                <a:lnTo>
                  <a:pt x="18860" y="17282"/>
                </a:lnTo>
                <a:lnTo>
                  <a:pt x="18836" y="17286"/>
                </a:lnTo>
                <a:lnTo>
                  <a:pt x="18780" y="10503"/>
                </a:lnTo>
                <a:lnTo>
                  <a:pt x="18780" y="10493"/>
                </a:lnTo>
                <a:lnTo>
                  <a:pt x="18784" y="10491"/>
                </a:lnTo>
                <a:lnTo>
                  <a:pt x="18788" y="10484"/>
                </a:lnTo>
                <a:lnTo>
                  <a:pt x="18792" y="10436"/>
                </a:lnTo>
                <a:lnTo>
                  <a:pt x="18795" y="10400"/>
                </a:lnTo>
                <a:lnTo>
                  <a:pt x="18800" y="10361"/>
                </a:lnTo>
                <a:lnTo>
                  <a:pt x="18813" y="10314"/>
                </a:lnTo>
                <a:lnTo>
                  <a:pt x="18823" y="10275"/>
                </a:lnTo>
                <a:lnTo>
                  <a:pt x="18834" y="10242"/>
                </a:lnTo>
                <a:lnTo>
                  <a:pt x="18840" y="10232"/>
                </a:lnTo>
                <a:lnTo>
                  <a:pt x="18855" y="10216"/>
                </a:lnTo>
                <a:lnTo>
                  <a:pt x="18869" y="10200"/>
                </a:lnTo>
                <a:lnTo>
                  <a:pt x="18878" y="10184"/>
                </a:lnTo>
                <a:lnTo>
                  <a:pt x="18878" y="10170"/>
                </a:lnTo>
                <a:lnTo>
                  <a:pt x="18877" y="10101"/>
                </a:lnTo>
                <a:lnTo>
                  <a:pt x="18889" y="10049"/>
                </a:lnTo>
                <a:lnTo>
                  <a:pt x="18891" y="10044"/>
                </a:lnTo>
                <a:lnTo>
                  <a:pt x="18891" y="9974"/>
                </a:lnTo>
                <a:lnTo>
                  <a:pt x="18903" y="9915"/>
                </a:lnTo>
                <a:lnTo>
                  <a:pt x="18906" y="9911"/>
                </a:lnTo>
                <a:lnTo>
                  <a:pt x="18906" y="9825"/>
                </a:lnTo>
                <a:lnTo>
                  <a:pt x="18918" y="9759"/>
                </a:lnTo>
                <a:lnTo>
                  <a:pt x="18920" y="9754"/>
                </a:lnTo>
                <a:lnTo>
                  <a:pt x="18920" y="9662"/>
                </a:lnTo>
                <a:lnTo>
                  <a:pt x="18937" y="9599"/>
                </a:lnTo>
                <a:lnTo>
                  <a:pt x="18940" y="9593"/>
                </a:lnTo>
                <a:lnTo>
                  <a:pt x="18940" y="9500"/>
                </a:lnTo>
                <a:lnTo>
                  <a:pt x="18936" y="9475"/>
                </a:lnTo>
                <a:lnTo>
                  <a:pt x="18922" y="9458"/>
                </a:lnTo>
                <a:lnTo>
                  <a:pt x="18922" y="9442"/>
                </a:lnTo>
                <a:lnTo>
                  <a:pt x="18923" y="9442"/>
                </a:lnTo>
                <a:lnTo>
                  <a:pt x="18935" y="9417"/>
                </a:lnTo>
                <a:lnTo>
                  <a:pt x="18932" y="9391"/>
                </a:lnTo>
                <a:lnTo>
                  <a:pt x="18913" y="9368"/>
                </a:lnTo>
                <a:lnTo>
                  <a:pt x="18902" y="9362"/>
                </a:lnTo>
                <a:lnTo>
                  <a:pt x="18902" y="9311"/>
                </a:lnTo>
                <a:lnTo>
                  <a:pt x="18899" y="9289"/>
                </a:lnTo>
                <a:lnTo>
                  <a:pt x="18898" y="9288"/>
                </a:lnTo>
                <a:lnTo>
                  <a:pt x="18898" y="9285"/>
                </a:lnTo>
                <a:lnTo>
                  <a:pt x="18898" y="9279"/>
                </a:lnTo>
                <a:lnTo>
                  <a:pt x="18897" y="9272"/>
                </a:lnTo>
                <a:lnTo>
                  <a:pt x="18896" y="9266"/>
                </a:lnTo>
                <a:lnTo>
                  <a:pt x="18894" y="9261"/>
                </a:lnTo>
                <a:lnTo>
                  <a:pt x="18892" y="9258"/>
                </a:lnTo>
                <a:lnTo>
                  <a:pt x="18890" y="9257"/>
                </a:lnTo>
                <a:lnTo>
                  <a:pt x="18888" y="9257"/>
                </a:lnTo>
                <a:lnTo>
                  <a:pt x="18882" y="9259"/>
                </a:lnTo>
                <a:lnTo>
                  <a:pt x="18880" y="9261"/>
                </a:lnTo>
                <a:lnTo>
                  <a:pt x="18878" y="9264"/>
                </a:lnTo>
                <a:lnTo>
                  <a:pt x="18878" y="9266"/>
                </a:lnTo>
                <a:lnTo>
                  <a:pt x="18854" y="9252"/>
                </a:lnTo>
                <a:lnTo>
                  <a:pt x="18848" y="9250"/>
                </a:lnTo>
                <a:lnTo>
                  <a:pt x="18848" y="9249"/>
                </a:lnTo>
                <a:lnTo>
                  <a:pt x="18848" y="9248"/>
                </a:lnTo>
                <a:lnTo>
                  <a:pt x="18847" y="9247"/>
                </a:lnTo>
                <a:lnTo>
                  <a:pt x="18847" y="9246"/>
                </a:lnTo>
                <a:lnTo>
                  <a:pt x="18846" y="9246"/>
                </a:lnTo>
                <a:lnTo>
                  <a:pt x="18845" y="9246"/>
                </a:lnTo>
                <a:lnTo>
                  <a:pt x="18844" y="9246"/>
                </a:lnTo>
                <a:lnTo>
                  <a:pt x="18844" y="9247"/>
                </a:lnTo>
                <a:lnTo>
                  <a:pt x="18843" y="9248"/>
                </a:lnTo>
                <a:lnTo>
                  <a:pt x="18825" y="9242"/>
                </a:lnTo>
                <a:lnTo>
                  <a:pt x="18824" y="9238"/>
                </a:lnTo>
                <a:lnTo>
                  <a:pt x="18822" y="9235"/>
                </a:lnTo>
                <a:lnTo>
                  <a:pt x="18820" y="9233"/>
                </a:lnTo>
                <a:lnTo>
                  <a:pt x="18818" y="9233"/>
                </a:lnTo>
                <a:lnTo>
                  <a:pt x="18812" y="9235"/>
                </a:lnTo>
                <a:lnTo>
                  <a:pt x="18810" y="9237"/>
                </a:lnTo>
                <a:lnTo>
                  <a:pt x="18810" y="9238"/>
                </a:lnTo>
                <a:lnTo>
                  <a:pt x="18777" y="9232"/>
                </a:lnTo>
                <a:lnTo>
                  <a:pt x="18779" y="9230"/>
                </a:lnTo>
                <a:lnTo>
                  <a:pt x="18782" y="9225"/>
                </a:lnTo>
                <a:lnTo>
                  <a:pt x="18784" y="9218"/>
                </a:lnTo>
                <a:lnTo>
                  <a:pt x="18785" y="9210"/>
                </a:lnTo>
                <a:lnTo>
                  <a:pt x="18785" y="9200"/>
                </a:lnTo>
                <a:lnTo>
                  <a:pt x="18785" y="9191"/>
                </a:lnTo>
                <a:lnTo>
                  <a:pt x="18783" y="9182"/>
                </a:lnTo>
                <a:lnTo>
                  <a:pt x="18782" y="9174"/>
                </a:lnTo>
                <a:lnTo>
                  <a:pt x="18779" y="9168"/>
                </a:lnTo>
                <a:lnTo>
                  <a:pt x="18777" y="9163"/>
                </a:lnTo>
                <a:lnTo>
                  <a:pt x="18774" y="9161"/>
                </a:lnTo>
                <a:lnTo>
                  <a:pt x="18771" y="9161"/>
                </a:lnTo>
                <a:lnTo>
                  <a:pt x="18770" y="9161"/>
                </a:lnTo>
                <a:lnTo>
                  <a:pt x="18770" y="9086"/>
                </a:lnTo>
                <a:lnTo>
                  <a:pt x="18772" y="9085"/>
                </a:lnTo>
                <a:lnTo>
                  <a:pt x="18781" y="9076"/>
                </a:lnTo>
                <a:lnTo>
                  <a:pt x="18785" y="9067"/>
                </a:lnTo>
                <a:lnTo>
                  <a:pt x="18785" y="9015"/>
                </a:lnTo>
                <a:lnTo>
                  <a:pt x="18783" y="9005"/>
                </a:lnTo>
                <a:lnTo>
                  <a:pt x="18776" y="8997"/>
                </a:lnTo>
                <a:lnTo>
                  <a:pt x="18772" y="8994"/>
                </a:lnTo>
                <a:lnTo>
                  <a:pt x="18771" y="8992"/>
                </a:lnTo>
                <a:lnTo>
                  <a:pt x="18771" y="8990"/>
                </a:lnTo>
                <a:lnTo>
                  <a:pt x="18771" y="8989"/>
                </a:lnTo>
                <a:lnTo>
                  <a:pt x="18770" y="8988"/>
                </a:lnTo>
                <a:lnTo>
                  <a:pt x="18769" y="8986"/>
                </a:lnTo>
                <a:lnTo>
                  <a:pt x="18768" y="8986"/>
                </a:lnTo>
                <a:lnTo>
                  <a:pt x="18768" y="8987"/>
                </a:lnTo>
                <a:lnTo>
                  <a:pt x="18767" y="8988"/>
                </a:lnTo>
                <a:lnTo>
                  <a:pt x="18766" y="8989"/>
                </a:lnTo>
                <a:lnTo>
                  <a:pt x="18766" y="8990"/>
                </a:lnTo>
                <a:lnTo>
                  <a:pt x="18765" y="8989"/>
                </a:lnTo>
                <a:lnTo>
                  <a:pt x="18759" y="8987"/>
                </a:lnTo>
                <a:lnTo>
                  <a:pt x="18760" y="8984"/>
                </a:lnTo>
                <a:lnTo>
                  <a:pt x="18762" y="8978"/>
                </a:lnTo>
                <a:lnTo>
                  <a:pt x="18763" y="8972"/>
                </a:lnTo>
                <a:lnTo>
                  <a:pt x="18763" y="8966"/>
                </a:lnTo>
                <a:lnTo>
                  <a:pt x="18763" y="8959"/>
                </a:lnTo>
                <a:lnTo>
                  <a:pt x="18762" y="8952"/>
                </a:lnTo>
                <a:lnTo>
                  <a:pt x="18761" y="8946"/>
                </a:lnTo>
                <a:lnTo>
                  <a:pt x="18760" y="8943"/>
                </a:lnTo>
                <a:lnTo>
                  <a:pt x="18769" y="8937"/>
                </a:lnTo>
                <a:lnTo>
                  <a:pt x="18778" y="8928"/>
                </a:lnTo>
                <a:lnTo>
                  <a:pt x="18782" y="8919"/>
                </a:lnTo>
                <a:lnTo>
                  <a:pt x="18782" y="8903"/>
                </a:lnTo>
                <a:lnTo>
                  <a:pt x="18780" y="8894"/>
                </a:lnTo>
                <a:lnTo>
                  <a:pt x="18776" y="8889"/>
                </a:lnTo>
                <a:lnTo>
                  <a:pt x="18776" y="8888"/>
                </a:lnTo>
                <a:lnTo>
                  <a:pt x="18776" y="8886"/>
                </a:lnTo>
                <a:lnTo>
                  <a:pt x="18775" y="8886"/>
                </a:lnTo>
                <a:lnTo>
                  <a:pt x="18775" y="8885"/>
                </a:lnTo>
                <a:lnTo>
                  <a:pt x="18774" y="8884"/>
                </a:lnTo>
                <a:lnTo>
                  <a:pt x="18773" y="8884"/>
                </a:lnTo>
                <a:lnTo>
                  <a:pt x="18773" y="8885"/>
                </a:lnTo>
                <a:lnTo>
                  <a:pt x="18772" y="8885"/>
                </a:lnTo>
                <a:lnTo>
                  <a:pt x="18773" y="8882"/>
                </a:lnTo>
                <a:lnTo>
                  <a:pt x="18774" y="8876"/>
                </a:lnTo>
                <a:lnTo>
                  <a:pt x="18774" y="8869"/>
                </a:lnTo>
                <a:lnTo>
                  <a:pt x="18774" y="8862"/>
                </a:lnTo>
                <a:lnTo>
                  <a:pt x="18773" y="8855"/>
                </a:lnTo>
                <a:lnTo>
                  <a:pt x="18772" y="8850"/>
                </a:lnTo>
                <a:lnTo>
                  <a:pt x="18770" y="8845"/>
                </a:lnTo>
                <a:lnTo>
                  <a:pt x="18769" y="8842"/>
                </a:lnTo>
                <a:lnTo>
                  <a:pt x="18766" y="8840"/>
                </a:lnTo>
                <a:lnTo>
                  <a:pt x="18764" y="8840"/>
                </a:lnTo>
                <a:lnTo>
                  <a:pt x="18759" y="8842"/>
                </a:lnTo>
                <a:lnTo>
                  <a:pt x="18757" y="8844"/>
                </a:lnTo>
                <a:lnTo>
                  <a:pt x="18755" y="8848"/>
                </a:lnTo>
                <a:lnTo>
                  <a:pt x="18754" y="8853"/>
                </a:lnTo>
                <a:lnTo>
                  <a:pt x="18753" y="8859"/>
                </a:lnTo>
                <a:lnTo>
                  <a:pt x="18752" y="8866"/>
                </a:lnTo>
                <a:lnTo>
                  <a:pt x="18752" y="8872"/>
                </a:lnTo>
                <a:lnTo>
                  <a:pt x="18753" y="8874"/>
                </a:lnTo>
                <a:lnTo>
                  <a:pt x="18747" y="8872"/>
                </a:lnTo>
                <a:lnTo>
                  <a:pt x="18730" y="8870"/>
                </a:lnTo>
                <a:lnTo>
                  <a:pt x="18730" y="8842"/>
                </a:lnTo>
                <a:lnTo>
                  <a:pt x="18740" y="8840"/>
                </a:lnTo>
                <a:lnTo>
                  <a:pt x="18756" y="8834"/>
                </a:lnTo>
                <a:lnTo>
                  <a:pt x="18769" y="8826"/>
                </a:lnTo>
                <a:lnTo>
                  <a:pt x="18778" y="8817"/>
                </a:lnTo>
                <a:lnTo>
                  <a:pt x="18782" y="8807"/>
                </a:lnTo>
                <a:lnTo>
                  <a:pt x="18782" y="8794"/>
                </a:lnTo>
                <a:lnTo>
                  <a:pt x="18780" y="8784"/>
                </a:lnTo>
                <a:lnTo>
                  <a:pt x="18775" y="8777"/>
                </a:lnTo>
                <a:lnTo>
                  <a:pt x="18775" y="8776"/>
                </a:lnTo>
                <a:lnTo>
                  <a:pt x="18775" y="8774"/>
                </a:lnTo>
                <a:lnTo>
                  <a:pt x="18775" y="8772"/>
                </a:lnTo>
                <a:lnTo>
                  <a:pt x="18774" y="8771"/>
                </a:lnTo>
                <a:lnTo>
                  <a:pt x="18774" y="8769"/>
                </a:lnTo>
                <a:lnTo>
                  <a:pt x="18773" y="8768"/>
                </a:lnTo>
                <a:lnTo>
                  <a:pt x="18772" y="8768"/>
                </a:lnTo>
                <a:lnTo>
                  <a:pt x="18771" y="8768"/>
                </a:lnTo>
                <a:lnTo>
                  <a:pt x="18770" y="8769"/>
                </a:lnTo>
                <a:lnTo>
                  <a:pt x="18770" y="8770"/>
                </a:lnTo>
                <a:lnTo>
                  <a:pt x="18769" y="8772"/>
                </a:lnTo>
                <a:lnTo>
                  <a:pt x="18769" y="8773"/>
                </a:lnTo>
                <a:lnTo>
                  <a:pt x="18762" y="8768"/>
                </a:lnTo>
                <a:lnTo>
                  <a:pt x="18747" y="8762"/>
                </a:lnTo>
                <a:lnTo>
                  <a:pt x="18745" y="8762"/>
                </a:lnTo>
                <a:lnTo>
                  <a:pt x="18746" y="8761"/>
                </a:lnTo>
                <a:lnTo>
                  <a:pt x="18746" y="8759"/>
                </a:lnTo>
                <a:lnTo>
                  <a:pt x="18746" y="8757"/>
                </a:lnTo>
                <a:lnTo>
                  <a:pt x="18746" y="8756"/>
                </a:lnTo>
                <a:lnTo>
                  <a:pt x="18746" y="8754"/>
                </a:lnTo>
                <a:lnTo>
                  <a:pt x="18745" y="8752"/>
                </a:lnTo>
                <a:lnTo>
                  <a:pt x="18745" y="8750"/>
                </a:lnTo>
                <a:lnTo>
                  <a:pt x="18744" y="8750"/>
                </a:lnTo>
                <a:lnTo>
                  <a:pt x="18743" y="8750"/>
                </a:lnTo>
                <a:lnTo>
                  <a:pt x="18742" y="8750"/>
                </a:lnTo>
                <a:lnTo>
                  <a:pt x="18742" y="8749"/>
                </a:lnTo>
                <a:lnTo>
                  <a:pt x="18743" y="8748"/>
                </a:lnTo>
                <a:lnTo>
                  <a:pt x="18743" y="8747"/>
                </a:lnTo>
                <a:lnTo>
                  <a:pt x="18743" y="8745"/>
                </a:lnTo>
                <a:lnTo>
                  <a:pt x="18743" y="8743"/>
                </a:lnTo>
                <a:lnTo>
                  <a:pt x="18743" y="8741"/>
                </a:lnTo>
                <a:lnTo>
                  <a:pt x="18743" y="8739"/>
                </a:lnTo>
                <a:lnTo>
                  <a:pt x="18743" y="8737"/>
                </a:lnTo>
                <a:lnTo>
                  <a:pt x="18742" y="8736"/>
                </a:lnTo>
                <a:lnTo>
                  <a:pt x="18742" y="8735"/>
                </a:lnTo>
                <a:lnTo>
                  <a:pt x="18742" y="8712"/>
                </a:lnTo>
                <a:lnTo>
                  <a:pt x="18741" y="8707"/>
                </a:lnTo>
                <a:lnTo>
                  <a:pt x="18741" y="8620"/>
                </a:lnTo>
                <a:lnTo>
                  <a:pt x="18727" y="8615"/>
                </a:lnTo>
                <a:lnTo>
                  <a:pt x="18726" y="7947"/>
                </a:lnTo>
                <a:lnTo>
                  <a:pt x="18730" y="7944"/>
                </a:lnTo>
                <a:lnTo>
                  <a:pt x="18730" y="7927"/>
                </a:lnTo>
                <a:lnTo>
                  <a:pt x="18718" y="7922"/>
                </a:lnTo>
                <a:lnTo>
                  <a:pt x="18716" y="7237"/>
                </a:lnTo>
                <a:lnTo>
                  <a:pt x="18720" y="7233"/>
                </a:lnTo>
                <a:lnTo>
                  <a:pt x="18720" y="7221"/>
                </a:lnTo>
                <a:lnTo>
                  <a:pt x="18713" y="7217"/>
                </a:lnTo>
                <a:lnTo>
                  <a:pt x="18712" y="6827"/>
                </a:lnTo>
                <a:lnTo>
                  <a:pt x="18719" y="6821"/>
                </a:lnTo>
                <a:lnTo>
                  <a:pt x="18718" y="6517"/>
                </a:lnTo>
                <a:lnTo>
                  <a:pt x="18712" y="6514"/>
                </a:lnTo>
                <a:lnTo>
                  <a:pt x="18712" y="6470"/>
                </a:lnTo>
                <a:lnTo>
                  <a:pt x="18705" y="6467"/>
                </a:lnTo>
                <a:lnTo>
                  <a:pt x="18704" y="6198"/>
                </a:lnTo>
                <a:lnTo>
                  <a:pt x="18702" y="6197"/>
                </a:lnTo>
                <a:lnTo>
                  <a:pt x="18697" y="6202"/>
                </a:lnTo>
                <a:lnTo>
                  <a:pt x="18697" y="6472"/>
                </a:lnTo>
                <a:lnTo>
                  <a:pt x="18690" y="6479"/>
                </a:lnTo>
                <a:lnTo>
                  <a:pt x="18690" y="6521"/>
                </a:lnTo>
                <a:lnTo>
                  <a:pt x="18685" y="6527"/>
                </a:lnTo>
                <a:lnTo>
                  <a:pt x="18685" y="6831"/>
                </a:lnTo>
                <a:lnTo>
                  <a:pt x="18691" y="6833"/>
                </a:lnTo>
                <a:lnTo>
                  <a:pt x="18692" y="7224"/>
                </a:lnTo>
                <a:lnTo>
                  <a:pt x="18685" y="7231"/>
                </a:lnTo>
                <a:lnTo>
                  <a:pt x="18685" y="7243"/>
                </a:lnTo>
                <a:lnTo>
                  <a:pt x="18688" y="7245"/>
                </a:lnTo>
                <a:lnTo>
                  <a:pt x="18689" y="7928"/>
                </a:lnTo>
                <a:lnTo>
                  <a:pt x="18677" y="7938"/>
                </a:lnTo>
                <a:lnTo>
                  <a:pt x="18677" y="7955"/>
                </a:lnTo>
                <a:lnTo>
                  <a:pt x="18681" y="7956"/>
                </a:lnTo>
                <a:lnTo>
                  <a:pt x="18682" y="8622"/>
                </a:lnTo>
                <a:lnTo>
                  <a:pt x="18668" y="8632"/>
                </a:lnTo>
                <a:lnTo>
                  <a:pt x="18668" y="8711"/>
                </a:lnTo>
                <a:lnTo>
                  <a:pt x="18667" y="8714"/>
                </a:lnTo>
                <a:lnTo>
                  <a:pt x="18667" y="8729"/>
                </a:lnTo>
                <a:lnTo>
                  <a:pt x="18666" y="8732"/>
                </a:lnTo>
                <a:lnTo>
                  <a:pt x="18665" y="8739"/>
                </a:lnTo>
                <a:lnTo>
                  <a:pt x="18665" y="8745"/>
                </a:lnTo>
                <a:lnTo>
                  <a:pt x="18665" y="8752"/>
                </a:lnTo>
                <a:lnTo>
                  <a:pt x="18666" y="8759"/>
                </a:lnTo>
                <a:lnTo>
                  <a:pt x="18667" y="8761"/>
                </a:lnTo>
                <a:lnTo>
                  <a:pt x="18667" y="8765"/>
                </a:lnTo>
                <a:lnTo>
                  <a:pt x="18653" y="8771"/>
                </a:lnTo>
                <a:lnTo>
                  <a:pt x="18650" y="8772"/>
                </a:lnTo>
                <a:lnTo>
                  <a:pt x="18650" y="8770"/>
                </a:lnTo>
                <a:lnTo>
                  <a:pt x="18649" y="8764"/>
                </a:lnTo>
                <a:lnTo>
                  <a:pt x="18648" y="8757"/>
                </a:lnTo>
                <a:lnTo>
                  <a:pt x="18647" y="8753"/>
                </a:lnTo>
                <a:lnTo>
                  <a:pt x="18645" y="8750"/>
                </a:lnTo>
                <a:lnTo>
                  <a:pt x="18643" y="8748"/>
                </a:lnTo>
                <a:lnTo>
                  <a:pt x="18640" y="8748"/>
                </a:lnTo>
                <a:lnTo>
                  <a:pt x="18635" y="8750"/>
                </a:lnTo>
                <a:lnTo>
                  <a:pt x="18633" y="8752"/>
                </a:lnTo>
                <a:lnTo>
                  <a:pt x="18631" y="8756"/>
                </a:lnTo>
                <a:lnTo>
                  <a:pt x="18630" y="8761"/>
                </a:lnTo>
                <a:lnTo>
                  <a:pt x="18629" y="8767"/>
                </a:lnTo>
                <a:lnTo>
                  <a:pt x="18629" y="8774"/>
                </a:lnTo>
                <a:lnTo>
                  <a:pt x="18629" y="8780"/>
                </a:lnTo>
                <a:lnTo>
                  <a:pt x="18629" y="8787"/>
                </a:lnTo>
                <a:lnTo>
                  <a:pt x="18630" y="8791"/>
                </a:lnTo>
                <a:lnTo>
                  <a:pt x="18627" y="8798"/>
                </a:lnTo>
                <a:lnTo>
                  <a:pt x="18627" y="8811"/>
                </a:lnTo>
                <a:lnTo>
                  <a:pt x="18629" y="8820"/>
                </a:lnTo>
                <a:lnTo>
                  <a:pt x="18636" y="8829"/>
                </a:lnTo>
                <a:lnTo>
                  <a:pt x="18648" y="8836"/>
                </a:lnTo>
                <a:lnTo>
                  <a:pt x="18663" y="8842"/>
                </a:lnTo>
                <a:lnTo>
                  <a:pt x="18679" y="8845"/>
                </a:lnTo>
                <a:lnTo>
                  <a:pt x="18679" y="8872"/>
                </a:lnTo>
                <a:lnTo>
                  <a:pt x="18669" y="8874"/>
                </a:lnTo>
                <a:lnTo>
                  <a:pt x="18653" y="8881"/>
                </a:lnTo>
                <a:lnTo>
                  <a:pt x="18650" y="8883"/>
                </a:lnTo>
                <a:lnTo>
                  <a:pt x="18650" y="8882"/>
                </a:lnTo>
                <a:lnTo>
                  <a:pt x="18650" y="8875"/>
                </a:lnTo>
                <a:lnTo>
                  <a:pt x="18649" y="8868"/>
                </a:lnTo>
                <a:lnTo>
                  <a:pt x="18648" y="8862"/>
                </a:lnTo>
                <a:lnTo>
                  <a:pt x="18646" y="8858"/>
                </a:lnTo>
                <a:lnTo>
                  <a:pt x="18644" y="8855"/>
                </a:lnTo>
                <a:lnTo>
                  <a:pt x="18642" y="8853"/>
                </a:lnTo>
                <a:lnTo>
                  <a:pt x="18640" y="8853"/>
                </a:lnTo>
                <a:lnTo>
                  <a:pt x="18634" y="8855"/>
                </a:lnTo>
                <a:lnTo>
                  <a:pt x="18632" y="8857"/>
                </a:lnTo>
                <a:lnTo>
                  <a:pt x="18631" y="8861"/>
                </a:lnTo>
                <a:lnTo>
                  <a:pt x="18629" y="8866"/>
                </a:lnTo>
                <a:lnTo>
                  <a:pt x="18628" y="8872"/>
                </a:lnTo>
                <a:lnTo>
                  <a:pt x="18628" y="8878"/>
                </a:lnTo>
                <a:lnTo>
                  <a:pt x="18628" y="8885"/>
                </a:lnTo>
                <a:lnTo>
                  <a:pt x="18629" y="8892"/>
                </a:lnTo>
                <a:lnTo>
                  <a:pt x="18630" y="8898"/>
                </a:lnTo>
                <a:lnTo>
                  <a:pt x="18630" y="8900"/>
                </a:lnTo>
                <a:lnTo>
                  <a:pt x="18628" y="8907"/>
                </a:lnTo>
                <a:lnTo>
                  <a:pt x="18628" y="8922"/>
                </a:lnTo>
                <a:lnTo>
                  <a:pt x="18629" y="8932"/>
                </a:lnTo>
                <a:lnTo>
                  <a:pt x="18636" y="8940"/>
                </a:lnTo>
                <a:lnTo>
                  <a:pt x="18648" y="8947"/>
                </a:lnTo>
                <a:lnTo>
                  <a:pt x="18663" y="8953"/>
                </a:lnTo>
                <a:lnTo>
                  <a:pt x="18680" y="8956"/>
                </a:lnTo>
                <a:lnTo>
                  <a:pt x="18680" y="8983"/>
                </a:lnTo>
                <a:lnTo>
                  <a:pt x="18668" y="8985"/>
                </a:lnTo>
                <a:lnTo>
                  <a:pt x="18651" y="8992"/>
                </a:lnTo>
                <a:lnTo>
                  <a:pt x="18638" y="9000"/>
                </a:lnTo>
                <a:lnTo>
                  <a:pt x="18629" y="9009"/>
                </a:lnTo>
                <a:lnTo>
                  <a:pt x="18625" y="9019"/>
                </a:lnTo>
                <a:lnTo>
                  <a:pt x="18625" y="9071"/>
                </a:lnTo>
                <a:lnTo>
                  <a:pt x="18627" y="9080"/>
                </a:lnTo>
                <a:lnTo>
                  <a:pt x="18634" y="9088"/>
                </a:lnTo>
                <a:lnTo>
                  <a:pt x="18640" y="9092"/>
                </a:lnTo>
                <a:lnTo>
                  <a:pt x="18640" y="9238"/>
                </a:lnTo>
                <a:lnTo>
                  <a:pt x="18614" y="9243"/>
                </a:lnTo>
                <a:lnTo>
                  <a:pt x="18588" y="9252"/>
                </a:lnTo>
                <a:lnTo>
                  <a:pt x="18588" y="9245"/>
                </a:lnTo>
                <a:lnTo>
                  <a:pt x="18587" y="9239"/>
                </a:lnTo>
                <a:lnTo>
                  <a:pt x="18585" y="9234"/>
                </a:lnTo>
                <a:lnTo>
                  <a:pt x="18583" y="9230"/>
                </a:lnTo>
                <a:lnTo>
                  <a:pt x="18580" y="9225"/>
                </a:lnTo>
                <a:lnTo>
                  <a:pt x="18578" y="9223"/>
                </a:lnTo>
                <a:lnTo>
                  <a:pt x="18575" y="9223"/>
                </a:lnTo>
                <a:lnTo>
                  <a:pt x="18573" y="9224"/>
                </a:lnTo>
                <a:lnTo>
                  <a:pt x="18570" y="9227"/>
                </a:lnTo>
                <a:lnTo>
                  <a:pt x="18568" y="9232"/>
                </a:lnTo>
                <a:lnTo>
                  <a:pt x="18567" y="9237"/>
                </a:lnTo>
                <a:lnTo>
                  <a:pt x="18566" y="9244"/>
                </a:lnTo>
                <a:lnTo>
                  <a:pt x="18565" y="9250"/>
                </a:lnTo>
                <a:lnTo>
                  <a:pt x="18566" y="9258"/>
                </a:lnTo>
                <a:lnTo>
                  <a:pt x="18566" y="9261"/>
                </a:lnTo>
                <a:lnTo>
                  <a:pt x="18539" y="9276"/>
                </a:lnTo>
                <a:lnTo>
                  <a:pt x="18517" y="9297"/>
                </a:lnTo>
                <a:lnTo>
                  <a:pt x="18509" y="9320"/>
                </a:lnTo>
                <a:lnTo>
                  <a:pt x="18509" y="9378"/>
                </a:lnTo>
                <a:lnTo>
                  <a:pt x="18486" y="9401"/>
                </a:lnTo>
                <a:lnTo>
                  <a:pt x="18477" y="9426"/>
                </a:lnTo>
                <a:lnTo>
                  <a:pt x="18483" y="9451"/>
                </a:lnTo>
                <a:lnTo>
                  <a:pt x="18490" y="9458"/>
                </a:lnTo>
                <a:lnTo>
                  <a:pt x="18490" y="9477"/>
                </a:lnTo>
                <a:lnTo>
                  <a:pt x="18482" y="9485"/>
                </a:lnTo>
                <a:lnTo>
                  <a:pt x="18472" y="9510"/>
                </a:lnTo>
                <a:lnTo>
                  <a:pt x="18472" y="9603"/>
                </a:lnTo>
                <a:lnTo>
                  <a:pt x="18474" y="9609"/>
                </a:lnTo>
                <a:lnTo>
                  <a:pt x="18477" y="9620"/>
                </a:lnTo>
                <a:lnTo>
                  <a:pt x="18479" y="9626"/>
                </a:lnTo>
                <a:lnTo>
                  <a:pt x="18479" y="9627"/>
                </a:lnTo>
                <a:lnTo>
                  <a:pt x="18492" y="9673"/>
                </a:lnTo>
                <a:lnTo>
                  <a:pt x="18492" y="9762"/>
                </a:lnTo>
                <a:lnTo>
                  <a:pt x="18493" y="9767"/>
                </a:lnTo>
                <a:lnTo>
                  <a:pt x="18507" y="9832"/>
                </a:lnTo>
                <a:lnTo>
                  <a:pt x="18507" y="9918"/>
                </a:lnTo>
                <a:lnTo>
                  <a:pt x="18508" y="9922"/>
                </a:lnTo>
                <a:lnTo>
                  <a:pt x="18522" y="9981"/>
                </a:lnTo>
                <a:lnTo>
                  <a:pt x="18522" y="10051"/>
                </a:lnTo>
                <a:lnTo>
                  <a:pt x="18523" y="10055"/>
                </a:lnTo>
                <a:lnTo>
                  <a:pt x="18536" y="10107"/>
                </a:lnTo>
                <a:lnTo>
                  <a:pt x="18536" y="10176"/>
                </a:lnTo>
                <a:lnTo>
                  <a:pt x="18536" y="10190"/>
                </a:lnTo>
                <a:lnTo>
                  <a:pt x="18540" y="10205"/>
                </a:lnTo>
                <a:lnTo>
                  <a:pt x="18555" y="10220"/>
                </a:lnTo>
                <a:lnTo>
                  <a:pt x="18570" y="10237"/>
                </a:lnTo>
                <a:lnTo>
                  <a:pt x="18582" y="10254"/>
                </a:lnTo>
                <a:lnTo>
                  <a:pt x="18593" y="10285"/>
                </a:lnTo>
                <a:lnTo>
                  <a:pt x="18601" y="10318"/>
                </a:lnTo>
                <a:lnTo>
                  <a:pt x="18614" y="10364"/>
                </a:lnTo>
                <a:lnTo>
                  <a:pt x="18619" y="10403"/>
                </a:lnTo>
                <a:lnTo>
                  <a:pt x="18622" y="10438"/>
                </a:lnTo>
                <a:lnTo>
                  <a:pt x="18626" y="10487"/>
                </a:lnTo>
                <a:lnTo>
                  <a:pt x="18628" y="10493"/>
                </a:lnTo>
                <a:lnTo>
                  <a:pt x="18634" y="10498"/>
                </a:lnTo>
                <a:lnTo>
                  <a:pt x="18634" y="10505"/>
                </a:lnTo>
                <a:lnTo>
                  <a:pt x="18603" y="16449"/>
                </a:lnTo>
                <a:lnTo>
                  <a:pt x="18339" y="16362"/>
                </a:lnTo>
                <a:lnTo>
                  <a:pt x="18334" y="12821"/>
                </a:lnTo>
                <a:lnTo>
                  <a:pt x="18298" y="12571"/>
                </a:lnTo>
                <a:lnTo>
                  <a:pt x="18013" y="12431"/>
                </a:lnTo>
                <a:lnTo>
                  <a:pt x="17495" y="12483"/>
                </a:lnTo>
                <a:lnTo>
                  <a:pt x="17274" y="12694"/>
                </a:lnTo>
                <a:lnTo>
                  <a:pt x="17250" y="17995"/>
                </a:lnTo>
                <a:lnTo>
                  <a:pt x="17009" y="17994"/>
                </a:lnTo>
                <a:lnTo>
                  <a:pt x="17113" y="17522"/>
                </a:lnTo>
                <a:lnTo>
                  <a:pt x="17115" y="13072"/>
                </a:lnTo>
                <a:lnTo>
                  <a:pt x="17045" y="12758"/>
                </a:lnTo>
                <a:lnTo>
                  <a:pt x="17045" y="12233"/>
                </a:lnTo>
                <a:lnTo>
                  <a:pt x="17115" y="11889"/>
                </a:lnTo>
                <a:lnTo>
                  <a:pt x="16673" y="11760"/>
                </a:lnTo>
                <a:lnTo>
                  <a:pt x="16645" y="11667"/>
                </a:lnTo>
                <a:lnTo>
                  <a:pt x="16427" y="11603"/>
                </a:lnTo>
                <a:lnTo>
                  <a:pt x="16398" y="11626"/>
                </a:lnTo>
                <a:lnTo>
                  <a:pt x="16398" y="11662"/>
                </a:lnTo>
                <a:lnTo>
                  <a:pt x="16369" y="11653"/>
                </a:lnTo>
                <a:lnTo>
                  <a:pt x="16263" y="11740"/>
                </a:lnTo>
                <a:lnTo>
                  <a:pt x="16208" y="11784"/>
                </a:lnTo>
                <a:lnTo>
                  <a:pt x="16208" y="11921"/>
                </a:lnTo>
                <a:lnTo>
                  <a:pt x="16186" y="11939"/>
                </a:lnTo>
                <a:lnTo>
                  <a:pt x="16187" y="14030"/>
                </a:lnTo>
                <a:lnTo>
                  <a:pt x="16117" y="14030"/>
                </a:lnTo>
                <a:lnTo>
                  <a:pt x="16115" y="11946"/>
                </a:lnTo>
                <a:lnTo>
                  <a:pt x="16085" y="11506"/>
                </a:lnTo>
                <a:lnTo>
                  <a:pt x="16048" y="11501"/>
                </a:lnTo>
                <a:lnTo>
                  <a:pt x="16048" y="11488"/>
                </a:lnTo>
                <a:lnTo>
                  <a:pt x="16080" y="11390"/>
                </a:lnTo>
                <a:lnTo>
                  <a:pt x="16114" y="10754"/>
                </a:lnTo>
                <a:lnTo>
                  <a:pt x="15532" y="10668"/>
                </a:lnTo>
                <a:lnTo>
                  <a:pt x="15463" y="11084"/>
                </a:lnTo>
                <a:lnTo>
                  <a:pt x="15464" y="11577"/>
                </a:lnTo>
                <a:lnTo>
                  <a:pt x="15487" y="11580"/>
                </a:lnTo>
                <a:lnTo>
                  <a:pt x="15464" y="11701"/>
                </a:lnTo>
                <a:lnTo>
                  <a:pt x="15470" y="16611"/>
                </a:lnTo>
                <a:lnTo>
                  <a:pt x="15432" y="16608"/>
                </a:lnTo>
                <a:lnTo>
                  <a:pt x="15408" y="16613"/>
                </a:lnTo>
                <a:lnTo>
                  <a:pt x="15379" y="16611"/>
                </a:lnTo>
                <a:lnTo>
                  <a:pt x="15332" y="16621"/>
                </a:lnTo>
                <a:lnTo>
                  <a:pt x="15327" y="12900"/>
                </a:lnTo>
                <a:lnTo>
                  <a:pt x="15317" y="12887"/>
                </a:lnTo>
                <a:lnTo>
                  <a:pt x="15317" y="12771"/>
                </a:lnTo>
                <a:lnTo>
                  <a:pt x="15326" y="12771"/>
                </a:lnTo>
                <a:lnTo>
                  <a:pt x="15326" y="12256"/>
                </a:lnTo>
                <a:lnTo>
                  <a:pt x="15316" y="12240"/>
                </a:lnTo>
                <a:lnTo>
                  <a:pt x="15316" y="12154"/>
                </a:lnTo>
                <a:lnTo>
                  <a:pt x="15265" y="12060"/>
                </a:lnTo>
                <a:lnTo>
                  <a:pt x="15253" y="12060"/>
                </a:lnTo>
                <a:lnTo>
                  <a:pt x="15253" y="11982"/>
                </a:lnTo>
                <a:lnTo>
                  <a:pt x="15225" y="11930"/>
                </a:lnTo>
                <a:lnTo>
                  <a:pt x="15171" y="11830"/>
                </a:lnTo>
                <a:lnTo>
                  <a:pt x="15158" y="11830"/>
                </a:lnTo>
                <a:lnTo>
                  <a:pt x="15158" y="11799"/>
                </a:lnTo>
                <a:lnTo>
                  <a:pt x="15143" y="11771"/>
                </a:lnTo>
                <a:lnTo>
                  <a:pt x="14883" y="11776"/>
                </a:lnTo>
                <a:lnTo>
                  <a:pt x="14858" y="11927"/>
                </a:lnTo>
                <a:lnTo>
                  <a:pt x="14523" y="11932"/>
                </a:lnTo>
                <a:lnTo>
                  <a:pt x="14598" y="12583"/>
                </a:lnTo>
                <a:lnTo>
                  <a:pt x="14602" y="12587"/>
                </a:lnTo>
                <a:lnTo>
                  <a:pt x="14602" y="12710"/>
                </a:lnTo>
                <a:lnTo>
                  <a:pt x="14589" y="12710"/>
                </a:lnTo>
                <a:lnTo>
                  <a:pt x="14526" y="13209"/>
                </a:lnTo>
                <a:lnTo>
                  <a:pt x="14533" y="16644"/>
                </a:lnTo>
                <a:lnTo>
                  <a:pt x="14243" y="16624"/>
                </a:lnTo>
                <a:lnTo>
                  <a:pt x="14243" y="16582"/>
                </a:lnTo>
                <a:lnTo>
                  <a:pt x="14241" y="16268"/>
                </a:lnTo>
                <a:lnTo>
                  <a:pt x="14231" y="16267"/>
                </a:lnTo>
                <a:lnTo>
                  <a:pt x="14226" y="16175"/>
                </a:lnTo>
                <a:lnTo>
                  <a:pt x="14216" y="16174"/>
                </a:lnTo>
                <a:lnTo>
                  <a:pt x="14215" y="16167"/>
                </a:lnTo>
                <a:lnTo>
                  <a:pt x="14122" y="16157"/>
                </a:lnTo>
                <a:lnTo>
                  <a:pt x="14027" y="16148"/>
                </a:lnTo>
                <a:lnTo>
                  <a:pt x="14012" y="16154"/>
                </a:lnTo>
                <a:lnTo>
                  <a:pt x="13987" y="16151"/>
                </a:lnTo>
                <a:lnTo>
                  <a:pt x="13941" y="16171"/>
                </a:lnTo>
                <a:lnTo>
                  <a:pt x="13935" y="16174"/>
                </a:lnTo>
                <a:lnTo>
                  <a:pt x="13891" y="16192"/>
                </a:lnTo>
                <a:lnTo>
                  <a:pt x="13886" y="16292"/>
                </a:lnTo>
                <a:lnTo>
                  <a:pt x="13878" y="16295"/>
                </a:lnTo>
                <a:lnTo>
                  <a:pt x="13879" y="16597"/>
                </a:lnTo>
                <a:lnTo>
                  <a:pt x="13879" y="16601"/>
                </a:lnTo>
                <a:lnTo>
                  <a:pt x="13823" y="16597"/>
                </a:lnTo>
                <a:lnTo>
                  <a:pt x="13640" y="16586"/>
                </a:lnTo>
                <a:lnTo>
                  <a:pt x="13571" y="16582"/>
                </a:lnTo>
                <a:lnTo>
                  <a:pt x="13593" y="12714"/>
                </a:lnTo>
                <a:lnTo>
                  <a:pt x="13381" y="12714"/>
                </a:lnTo>
                <a:lnTo>
                  <a:pt x="13355" y="12714"/>
                </a:lnTo>
                <a:lnTo>
                  <a:pt x="13357" y="12056"/>
                </a:lnTo>
                <a:lnTo>
                  <a:pt x="13104" y="12058"/>
                </a:lnTo>
                <a:lnTo>
                  <a:pt x="13104" y="12714"/>
                </a:lnTo>
                <a:lnTo>
                  <a:pt x="12951" y="12714"/>
                </a:lnTo>
                <a:lnTo>
                  <a:pt x="12955" y="16565"/>
                </a:lnTo>
                <a:lnTo>
                  <a:pt x="12808" y="16566"/>
                </a:lnTo>
                <a:lnTo>
                  <a:pt x="12670" y="16568"/>
                </a:lnTo>
                <a:lnTo>
                  <a:pt x="12700" y="16364"/>
                </a:lnTo>
                <a:lnTo>
                  <a:pt x="12744" y="16019"/>
                </a:lnTo>
                <a:lnTo>
                  <a:pt x="12781" y="15667"/>
                </a:lnTo>
                <a:lnTo>
                  <a:pt x="12810" y="15310"/>
                </a:lnTo>
                <a:lnTo>
                  <a:pt x="12832" y="14946"/>
                </a:lnTo>
                <a:lnTo>
                  <a:pt x="12846" y="14580"/>
                </a:lnTo>
                <a:lnTo>
                  <a:pt x="12853" y="14211"/>
                </a:lnTo>
                <a:lnTo>
                  <a:pt x="12851" y="13841"/>
                </a:lnTo>
                <a:lnTo>
                  <a:pt x="12843" y="13472"/>
                </a:lnTo>
                <a:lnTo>
                  <a:pt x="12826" y="13103"/>
                </a:lnTo>
                <a:lnTo>
                  <a:pt x="12802" y="12737"/>
                </a:lnTo>
                <a:lnTo>
                  <a:pt x="12770" y="12375"/>
                </a:lnTo>
                <a:lnTo>
                  <a:pt x="12770" y="12317"/>
                </a:lnTo>
                <a:lnTo>
                  <a:pt x="12760" y="12291"/>
                </a:lnTo>
                <a:lnTo>
                  <a:pt x="12732" y="12266"/>
                </a:lnTo>
                <a:lnTo>
                  <a:pt x="12705" y="12252"/>
                </a:lnTo>
                <a:lnTo>
                  <a:pt x="12704" y="11573"/>
                </a:lnTo>
                <a:lnTo>
                  <a:pt x="12692" y="11553"/>
                </a:lnTo>
                <a:lnTo>
                  <a:pt x="12682" y="11552"/>
                </a:lnTo>
                <a:lnTo>
                  <a:pt x="12681" y="10550"/>
                </a:lnTo>
                <a:lnTo>
                  <a:pt x="12663" y="10542"/>
                </a:lnTo>
                <a:lnTo>
                  <a:pt x="12645" y="10548"/>
                </a:lnTo>
                <a:lnTo>
                  <a:pt x="12645" y="10561"/>
                </a:lnTo>
                <a:lnTo>
                  <a:pt x="12646" y="11550"/>
                </a:lnTo>
                <a:lnTo>
                  <a:pt x="12624" y="11562"/>
                </a:lnTo>
                <a:lnTo>
                  <a:pt x="12624" y="12226"/>
                </a:lnTo>
                <a:lnTo>
                  <a:pt x="12569" y="12216"/>
                </a:lnTo>
                <a:lnTo>
                  <a:pt x="12501" y="12211"/>
                </a:lnTo>
                <a:lnTo>
                  <a:pt x="12467" y="12213"/>
                </a:lnTo>
                <a:lnTo>
                  <a:pt x="12465" y="11474"/>
                </a:lnTo>
                <a:lnTo>
                  <a:pt x="12439" y="11464"/>
                </a:lnTo>
                <a:lnTo>
                  <a:pt x="12436" y="10118"/>
                </a:lnTo>
                <a:lnTo>
                  <a:pt x="12415" y="10108"/>
                </a:lnTo>
                <a:lnTo>
                  <a:pt x="12394" y="10115"/>
                </a:lnTo>
                <a:lnTo>
                  <a:pt x="12393" y="10131"/>
                </a:lnTo>
                <a:lnTo>
                  <a:pt x="12396" y="11461"/>
                </a:lnTo>
                <a:lnTo>
                  <a:pt x="12370" y="11466"/>
                </a:lnTo>
                <a:lnTo>
                  <a:pt x="12367" y="11493"/>
                </a:lnTo>
                <a:lnTo>
                  <a:pt x="12369" y="12226"/>
                </a:lnTo>
                <a:lnTo>
                  <a:pt x="12321" y="12241"/>
                </a:lnTo>
                <a:lnTo>
                  <a:pt x="12284" y="12261"/>
                </a:lnTo>
                <a:lnTo>
                  <a:pt x="12264" y="12286"/>
                </a:lnTo>
                <a:lnTo>
                  <a:pt x="12261" y="12312"/>
                </a:lnTo>
                <a:lnTo>
                  <a:pt x="12261" y="12370"/>
                </a:lnTo>
                <a:lnTo>
                  <a:pt x="12231" y="12732"/>
                </a:lnTo>
                <a:lnTo>
                  <a:pt x="12207" y="13099"/>
                </a:lnTo>
                <a:lnTo>
                  <a:pt x="12192" y="13468"/>
                </a:lnTo>
                <a:lnTo>
                  <a:pt x="12184" y="13838"/>
                </a:lnTo>
                <a:lnTo>
                  <a:pt x="12184" y="14209"/>
                </a:lnTo>
                <a:lnTo>
                  <a:pt x="12192" y="14579"/>
                </a:lnTo>
                <a:lnTo>
                  <a:pt x="12207" y="14946"/>
                </a:lnTo>
                <a:lnTo>
                  <a:pt x="12230" y="15310"/>
                </a:lnTo>
                <a:lnTo>
                  <a:pt x="12261" y="15668"/>
                </a:lnTo>
                <a:lnTo>
                  <a:pt x="12298" y="16020"/>
                </a:lnTo>
                <a:lnTo>
                  <a:pt x="12344" y="16366"/>
                </a:lnTo>
                <a:lnTo>
                  <a:pt x="12360" y="16474"/>
                </a:lnTo>
                <a:lnTo>
                  <a:pt x="12349" y="16474"/>
                </a:lnTo>
                <a:lnTo>
                  <a:pt x="12349" y="16520"/>
                </a:lnTo>
                <a:lnTo>
                  <a:pt x="12336" y="16520"/>
                </a:lnTo>
                <a:lnTo>
                  <a:pt x="12334" y="16799"/>
                </a:lnTo>
                <a:lnTo>
                  <a:pt x="12332" y="17130"/>
                </a:lnTo>
                <a:lnTo>
                  <a:pt x="12321" y="17219"/>
                </a:lnTo>
                <a:lnTo>
                  <a:pt x="12300" y="17395"/>
                </a:lnTo>
                <a:lnTo>
                  <a:pt x="12295" y="17443"/>
                </a:lnTo>
                <a:lnTo>
                  <a:pt x="12295" y="17318"/>
                </a:lnTo>
                <a:lnTo>
                  <a:pt x="11860" y="17231"/>
                </a:lnTo>
                <a:lnTo>
                  <a:pt x="11849" y="8856"/>
                </a:lnTo>
                <a:lnTo>
                  <a:pt x="11872" y="8848"/>
                </a:lnTo>
                <a:lnTo>
                  <a:pt x="11871" y="8604"/>
                </a:lnTo>
                <a:lnTo>
                  <a:pt x="11825" y="8590"/>
                </a:lnTo>
                <a:lnTo>
                  <a:pt x="11823" y="6665"/>
                </a:lnTo>
                <a:lnTo>
                  <a:pt x="11846" y="6653"/>
                </a:lnTo>
                <a:lnTo>
                  <a:pt x="11845" y="6411"/>
                </a:lnTo>
                <a:lnTo>
                  <a:pt x="11788" y="6386"/>
                </a:lnTo>
                <a:lnTo>
                  <a:pt x="11787" y="6352"/>
                </a:lnTo>
                <a:lnTo>
                  <a:pt x="11785" y="6343"/>
                </a:lnTo>
                <a:lnTo>
                  <a:pt x="11777" y="6335"/>
                </a:lnTo>
                <a:lnTo>
                  <a:pt x="11758" y="5157"/>
                </a:lnTo>
                <a:lnTo>
                  <a:pt x="11770" y="5150"/>
                </a:lnTo>
                <a:lnTo>
                  <a:pt x="11769" y="4909"/>
                </a:lnTo>
                <a:lnTo>
                  <a:pt x="11721" y="4884"/>
                </a:lnTo>
                <a:lnTo>
                  <a:pt x="11721" y="4850"/>
                </a:lnTo>
                <a:lnTo>
                  <a:pt x="11719" y="4841"/>
                </a:lnTo>
                <a:lnTo>
                  <a:pt x="11712" y="4833"/>
                </a:lnTo>
                <a:lnTo>
                  <a:pt x="11706" y="4829"/>
                </a:lnTo>
                <a:lnTo>
                  <a:pt x="11687" y="4168"/>
                </a:lnTo>
                <a:lnTo>
                  <a:pt x="11695" y="4163"/>
                </a:lnTo>
                <a:lnTo>
                  <a:pt x="11695" y="3922"/>
                </a:lnTo>
                <a:lnTo>
                  <a:pt x="11656" y="3900"/>
                </a:lnTo>
                <a:lnTo>
                  <a:pt x="11656" y="3870"/>
                </a:lnTo>
                <a:lnTo>
                  <a:pt x="11654" y="3863"/>
                </a:lnTo>
                <a:lnTo>
                  <a:pt x="11649" y="3855"/>
                </a:lnTo>
                <a:lnTo>
                  <a:pt x="11641" y="3849"/>
                </a:lnTo>
                <a:lnTo>
                  <a:pt x="11635" y="3846"/>
                </a:lnTo>
                <a:lnTo>
                  <a:pt x="11634" y="3846"/>
                </a:lnTo>
                <a:lnTo>
                  <a:pt x="11614" y="3330"/>
                </a:lnTo>
                <a:lnTo>
                  <a:pt x="11586" y="3314"/>
                </a:lnTo>
                <a:lnTo>
                  <a:pt x="11586" y="3307"/>
                </a:lnTo>
                <a:lnTo>
                  <a:pt x="11625" y="3330"/>
                </a:lnTo>
                <a:lnTo>
                  <a:pt x="11624" y="3090"/>
                </a:lnTo>
                <a:lnTo>
                  <a:pt x="11595" y="3072"/>
                </a:lnTo>
                <a:lnTo>
                  <a:pt x="11595" y="3048"/>
                </a:lnTo>
                <a:lnTo>
                  <a:pt x="11593" y="3041"/>
                </a:lnTo>
                <a:lnTo>
                  <a:pt x="11589" y="3036"/>
                </a:lnTo>
                <a:lnTo>
                  <a:pt x="11583" y="3031"/>
                </a:lnTo>
                <a:lnTo>
                  <a:pt x="11576" y="3027"/>
                </a:lnTo>
                <a:lnTo>
                  <a:pt x="11567" y="3025"/>
                </a:lnTo>
                <a:lnTo>
                  <a:pt x="11562" y="3025"/>
                </a:lnTo>
                <a:lnTo>
                  <a:pt x="11550" y="2690"/>
                </a:lnTo>
                <a:lnTo>
                  <a:pt x="11521" y="2591"/>
                </a:lnTo>
                <a:lnTo>
                  <a:pt x="11517" y="2402"/>
                </a:lnTo>
                <a:lnTo>
                  <a:pt x="11483" y="2328"/>
                </a:lnTo>
                <a:lnTo>
                  <a:pt x="11479" y="2165"/>
                </a:lnTo>
                <a:lnTo>
                  <a:pt x="11469" y="2150"/>
                </a:lnTo>
                <a:lnTo>
                  <a:pt x="11469" y="2149"/>
                </a:lnTo>
                <a:lnTo>
                  <a:pt x="11469" y="2147"/>
                </a:lnTo>
                <a:lnTo>
                  <a:pt x="11467" y="2145"/>
                </a:lnTo>
                <a:lnTo>
                  <a:pt x="11456" y="2129"/>
                </a:lnTo>
                <a:lnTo>
                  <a:pt x="11456" y="2127"/>
                </a:lnTo>
                <a:lnTo>
                  <a:pt x="11454" y="2124"/>
                </a:lnTo>
                <a:lnTo>
                  <a:pt x="11454" y="1990"/>
                </a:lnTo>
                <a:lnTo>
                  <a:pt x="11448" y="1985"/>
                </a:lnTo>
                <a:lnTo>
                  <a:pt x="11448" y="1979"/>
                </a:lnTo>
                <a:lnTo>
                  <a:pt x="11447" y="1978"/>
                </a:lnTo>
                <a:lnTo>
                  <a:pt x="11446" y="1977"/>
                </a:lnTo>
                <a:lnTo>
                  <a:pt x="11446" y="1974"/>
                </a:lnTo>
                <a:lnTo>
                  <a:pt x="11446" y="1972"/>
                </a:lnTo>
                <a:lnTo>
                  <a:pt x="11441" y="1972"/>
                </a:lnTo>
                <a:lnTo>
                  <a:pt x="11441" y="1962"/>
                </a:lnTo>
                <a:lnTo>
                  <a:pt x="11441" y="1960"/>
                </a:lnTo>
                <a:lnTo>
                  <a:pt x="11435" y="1960"/>
                </a:lnTo>
                <a:lnTo>
                  <a:pt x="11435" y="1841"/>
                </a:lnTo>
                <a:lnTo>
                  <a:pt x="11435" y="1839"/>
                </a:lnTo>
                <a:lnTo>
                  <a:pt x="11429" y="1839"/>
                </a:lnTo>
                <a:lnTo>
                  <a:pt x="11429" y="1811"/>
                </a:lnTo>
                <a:lnTo>
                  <a:pt x="11434" y="1807"/>
                </a:lnTo>
                <a:lnTo>
                  <a:pt x="11439" y="1801"/>
                </a:lnTo>
                <a:lnTo>
                  <a:pt x="11441" y="1794"/>
                </a:lnTo>
                <a:lnTo>
                  <a:pt x="11443" y="1788"/>
                </a:lnTo>
                <a:lnTo>
                  <a:pt x="11443" y="1786"/>
                </a:lnTo>
                <a:lnTo>
                  <a:pt x="11445" y="1781"/>
                </a:lnTo>
                <a:lnTo>
                  <a:pt x="11447" y="1774"/>
                </a:lnTo>
                <a:lnTo>
                  <a:pt x="11447" y="1771"/>
                </a:lnTo>
                <a:lnTo>
                  <a:pt x="11449" y="1768"/>
                </a:lnTo>
                <a:lnTo>
                  <a:pt x="11450" y="1761"/>
                </a:lnTo>
                <a:lnTo>
                  <a:pt x="11450" y="1757"/>
                </a:lnTo>
                <a:lnTo>
                  <a:pt x="11451" y="1754"/>
                </a:lnTo>
                <a:lnTo>
                  <a:pt x="11452" y="1748"/>
                </a:lnTo>
                <a:lnTo>
                  <a:pt x="11452" y="1743"/>
                </a:lnTo>
                <a:lnTo>
                  <a:pt x="11453" y="1741"/>
                </a:lnTo>
                <a:lnTo>
                  <a:pt x="11453" y="1734"/>
                </a:lnTo>
                <a:lnTo>
                  <a:pt x="11453" y="1728"/>
                </a:lnTo>
                <a:lnTo>
                  <a:pt x="11453" y="1727"/>
                </a:lnTo>
                <a:lnTo>
                  <a:pt x="11453" y="1721"/>
                </a:lnTo>
                <a:lnTo>
                  <a:pt x="11454" y="1714"/>
                </a:lnTo>
                <a:lnTo>
                  <a:pt x="11454" y="1711"/>
                </a:lnTo>
                <a:lnTo>
                  <a:pt x="11454" y="1701"/>
                </a:lnTo>
                <a:lnTo>
                  <a:pt x="11454" y="1697"/>
                </a:lnTo>
                <a:lnTo>
                  <a:pt x="11453" y="1696"/>
                </a:lnTo>
                <a:lnTo>
                  <a:pt x="11454" y="1691"/>
                </a:lnTo>
                <a:lnTo>
                  <a:pt x="11453" y="1684"/>
                </a:lnTo>
                <a:lnTo>
                  <a:pt x="11453" y="1683"/>
                </a:lnTo>
                <a:lnTo>
                  <a:pt x="11453" y="1677"/>
                </a:lnTo>
                <a:lnTo>
                  <a:pt x="11453" y="1670"/>
                </a:lnTo>
                <a:lnTo>
                  <a:pt x="11452" y="1667"/>
                </a:lnTo>
                <a:lnTo>
                  <a:pt x="11452" y="1664"/>
                </a:lnTo>
                <a:lnTo>
                  <a:pt x="11451" y="1657"/>
                </a:lnTo>
                <a:lnTo>
                  <a:pt x="11450" y="1653"/>
                </a:lnTo>
                <a:lnTo>
                  <a:pt x="11450" y="1650"/>
                </a:lnTo>
                <a:lnTo>
                  <a:pt x="11449" y="1644"/>
                </a:lnTo>
                <a:lnTo>
                  <a:pt x="11447" y="1639"/>
                </a:lnTo>
                <a:lnTo>
                  <a:pt x="11447" y="1637"/>
                </a:lnTo>
                <a:lnTo>
                  <a:pt x="11445" y="1630"/>
                </a:lnTo>
                <a:lnTo>
                  <a:pt x="11443" y="1624"/>
                </a:lnTo>
                <a:lnTo>
                  <a:pt x="11441" y="1617"/>
                </a:lnTo>
                <a:lnTo>
                  <a:pt x="11439" y="1610"/>
                </a:lnTo>
                <a:lnTo>
                  <a:pt x="11438" y="1609"/>
                </a:lnTo>
                <a:lnTo>
                  <a:pt x="11437" y="1604"/>
                </a:lnTo>
                <a:lnTo>
                  <a:pt x="11434" y="1599"/>
                </a:lnTo>
                <a:lnTo>
                  <a:pt x="11430" y="1594"/>
                </a:lnTo>
                <a:lnTo>
                  <a:pt x="11426" y="1590"/>
                </a:lnTo>
                <a:lnTo>
                  <a:pt x="11409" y="148"/>
                </a:lnTo>
                <a:lnTo>
                  <a:pt x="11411" y="147"/>
                </a:lnTo>
                <a:lnTo>
                  <a:pt x="11412" y="146"/>
                </a:lnTo>
                <a:lnTo>
                  <a:pt x="11413" y="144"/>
                </a:lnTo>
                <a:lnTo>
                  <a:pt x="11416" y="139"/>
                </a:lnTo>
                <a:lnTo>
                  <a:pt x="11416" y="137"/>
                </a:lnTo>
                <a:lnTo>
                  <a:pt x="11419" y="130"/>
                </a:lnTo>
                <a:lnTo>
                  <a:pt x="11420" y="121"/>
                </a:lnTo>
                <a:lnTo>
                  <a:pt x="11420" y="112"/>
                </a:lnTo>
                <a:lnTo>
                  <a:pt x="11420" y="109"/>
                </a:lnTo>
                <a:lnTo>
                  <a:pt x="11420" y="99"/>
                </a:lnTo>
                <a:lnTo>
                  <a:pt x="11418" y="90"/>
                </a:lnTo>
                <a:lnTo>
                  <a:pt x="11417" y="88"/>
                </a:lnTo>
                <a:lnTo>
                  <a:pt x="11415" y="81"/>
                </a:lnTo>
                <a:lnTo>
                  <a:pt x="11412" y="77"/>
                </a:lnTo>
                <a:lnTo>
                  <a:pt x="11412" y="75"/>
                </a:lnTo>
                <a:lnTo>
                  <a:pt x="11410" y="74"/>
                </a:lnTo>
                <a:lnTo>
                  <a:pt x="11408" y="73"/>
                </a:lnTo>
                <a:lnTo>
                  <a:pt x="11407" y="73"/>
                </a:lnTo>
                <a:lnTo>
                  <a:pt x="11406" y="73"/>
                </a:lnTo>
                <a:lnTo>
                  <a:pt x="11405" y="73"/>
                </a:lnTo>
                <a:lnTo>
                  <a:pt x="11404" y="73"/>
                </a:lnTo>
                <a:lnTo>
                  <a:pt x="11402" y="74"/>
                </a:lnTo>
                <a:lnTo>
                  <a:pt x="11401" y="76"/>
                </a:lnTo>
                <a:lnTo>
                  <a:pt x="11400" y="77"/>
                </a:lnTo>
                <a:lnTo>
                  <a:pt x="11397" y="81"/>
                </a:lnTo>
                <a:lnTo>
                  <a:pt x="11395" y="88"/>
                </a:lnTo>
                <a:lnTo>
                  <a:pt x="11394" y="91"/>
                </a:lnTo>
                <a:lnTo>
                  <a:pt x="11393" y="100"/>
                </a:lnTo>
                <a:lnTo>
                  <a:pt x="11392" y="109"/>
                </a:lnTo>
                <a:lnTo>
                  <a:pt x="11392" y="112"/>
                </a:lnTo>
                <a:lnTo>
                  <a:pt x="11392" y="122"/>
                </a:lnTo>
                <a:lnTo>
                  <a:pt x="11394" y="130"/>
                </a:lnTo>
                <a:lnTo>
                  <a:pt x="11395" y="133"/>
                </a:lnTo>
                <a:lnTo>
                  <a:pt x="11397" y="139"/>
                </a:lnTo>
                <a:lnTo>
                  <a:pt x="11399" y="144"/>
                </a:lnTo>
                <a:lnTo>
                  <a:pt x="11400" y="146"/>
                </a:lnTo>
                <a:lnTo>
                  <a:pt x="11402" y="147"/>
                </a:lnTo>
                <a:lnTo>
                  <a:pt x="11403" y="148"/>
                </a:lnTo>
                <a:lnTo>
                  <a:pt x="11388" y="1591"/>
                </a:lnTo>
                <a:lnTo>
                  <a:pt x="11385" y="1594"/>
                </a:lnTo>
                <a:lnTo>
                  <a:pt x="11381" y="1599"/>
                </a:lnTo>
                <a:lnTo>
                  <a:pt x="11378" y="1605"/>
                </a:lnTo>
                <a:lnTo>
                  <a:pt x="11376" y="1611"/>
                </a:lnTo>
                <a:lnTo>
                  <a:pt x="11373" y="1618"/>
                </a:lnTo>
                <a:lnTo>
                  <a:pt x="11371" y="1624"/>
                </a:lnTo>
                <a:lnTo>
                  <a:pt x="11371" y="1626"/>
                </a:lnTo>
                <a:lnTo>
                  <a:pt x="11369" y="1631"/>
                </a:lnTo>
                <a:lnTo>
                  <a:pt x="11367" y="1638"/>
                </a:lnTo>
                <a:lnTo>
                  <a:pt x="11367" y="1641"/>
                </a:lnTo>
                <a:lnTo>
                  <a:pt x="11366" y="1644"/>
                </a:lnTo>
                <a:lnTo>
                  <a:pt x="11365" y="1651"/>
                </a:lnTo>
                <a:lnTo>
                  <a:pt x="11365" y="1655"/>
                </a:lnTo>
                <a:lnTo>
                  <a:pt x="11364" y="1658"/>
                </a:lnTo>
                <a:lnTo>
                  <a:pt x="11363" y="1664"/>
                </a:lnTo>
                <a:lnTo>
                  <a:pt x="11363" y="1669"/>
                </a:lnTo>
                <a:lnTo>
                  <a:pt x="11362" y="1671"/>
                </a:lnTo>
                <a:lnTo>
                  <a:pt x="11362" y="1678"/>
                </a:lnTo>
                <a:lnTo>
                  <a:pt x="11362" y="1684"/>
                </a:lnTo>
                <a:lnTo>
                  <a:pt x="11361" y="1685"/>
                </a:lnTo>
                <a:lnTo>
                  <a:pt x="11361" y="1691"/>
                </a:lnTo>
                <a:lnTo>
                  <a:pt x="11361" y="1698"/>
                </a:lnTo>
                <a:lnTo>
                  <a:pt x="11360" y="1702"/>
                </a:lnTo>
                <a:lnTo>
                  <a:pt x="11360" y="1711"/>
                </a:lnTo>
                <a:lnTo>
                  <a:pt x="11360" y="1715"/>
                </a:lnTo>
                <a:lnTo>
                  <a:pt x="11361" y="1716"/>
                </a:lnTo>
                <a:lnTo>
                  <a:pt x="11361" y="1721"/>
                </a:lnTo>
                <a:lnTo>
                  <a:pt x="11361" y="1728"/>
                </a:lnTo>
                <a:lnTo>
                  <a:pt x="11362" y="1730"/>
                </a:lnTo>
                <a:lnTo>
                  <a:pt x="11362" y="1735"/>
                </a:lnTo>
                <a:lnTo>
                  <a:pt x="11362" y="1742"/>
                </a:lnTo>
                <a:lnTo>
                  <a:pt x="11363" y="1744"/>
                </a:lnTo>
                <a:lnTo>
                  <a:pt x="11363" y="1748"/>
                </a:lnTo>
                <a:lnTo>
                  <a:pt x="11364" y="1755"/>
                </a:lnTo>
                <a:lnTo>
                  <a:pt x="11365" y="1759"/>
                </a:lnTo>
                <a:lnTo>
                  <a:pt x="11365" y="1762"/>
                </a:lnTo>
                <a:lnTo>
                  <a:pt x="11366" y="1768"/>
                </a:lnTo>
                <a:lnTo>
                  <a:pt x="11367" y="1773"/>
                </a:lnTo>
                <a:lnTo>
                  <a:pt x="11367" y="1775"/>
                </a:lnTo>
                <a:lnTo>
                  <a:pt x="11369" y="1782"/>
                </a:lnTo>
                <a:lnTo>
                  <a:pt x="11371" y="1788"/>
                </a:lnTo>
                <a:lnTo>
                  <a:pt x="11373" y="1795"/>
                </a:lnTo>
                <a:lnTo>
                  <a:pt x="11375" y="1802"/>
                </a:lnTo>
                <a:lnTo>
                  <a:pt x="11380" y="1808"/>
                </a:lnTo>
                <a:lnTo>
                  <a:pt x="11386" y="1812"/>
                </a:lnTo>
                <a:lnTo>
                  <a:pt x="11385" y="1841"/>
                </a:lnTo>
                <a:lnTo>
                  <a:pt x="11380" y="1842"/>
                </a:lnTo>
                <a:lnTo>
                  <a:pt x="11380" y="1955"/>
                </a:lnTo>
                <a:lnTo>
                  <a:pt x="11378" y="1957"/>
                </a:lnTo>
                <a:lnTo>
                  <a:pt x="11378" y="1963"/>
                </a:lnTo>
                <a:lnTo>
                  <a:pt x="11374" y="1964"/>
                </a:lnTo>
                <a:lnTo>
                  <a:pt x="11374" y="1969"/>
                </a:lnTo>
                <a:lnTo>
                  <a:pt x="11373" y="1969"/>
                </a:lnTo>
                <a:lnTo>
                  <a:pt x="11373" y="1976"/>
                </a:lnTo>
                <a:lnTo>
                  <a:pt x="11369" y="1977"/>
                </a:lnTo>
                <a:lnTo>
                  <a:pt x="11369" y="1979"/>
                </a:lnTo>
                <a:lnTo>
                  <a:pt x="11368" y="1980"/>
                </a:lnTo>
                <a:lnTo>
                  <a:pt x="11367" y="1981"/>
                </a:lnTo>
                <a:lnTo>
                  <a:pt x="11366" y="1983"/>
                </a:lnTo>
                <a:lnTo>
                  <a:pt x="11366" y="1984"/>
                </a:lnTo>
                <a:lnTo>
                  <a:pt x="11366" y="1990"/>
                </a:lnTo>
                <a:lnTo>
                  <a:pt x="11361" y="1995"/>
                </a:lnTo>
                <a:lnTo>
                  <a:pt x="11361" y="2124"/>
                </a:lnTo>
                <a:lnTo>
                  <a:pt x="11354" y="2133"/>
                </a:lnTo>
                <a:lnTo>
                  <a:pt x="11354" y="2138"/>
                </a:lnTo>
                <a:lnTo>
                  <a:pt x="11345" y="2151"/>
                </a:lnTo>
                <a:lnTo>
                  <a:pt x="11344" y="2154"/>
                </a:lnTo>
                <a:lnTo>
                  <a:pt x="11344" y="2156"/>
                </a:lnTo>
                <a:lnTo>
                  <a:pt x="11344" y="2160"/>
                </a:lnTo>
                <a:lnTo>
                  <a:pt x="11336" y="2172"/>
                </a:lnTo>
                <a:lnTo>
                  <a:pt x="11333" y="2336"/>
                </a:lnTo>
                <a:lnTo>
                  <a:pt x="11299" y="2413"/>
                </a:lnTo>
                <a:lnTo>
                  <a:pt x="11294" y="2602"/>
                </a:lnTo>
                <a:lnTo>
                  <a:pt x="11266" y="2705"/>
                </a:lnTo>
                <a:lnTo>
                  <a:pt x="11256" y="3002"/>
                </a:lnTo>
                <a:lnTo>
                  <a:pt x="11247" y="3002"/>
                </a:lnTo>
                <a:lnTo>
                  <a:pt x="11247" y="3040"/>
                </a:lnTo>
                <a:lnTo>
                  <a:pt x="11241" y="3041"/>
                </a:lnTo>
                <a:lnTo>
                  <a:pt x="11233" y="3044"/>
                </a:lnTo>
                <a:lnTo>
                  <a:pt x="11225" y="3048"/>
                </a:lnTo>
                <a:lnTo>
                  <a:pt x="11220" y="3054"/>
                </a:lnTo>
                <a:lnTo>
                  <a:pt x="11217" y="3060"/>
                </a:lnTo>
                <a:lnTo>
                  <a:pt x="11216" y="3066"/>
                </a:lnTo>
                <a:lnTo>
                  <a:pt x="11216" y="3093"/>
                </a:lnTo>
                <a:lnTo>
                  <a:pt x="11193" y="3111"/>
                </a:lnTo>
                <a:lnTo>
                  <a:pt x="11193" y="3351"/>
                </a:lnTo>
                <a:lnTo>
                  <a:pt x="11225" y="3325"/>
                </a:lnTo>
                <a:lnTo>
                  <a:pt x="11225" y="3333"/>
                </a:lnTo>
                <a:lnTo>
                  <a:pt x="11203" y="3350"/>
                </a:lnTo>
                <a:lnTo>
                  <a:pt x="11203" y="3357"/>
                </a:lnTo>
                <a:lnTo>
                  <a:pt x="11184" y="3863"/>
                </a:lnTo>
                <a:lnTo>
                  <a:pt x="11176" y="3865"/>
                </a:lnTo>
                <a:lnTo>
                  <a:pt x="11167" y="3871"/>
                </a:lnTo>
                <a:lnTo>
                  <a:pt x="11160" y="3877"/>
                </a:lnTo>
                <a:lnTo>
                  <a:pt x="11156" y="3885"/>
                </a:lnTo>
                <a:lnTo>
                  <a:pt x="11155" y="3893"/>
                </a:lnTo>
                <a:lnTo>
                  <a:pt x="11155" y="3925"/>
                </a:lnTo>
                <a:lnTo>
                  <a:pt x="11123" y="3947"/>
                </a:lnTo>
                <a:lnTo>
                  <a:pt x="11123" y="4188"/>
                </a:lnTo>
                <a:lnTo>
                  <a:pt x="11132" y="4192"/>
                </a:lnTo>
                <a:lnTo>
                  <a:pt x="11114" y="4846"/>
                </a:lnTo>
                <a:lnTo>
                  <a:pt x="11104" y="4851"/>
                </a:lnTo>
                <a:lnTo>
                  <a:pt x="11096" y="4858"/>
                </a:lnTo>
                <a:lnTo>
                  <a:pt x="11091" y="4867"/>
                </a:lnTo>
                <a:lnTo>
                  <a:pt x="11090" y="4876"/>
                </a:lnTo>
                <a:lnTo>
                  <a:pt x="11090" y="4913"/>
                </a:lnTo>
                <a:lnTo>
                  <a:pt x="11051" y="4938"/>
                </a:lnTo>
                <a:lnTo>
                  <a:pt x="11051" y="5178"/>
                </a:lnTo>
                <a:lnTo>
                  <a:pt x="11062" y="5184"/>
                </a:lnTo>
                <a:lnTo>
                  <a:pt x="11045" y="6350"/>
                </a:lnTo>
                <a:lnTo>
                  <a:pt x="11041" y="6352"/>
                </a:lnTo>
                <a:lnTo>
                  <a:pt x="11031" y="6360"/>
                </a:lnTo>
                <a:lnTo>
                  <a:pt x="11025" y="6368"/>
                </a:lnTo>
                <a:lnTo>
                  <a:pt x="11023" y="6377"/>
                </a:lnTo>
                <a:lnTo>
                  <a:pt x="11023" y="6414"/>
                </a:lnTo>
                <a:lnTo>
                  <a:pt x="10977" y="6440"/>
                </a:lnTo>
                <a:lnTo>
                  <a:pt x="10977" y="6681"/>
                </a:lnTo>
                <a:lnTo>
                  <a:pt x="11000" y="6690"/>
                </a:lnTo>
                <a:lnTo>
                  <a:pt x="11000" y="8607"/>
                </a:lnTo>
                <a:lnTo>
                  <a:pt x="10954" y="8625"/>
                </a:lnTo>
                <a:lnTo>
                  <a:pt x="10954" y="8868"/>
                </a:lnTo>
                <a:lnTo>
                  <a:pt x="10977" y="8874"/>
                </a:lnTo>
                <a:lnTo>
                  <a:pt x="10977" y="11588"/>
                </a:lnTo>
                <a:lnTo>
                  <a:pt x="10606" y="11586"/>
                </a:lnTo>
                <a:lnTo>
                  <a:pt x="10604" y="11595"/>
                </a:lnTo>
                <a:lnTo>
                  <a:pt x="10559" y="11595"/>
                </a:lnTo>
                <a:lnTo>
                  <a:pt x="10558" y="11599"/>
                </a:lnTo>
                <a:lnTo>
                  <a:pt x="10558" y="11586"/>
                </a:lnTo>
                <a:lnTo>
                  <a:pt x="10183" y="11583"/>
                </a:lnTo>
                <a:lnTo>
                  <a:pt x="10187" y="8862"/>
                </a:lnTo>
                <a:lnTo>
                  <a:pt x="10210" y="8857"/>
                </a:lnTo>
                <a:lnTo>
                  <a:pt x="10210" y="8613"/>
                </a:lnTo>
                <a:lnTo>
                  <a:pt x="10168" y="8594"/>
                </a:lnTo>
                <a:lnTo>
                  <a:pt x="10168" y="8565"/>
                </a:lnTo>
                <a:lnTo>
                  <a:pt x="10167" y="8559"/>
                </a:lnTo>
                <a:lnTo>
                  <a:pt x="10164" y="8555"/>
                </a:lnTo>
                <a:lnTo>
                  <a:pt x="10167" y="6671"/>
                </a:lnTo>
                <a:lnTo>
                  <a:pt x="10190" y="6664"/>
                </a:lnTo>
                <a:lnTo>
                  <a:pt x="10190" y="6422"/>
                </a:lnTo>
                <a:lnTo>
                  <a:pt x="10150" y="6396"/>
                </a:lnTo>
                <a:lnTo>
                  <a:pt x="10150" y="6357"/>
                </a:lnTo>
                <a:lnTo>
                  <a:pt x="10149" y="6348"/>
                </a:lnTo>
                <a:lnTo>
                  <a:pt x="10144" y="6339"/>
                </a:lnTo>
                <a:lnTo>
                  <a:pt x="10135" y="6331"/>
                </a:lnTo>
                <a:lnTo>
                  <a:pt x="10122" y="6325"/>
                </a:lnTo>
                <a:lnTo>
                  <a:pt x="10107" y="5158"/>
                </a:lnTo>
                <a:lnTo>
                  <a:pt x="10118" y="5153"/>
                </a:lnTo>
                <a:lnTo>
                  <a:pt x="10119" y="4912"/>
                </a:lnTo>
                <a:lnTo>
                  <a:pt x="10085" y="4886"/>
                </a:lnTo>
                <a:lnTo>
                  <a:pt x="10085" y="4847"/>
                </a:lnTo>
                <a:lnTo>
                  <a:pt x="10084" y="4838"/>
                </a:lnTo>
                <a:lnTo>
                  <a:pt x="10080" y="4829"/>
                </a:lnTo>
                <a:lnTo>
                  <a:pt x="10072" y="4821"/>
                </a:lnTo>
                <a:lnTo>
                  <a:pt x="10061" y="4815"/>
                </a:lnTo>
                <a:lnTo>
                  <a:pt x="10056" y="4813"/>
                </a:lnTo>
                <a:lnTo>
                  <a:pt x="10038" y="4158"/>
                </a:lnTo>
                <a:lnTo>
                  <a:pt x="10047" y="4155"/>
                </a:lnTo>
                <a:lnTo>
                  <a:pt x="10047" y="3914"/>
                </a:lnTo>
                <a:lnTo>
                  <a:pt x="10020" y="3891"/>
                </a:lnTo>
                <a:lnTo>
                  <a:pt x="10020" y="3857"/>
                </a:lnTo>
                <a:lnTo>
                  <a:pt x="10019" y="3849"/>
                </a:lnTo>
                <a:lnTo>
                  <a:pt x="10016" y="3841"/>
                </a:lnTo>
                <a:lnTo>
                  <a:pt x="10009" y="3834"/>
                </a:lnTo>
                <a:lnTo>
                  <a:pt x="10000" y="3828"/>
                </a:lnTo>
                <a:lnTo>
                  <a:pt x="9989" y="3824"/>
                </a:lnTo>
                <a:lnTo>
                  <a:pt x="9986" y="3823"/>
                </a:lnTo>
                <a:lnTo>
                  <a:pt x="9985" y="3784"/>
                </a:lnTo>
                <a:lnTo>
                  <a:pt x="9985" y="3776"/>
                </a:lnTo>
                <a:lnTo>
                  <a:pt x="9984" y="3776"/>
                </a:lnTo>
                <a:lnTo>
                  <a:pt x="9968" y="3309"/>
                </a:lnTo>
                <a:lnTo>
                  <a:pt x="9968" y="3315"/>
                </a:lnTo>
                <a:lnTo>
                  <a:pt x="9978" y="3310"/>
                </a:lnTo>
                <a:lnTo>
                  <a:pt x="9979" y="3070"/>
                </a:lnTo>
                <a:lnTo>
                  <a:pt x="9958" y="3051"/>
                </a:lnTo>
                <a:lnTo>
                  <a:pt x="9958" y="3023"/>
                </a:lnTo>
                <a:lnTo>
                  <a:pt x="9958" y="3016"/>
                </a:lnTo>
                <a:lnTo>
                  <a:pt x="9955" y="3010"/>
                </a:lnTo>
                <a:lnTo>
                  <a:pt x="9950" y="3004"/>
                </a:lnTo>
                <a:lnTo>
                  <a:pt x="9943" y="2999"/>
                </a:lnTo>
                <a:lnTo>
                  <a:pt x="9935" y="2996"/>
                </a:lnTo>
                <a:lnTo>
                  <a:pt x="9931" y="2995"/>
                </a:lnTo>
                <a:lnTo>
                  <a:pt x="9931" y="2957"/>
                </a:lnTo>
                <a:lnTo>
                  <a:pt x="9915" y="2955"/>
                </a:lnTo>
                <a:lnTo>
                  <a:pt x="9906" y="2656"/>
                </a:lnTo>
                <a:lnTo>
                  <a:pt x="9878" y="2552"/>
                </a:lnTo>
                <a:lnTo>
                  <a:pt x="9873" y="2361"/>
                </a:lnTo>
                <a:lnTo>
                  <a:pt x="9863" y="2336"/>
                </a:lnTo>
                <a:lnTo>
                  <a:pt x="9862" y="2332"/>
                </a:lnTo>
                <a:lnTo>
                  <a:pt x="9861" y="2329"/>
                </a:lnTo>
                <a:lnTo>
                  <a:pt x="9849" y="2301"/>
                </a:lnTo>
                <a:lnTo>
                  <a:pt x="9849" y="2300"/>
                </a:lnTo>
                <a:lnTo>
                  <a:pt x="9839" y="2278"/>
                </a:lnTo>
                <a:lnTo>
                  <a:pt x="9836" y="2116"/>
                </a:lnTo>
                <a:lnTo>
                  <a:pt x="9829" y="2105"/>
                </a:lnTo>
                <a:lnTo>
                  <a:pt x="9829" y="2099"/>
                </a:lnTo>
                <a:lnTo>
                  <a:pt x="9829" y="2097"/>
                </a:lnTo>
                <a:lnTo>
                  <a:pt x="9828" y="2094"/>
                </a:lnTo>
                <a:lnTo>
                  <a:pt x="9820" y="2082"/>
                </a:lnTo>
                <a:lnTo>
                  <a:pt x="9820" y="2075"/>
                </a:lnTo>
                <a:lnTo>
                  <a:pt x="9811" y="2063"/>
                </a:lnTo>
                <a:lnTo>
                  <a:pt x="9812" y="1936"/>
                </a:lnTo>
                <a:lnTo>
                  <a:pt x="9807" y="1931"/>
                </a:lnTo>
                <a:lnTo>
                  <a:pt x="9807" y="1925"/>
                </a:lnTo>
                <a:lnTo>
                  <a:pt x="9807" y="1923"/>
                </a:lnTo>
                <a:lnTo>
                  <a:pt x="9806" y="1921"/>
                </a:lnTo>
                <a:lnTo>
                  <a:pt x="9805" y="1920"/>
                </a:lnTo>
                <a:lnTo>
                  <a:pt x="9804" y="1919"/>
                </a:lnTo>
                <a:lnTo>
                  <a:pt x="9803" y="1919"/>
                </a:lnTo>
                <a:lnTo>
                  <a:pt x="9803" y="1917"/>
                </a:lnTo>
                <a:lnTo>
                  <a:pt x="9801" y="1917"/>
                </a:lnTo>
                <a:lnTo>
                  <a:pt x="9801" y="1909"/>
                </a:lnTo>
                <a:lnTo>
                  <a:pt x="9799" y="1909"/>
                </a:lnTo>
                <a:lnTo>
                  <a:pt x="9799" y="1903"/>
                </a:lnTo>
                <a:lnTo>
                  <a:pt x="9796" y="1903"/>
                </a:lnTo>
                <a:lnTo>
                  <a:pt x="9796" y="1897"/>
                </a:lnTo>
                <a:lnTo>
                  <a:pt x="9794" y="1895"/>
                </a:lnTo>
                <a:lnTo>
                  <a:pt x="9793" y="1895"/>
                </a:lnTo>
                <a:lnTo>
                  <a:pt x="9792" y="1896"/>
                </a:lnTo>
                <a:lnTo>
                  <a:pt x="9792" y="1886"/>
                </a:lnTo>
                <a:lnTo>
                  <a:pt x="9790" y="1884"/>
                </a:lnTo>
                <a:lnTo>
                  <a:pt x="9788" y="1885"/>
                </a:lnTo>
                <a:lnTo>
                  <a:pt x="9787" y="1816"/>
                </a:lnTo>
                <a:lnTo>
                  <a:pt x="9787" y="1767"/>
                </a:lnTo>
                <a:lnTo>
                  <a:pt x="9787" y="1750"/>
                </a:lnTo>
                <a:lnTo>
                  <a:pt x="9789" y="1749"/>
                </a:lnTo>
                <a:lnTo>
                  <a:pt x="9795" y="1743"/>
                </a:lnTo>
                <a:lnTo>
                  <a:pt x="9798" y="1737"/>
                </a:lnTo>
                <a:lnTo>
                  <a:pt x="9800" y="1731"/>
                </a:lnTo>
                <a:lnTo>
                  <a:pt x="9801" y="1726"/>
                </a:lnTo>
                <a:lnTo>
                  <a:pt x="9802" y="1724"/>
                </a:lnTo>
                <a:lnTo>
                  <a:pt x="9804" y="1718"/>
                </a:lnTo>
                <a:lnTo>
                  <a:pt x="9806" y="1711"/>
                </a:lnTo>
                <a:lnTo>
                  <a:pt x="9806" y="1710"/>
                </a:lnTo>
                <a:lnTo>
                  <a:pt x="9807" y="1703"/>
                </a:lnTo>
                <a:lnTo>
                  <a:pt x="9808" y="1697"/>
                </a:lnTo>
                <a:lnTo>
                  <a:pt x="9808" y="1696"/>
                </a:lnTo>
                <a:lnTo>
                  <a:pt x="9809" y="1690"/>
                </a:lnTo>
                <a:lnTo>
                  <a:pt x="9810" y="1683"/>
                </a:lnTo>
                <a:lnTo>
                  <a:pt x="9810" y="1682"/>
                </a:lnTo>
                <a:lnTo>
                  <a:pt x="9811" y="1677"/>
                </a:lnTo>
                <a:lnTo>
                  <a:pt x="9812" y="1670"/>
                </a:lnTo>
                <a:lnTo>
                  <a:pt x="9811" y="1667"/>
                </a:lnTo>
                <a:lnTo>
                  <a:pt x="9812" y="1663"/>
                </a:lnTo>
                <a:lnTo>
                  <a:pt x="9812" y="1656"/>
                </a:lnTo>
                <a:lnTo>
                  <a:pt x="9812" y="1653"/>
                </a:lnTo>
                <a:lnTo>
                  <a:pt x="9813" y="1649"/>
                </a:lnTo>
                <a:lnTo>
                  <a:pt x="9813" y="1646"/>
                </a:lnTo>
                <a:lnTo>
                  <a:pt x="9813" y="1643"/>
                </a:lnTo>
                <a:lnTo>
                  <a:pt x="9812" y="1637"/>
                </a:lnTo>
                <a:lnTo>
                  <a:pt x="9812" y="1636"/>
                </a:lnTo>
                <a:lnTo>
                  <a:pt x="9812" y="1629"/>
                </a:lnTo>
                <a:lnTo>
                  <a:pt x="9811" y="1624"/>
                </a:lnTo>
                <a:lnTo>
                  <a:pt x="9812" y="1622"/>
                </a:lnTo>
                <a:lnTo>
                  <a:pt x="9811" y="1615"/>
                </a:lnTo>
                <a:lnTo>
                  <a:pt x="9810" y="1608"/>
                </a:lnTo>
                <a:lnTo>
                  <a:pt x="9811" y="1608"/>
                </a:lnTo>
                <a:lnTo>
                  <a:pt x="9809" y="1599"/>
                </a:lnTo>
                <a:lnTo>
                  <a:pt x="9808" y="1592"/>
                </a:lnTo>
                <a:lnTo>
                  <a:pt x="9807" y="1585"/>
                </a:lnTo>
                <a:lnTo>
                  <a:pt x="9806" y="1578"/>
                </a:lnTo>
                <a:lnTo>
                  <a:pt x="9805" y="1572"/>
                </a:lnTo>
                <a:lnTo>
                  <a:pt x="9803" y="1565"/>
                </a:lnTo>
                <a:lnTo>
                  <a:pt x="9802" y="1562"/>
                </a:lnTo>
                <a:lnTo>
                  <a:pt x="9801" y="1559"/>
                </a:lnTo>
                <a:lnTo>
                  <a:pt x="9799" y="1552"/>
                </a:lnTo>
                <a:lnTo>
                  <a:pt x="9797" y="1548"/>
                </a:lnTo>
                <a:lnTo>
                  <a:pt x="9797" y="1546"/>
                </a:lnTo>
                <a:lnTo>
                  <a:pt x="9794" y="1539"/>
                </a:lnTo>
                <a:lnTo>
                  <a:pt x="9791" y="1533"/>
                </a:lnTo>
                <a:lnTo>
                  <a:pt x="9786" y="1529"/>
                </a:lnTo>
                <a:lnTo>
                  <a:pt x="9785" y="1527"/>
                </a:lnTo>
                <a:lnTo>
                  <a:pt x="9772" y="76"/>
                </a:lnTo>
                <a:lnTo>
                  <a:pt x="9774" y="75"/>
                </a:lnTo>
                <a:lnTo>
                  <a:pt x="9775" y="74"/>
                </a:lnTo>
                <a:lnTo>
                  <a:pt x="9777" y="69"/>
                </a:lnTo>
                <a:lnTo>
                  <a:pt x="9779" y="67"/>
                </a:lnTo>
                <a:lnTo>
                  <a:pt x="9780" y="60"/>
                </a:lnTo>
                <a:lnTo>
                  <a:pt x="9781" y="58"/>
                </a:lnTo>
                <a:lnTo>
                  <a:pt x="9782" y="49"/>
                </a:lnTo>
                <a:lnTo>
                  <a:pt x="9783" y="39"/>
                </a:lnTo>
                <a:lnTo>
                  <a:pt x="9782" y="30"/>
                </a:lnTo>
                <a:lnTo>
                  <a:pt x="9782" y="27"/>
                </a:lnTo>
                <a:lnTo>
                  <a:pt x="9780" y="18"/>
                </a:lnTo>
                <a:lnTo>
                  <a:pt x="9778" y="11"/>
                </a:lnTo>
                <a:lnTo>
                  <a:pt x="9777" y="9"/>
                </a:lnTo>
                <a:lnTo>
                  <a:pt x="9774" y="4"/>
                </a:lnTo>
                <a:lnTo>
                  <a:pt x="9773" y="3"/>
                </a:lnTo>
                <a:lnTo>
                  <a:pt x="9772" y="2"/>
                </a:lnTo>
                <a:lnTo>
                  <a:pt x="9770" y="0"/>
                </a:lnTo>
                <a:lnTo>
                  <a:pt x="9769" y="0"/>
                </a:lnTo>
                <a:lnTo>
                  <a:pt x="9768" y="0"/>
                </a:lnTo>
                <a:lnTo>
                  <a:pt x="9767" y="0"/>
                </a:lnTo>
                <a:lnTo>
                  <a:pt x="9765" y="1"/>
                </a:lnTo>
                <a:lnTo>
                  <a:pt x="9764" y="2"/>
                </a:lnTo>
                <a:lnTo>
                  <a:pt x="9763" y="3"/>
                </a:lnTo>
                <a:lnTo>
                  <a:pt x="9760" y="7"/>
                </a:lnTo>
                <a:lnTo>
                  <a:pt x="9759" y="9"/>
                </a:lnTo>
                <a:lnTo>
                  <a:pt x="9757" y="16"/>
                </a:lnTo>
                <a:lnTo>
                  <a:pt x="9755" y="24"/>
                </a:lnTo>
                <a:lnTo>
                  <a:pt x="9755" y="27"/>
                </a:lnTo>
                <a:lnTo>
                  <a:pt x="9754" y="36"/>
                </a:lnTo>
                <a:lnTo>
                  <a:pt x="9755" y="46"/>
                </a:lnTo>
                <a:lnTo>
                  <a:pt x="9755" y="49"/>
                </a:lnTo>
                <a:lnTo>
                  <a:pt x="9756" y="58"/>
                </a:lnTo>
                <a:lnTo>
                  <a:pt x="9758" y="65"/>
                </a:lnTo>
                <a:lnTo>
                  <a:pt x="9759" y="68"/>
                </a:lnTo>
                <a:lnTo>
                  <a:pt x="9762" y="72"/>
                </a:lnTo>
                <a:lnTo>
                  <a:pt x="9763" y="74"/>
                </a:lnTo>
                <a:lnTo>
                  <a:pt x="9765" y="75"/>
                </a:lnTo>
                <a:lnTo>
                  <a:pt x="9765" y="76"/>
                </a:lnTo>
                <a:lnTo>
                  <a:pt x="9746" y="1525"/>
                </a:lnTo>
                <a:lnTo>
                  <a:pt x="9745" y="1525"/>
                </a:lnTo>
                <a:lnTo>
                  <a:pt x="9741" y="1530"/>
                </a:lnTo>
                <a:lnTo>
                  <a:pt x="9738" y="1535"/>
                </a:lnTo>
                <a:lnTo>
                  <a:pt x="9735" y="1541"/>
                </a:lnTo>
                <a:lnTo>
                  <a:pt x="9734" y="1543"/>
                </a:lnTo>
                <a:lnTo>
                  <a:pt x="9732" y="1547"/>
                </a:lnTo>
                <a:lnTo>
                  <a:pt x="9730" y="1553"/>
                </a:lnTo>
                <a:lnTo>
                  <a:pt x="9729" y="1557"/>
                </a:lnTo>
                <a:lnTo>
                  <a:pt x="9728" y="1559"/>
                </a:lnTo>
                <a:lnTo>
                  <a:pt x="9726" y="1566"/>
                </a:lnTo>
                <a:lnTo>
                  <a:pt x="9725" y="1572"/>
                </a:lnTo>
                <a:lnTo>
                  <a:pt x="9723" y="1580"/>
                </a:lnTo>
                <a:lnTo>
                  <a:pt x="9722" y="1588"/>
                </a:lnTo>
                <a:lnTo>
                  <a:pt x="9721" y="1594"/>
                </a:lnTo>
                <a:lnTo>
                  <a:pt x="9720" y="1601"/>
                </a:lnTo>
                <a:lnTo>
                  <a:pt x="9720" y="1602"/>
                </a:lnTo>
                <a:lnTo>
                  <a:pt x="9719" y="1608"/>
                </a:lnTo>
                <a:lnTo>
                  <a:pt x="9719" y="1614"/>
                </a:lnTo>
                <a:lnTo>
                  <a:pt x="9719" y="1617"/>
                </a:lnTo>
                <a:lnTo>
                  <a:pt x="9719" y="1621"/>
                </a:lnTo>
                <a:lnTo>
                  <a:pt x="9718" y="1628"/>
                </a:lnTo>
                <a:lnTo>
                  <a:pt x="9719" y="1631"/>
                </a:lnTo>
                <a:lnTo>
                  <a:pt x="9718" y="1635"/>
                </a:lnTo>
                <a:lnTo>
                  <a:pt x="9718" y="1638"/>
                </a:lnTo>
                <a:lnTo>
                  <a:pt x="9718" y="1642"/>
                </a:lnTo>
                <a:lnTo>
                  <a:pt x="9719" y="1647"/>
                </a:lnTo>
                <a:lnTo>
                  <a:pt x="9718" y="1649"/>
                </a:lnTo>
                <a:lnTo>
                  <a:pt x="9719" y="1655"/>
                </a:lnTo>
                <a:lnTo>
                  <a:pt x="9719" y="1660"/>
                </a:lnTo>
                <a:lnTo>
                  <a:pt x="9719" y="1662"/>
                </a:lnTo>
                <a:lnTo>
                  <a:pt x="9719" y="1670"/>
                </a:lnTo>
                <a:lnTo>
                  <a:pt x="9720" y="1676"/>
                </a:lnTo>
                <a:lnTo>
                  <a:pt x="9721" y="1685"/>
                </a:lnTo>
                <a:lnTo>
                  <a:pt x="9722" y="1692"/>
                </a:lnTo>
                <a:lnTo>
                  <a:pt x="9723" y="1698"/>
                </a:lnTo>
                <a:lnTo>
                  <a:pt x="9724" y="1706"/>
                </a:lnTo>
                <a:lnTo>
                  <a:pt x="9725" y="1706"/>
                </a:lnTo>
                <a:lnTo>
                  <a:pt x="9726" y="1712"/>
                </a:lnTo>
                <a:lnTo>
                  <a:pt x="9728" y="1719"/>
                </a:lnTo>
                <a:lnTo>
                  <a:pt x="9729" y="1721"/>
                </a:lnTo>
                <a:lnTo>
                  <a:pt x="9730" y="1725"/>
                </a:lnTo>
                <a:lnTo>
                  <a:pt x="9731" y="1732"/>
                </a:lnTo>
                <a:lnTo>
                  <a:pt x="9735" y="1739"/>
                </a:lnTo>
                <a:lnTo>
                  <a:pt x="9740" y="1744"/>
                </a:lnTo>
                <a:lnTo>
                  <a:pt x="9743" y="1747"/>
                </a:lnTo>
                <a:lnTo>
                  <a:pt x="9743" y="1774"/>
                </a:lnTo>
                <a:lnTo>
                  <a:pt x="9738" y="1773"/>
                </a:lnTo>
                <a:lnTo>
                  <a:pt x="9737" y="1776"/>
                </a:lnTo>
                <a:lnTo>
                  <a:pt x="9737" y="1895"/>
                </a:lnTo>
                <a:lnTo>
                  <a:pt x="9731" y="1895"/>
                </a:lnTo>
                <a:lnTo>
                  <a:pt x="9731" y="1897"/>
                </a:lnTo>
                <a:lnTo>
                  <a:pt x="9731" y="1908"/>
                </a:lnTo>
                <a:lnTo>
                  <a:pt x="9726" y="1907"/>
                </a:lnTo>
                <a:lnTo>
                  <a:pt x="9726" y="1909"/>
                </a:lnTo>
                <a:lnTo>
                  <a:pt x="9726" y="1912"/>
                </a:lnTo>
                <a:lnTo>
                  <a:pt x="9725" y="1914"/>
                </a:lnTo>
                <a:lnTo>
                  <a:pt x="9725" y="1919"/>
                </a:lnTo>
                <a:lnTo>
                  <a:pt x="9718" y="1924"/>
                </a:lnTo>
                <a:lnTo>
                  <a:pt x="9718" y="2062"/>
                </a:lnTo>
                <a:lnTo>
                  <a:pt x="9705" y="2079"/>
                </a:lnTo>
                <a:lnTo>
                  <a:pt x="9704" y="2080"/>
                </a:lnTo>
                <a:lnTo>
                  <a:pt x="9703" y="2082"/>
                </a:lnTo>
                <a:lnTo>
                  <a:pt x="9692" y="2097"/>
                </a:lnTo>
                <a:lnTo>
                  <a:pt x="9689" y="2262"/>
                </a:lnTo>
                <a:lnTo>
                  <a:pt x="9654" y="2334"/>
                </a:lnTo>
                <a:lnTo>
                  <a:pt x="9649" y="2523"/>
                </a:lnTo>
                <a:lnTo>
                  <a:pt x="9620" y="2621"/>
                </a:lnTo>
                <a:lnTo>
                  <a:pt x="9608" y="2957"/>
                </a:lnTo>
                <a:lnTo>
                  <a:pt x="9607" y="2957"/>
                </a:lnTo>
                <a:lnTo>
                  <a:pt x="9598" y="2958"/>
                </a:lnTo>
                <a:lnTo>
                  <a:pt x="9590" y="2961"/>
                </a:lnTo>
                <a:lnTo>
                  <a:pt x="9584" y="2966"/>
                </a:lnTo>
                <a:lnTo>
                  <a:pt x="9580" y="2971"/>
                </a:lnTo>
                <a:lnTo>
                  <a:pt x="9578" y="2978"/>
                </a:lnTo>
                <a:lnTo>
                  <a:pt x="9578" y="3001"/>
                </a:lnTo>
                <a:lnTo>
                  <a:pt x="9545" y="3018"/>
                </a:lnTo>
                <a:lnTo>
                  <a:pt x="9544" y="3260"/>
                </a:lnTo>
                <a:lnTo>
                  <a:pt x="9557" y="3253"/>
                </a:lnTo>
                <a:lnTo>
                  <a:pt x="9557" y="3260"/>
                </a:lnTo>
                <a:lnTo>
                  <a:pt x="9555" y="3261"/>
                </a:lnTo>
                <a:lnTo>
                  <a:pt x="9555" y="3269"/>
                </a:lnTo>
                <a:lnTo>
                  <a:pt x="9534" y="3781"/>
                </a:lnTo>
                <a:lnTo>
                  <a:pt x="9533" y="3781"/>
                </a:lnTo>
                <a:lnTo>
                  <a:pt x="9524" y="3787"/>
                </a:lnTo>
                <a:lnTo>
                  <a:pt x="9518" y="3794"/>
                </a:lnTo>
                <a:lnTo>
                  <a:pt x="9516" y="3801"/>
                </a:lnTo>
                <a:lnTo>
                  <a:pt x="9516" y="3830"/>
                </a:lnTo>
                <a:lnTo>
                  <a:pt x="9473" y="3851"/>
                </a:lnTo>
                <a:lnTo>
                  <a:pt x="9472" y="4093"/>
                </a:lnTo>
                <a:lnTo>
                  <a:pt x="9476" y="4092"/>
                </a:lnTo>
                <a:lnTo>
                  <a:pt x="9476" y="4259"/>
                </a:lnTo>
                <a:lnTo>
                  <a:pt x="9460" y="4768"/>
                </a:lnTo>
                <a:lnTo>
                  <a:pt x="9453" y="4776"/>
                </a:lnTo>
                <a:lnTo>
                  <a:pt x="9450" y="4785"/>
                </a:lnTo>
                <a:lnTo>
                  <a:pt x="9450" y="4817"/>
                </a:lnTo>
                <a:lnTo>
                  <a:pt x="9396" y="4841"/>
                </a:lnTo>
                <a:lnTo>
                  <a:pt x="9395" y="5084"/>
                </a:lnTo>
                <a:lnTo>
                  <a:pt x="9407" y="5092"/>
                </a:lnTo>
                <a:lnTo>
                  <a:pt x="9386" y="6285"/>
                </a:lnTo>
                <a:lnTo>
                  <a:pt x="9382" y="6294"/>
                </a:lnTo>
                <a:lnTo>
                  <a:pt x="9382" y="6327"/>
                </a:lnTo>
                <a:lnTo>
                  <a:pt x="9317" y="6350"/>
                </a:lnTo>
                <a:lnTo>
                  <a:pt x="9317" y="6595"/>
                </a:lnTo>
                <a:lnTo>
                  <a:pt x="9340" y="6608"/>
                </a:lnTo>
                <a:lnTo>
                  <a:pt x="9335" y="8549"/>
                </a:lnTo>
                <a:lnTo>
                  <a:pt x="9288" y="8561"/>
                </a:lnTo>
                <a:lnTo>
                  <a:pt x="9287" y="8807"/>
                </a:lnTo>
                <a:lnTo>
                  <a:pt x="9311" y="8816"/>
                </a:lnTo>
                <a:lnTo>
                  <a:pt x="9288" y="17241"/>
                </a:lnTo>
                <a:lnTo>
                  <a:pt x="8910" y="17328"/>
                </a:lnTo>
                <a:lnTo>
                  <a:pt x="8908" y="14158"/>
                </a:lnTo>
                <a:lnTo>
                  <a:pt x="8869" y="14147"/>
                </a:lnTo>
                <a:lnTo>
                  <a:pt x="8869" y="13469"/>
                </a:lnTo>
                <a:lnTo>
                  <a:pt x="8893" y="13467"/>
                </a:lnTo>
                <a:lnTo>
                  <a:pt x="8893" y="13459"/>
                </a:lnTo>
                <a:lnTo>
                  <a:pt x="8894" y="13458"/>
                </a:lnTo>
                <a:lnTo>
                  <a:pt x="8908" y="13459"/>
                </a:lnTo>
                <a:lnTo>
                  <a:pt x="8905" y="9283"/>
                </a:lnTo>
                <a:lnTo>
                  <a:pt x="8905" y="8997"/>
                </a:lnTo>
                <a:lnTo>
                  <a:pt x="8929" y="8987"/>
                </a:lnTo>
                <a:lnTo>
                  <a:pt x="8929" y="8908"/>
                </a:lnTo>
                <a:lnTo>
                  <a:pt x="8806" y="8879"/>
                </a:lnTo>
                <a:lnTo>
                  <a:pt x="8668" y="8859"/>
                </a:lnTo>
                <a:lnTo>
                  <a:pt x="8519" y="8849"/>
                </a:lnTo>
                <a:lnTo>
                  <a:pt x="8367" y="8849"/>
                </a:lnTo>
                <a:lnTo>
                  <a:pt x="8294" y="8855"/>
                </a:lnTo>
                <a:lnTo>
                  <a:pt x="8294" y="9226"/>
                </a:lnTo>
                <a:lnTo>
                  <a:pt x="8221" y="9231"/>
                </a:lnTo>
                <a:lnTo>
                  <a:pt x="8200" y="9234"/>
                </a:lnTo>
                <a:lnTo>
                  <a:pt x="8200" y="9729"/>
                </a:lnTo>
                <a:lnTo>
                  <a:pt x="8200" y="9781"/>
                </a:lnTo>
                <a:lnTo>
                  <a:pt x="8200" y="9914"/>
                </a:lnTo>
                <a:lnTo>
                  <a:pt x="8119" y="9923"/>
                </a:lnTo>
                <a:lnTo>
                  <a:pt x="8119" y="10601"/>
                </a:lnTo>
                <a:lnTo>
                  <a:pt x="8089" y="10603"/>
                </a:lnTo>
                <a:lnTo>
                  <a:pt x="8014" y="10613"/>
                </a:lnTo>
                <a:lnTo>
                  <a:pt x="8014" y="11035"/>
                </a:lnTo>
                <a:lnTo>
                  <a:pt x="7978" y="11038"/>
                </a:lnTo>
                <a:lnTo>
                  <a:pt x="7949" y="11042"/>
                </a:lnTo>
                <a:lnTo>
                  <a:pt x="7949" y="11427"/>
                </a:lnTo>
                <a:lnTo>
                  <a:pt x="7894" y="11432"/>
                </a:lnTo>
                <a:lnTo>
                  <a:pt x="7891" y="13413"/>
                </a:lnTo>
                <a:lnTo>
                  <a:pt x="7597" y="13361"/>
                </a:lnTo>
                <a:lnTo>
                  <a:pt x="7568" y="13367"/>
                </a:lnTo>
                <a:lnTo>
                  <a:pt x="7568" y="13591"/>
                </a:lnTo>
                <a:lnTo>
                  <a:pt x="7558" y="13589"/>
                </a:lnTo>
                <a:lnTo>
                  <a:pt x="7348" y="13626"/>
                </a:lnTo>
                <a:lnTo>
                  <a:pt x="7346" y="13523"/>
                </a:lnTo>
                <a:lnTo>
                  <a:pt x="7228" y="13499"/>
                </a:lnTo>
                <a:lnTo>
                  <a:pt x="7227" y="11976"/>
                </a:lnTo>
                <a:lnTo>
                  <a:pt x="7220" y="11978"/>
                </a:lnTo>
                <a:lnTo>
                  <a:pt x="6871" y="11898"/>
                </a:lnTo>
                <a:lnTo>
                  <a:pt x="6849" y="11891"/>
                </a:lnTo>
                <a:lnTo>
                  <a:pt x="5812" y="12214"/>
                </a:lnTo>
                <a:lnTo>
                  <a:pt x="5810" y="14307"/>
                </a:lnTo>
                <a:lnTo>
                  <a:pt x="5520" y="14307"/>
                </a:lnTo>
                <a:lnTo>
                  <a:pt x="5520" y="12747"/>
                </a:lnTo>
                <a:lnTo>
                  <a:pt x="5519" y="12747"/>
                </a:lnTo>
                <a:lnTo>
                  <a:pt x="5519" y="11628"/>
                </a:lnTo>
                <a:lnTo>
                  <a:pt x="5519" y="10839"/>
                </a:lnTo>
                <a:lnTo>
                  <a:pt x="5517" y="10839"/>
                </a:lnTo>
                <a:lnTo>
                  <a:pt x="5517" y="10414"/>
                </a:lnTo>
                <a:lnTo>
                  <a:pt x="5491" y="10414"/>
                </a:lnTo>
                <a:lnTo>
                  <a:pt x="5491" y="10407"/>
                </a:lnTo>
                <a:lnTo>
                  <a:pt x="5445" y="10407"/>
                </a:lnTo>
                <a:lnTo>
                  <a:pt x="5445" y="10124"/>
                </a:lnTo>
                <a:lnTo>
                  <a:pt x="5392" y="10124"/>
                </a:lnTo>
                <a:lnTo>
                  <a:pt x="5391" y="10128"/>
                </a:lnTo>
                <a:lnTo>
                  <a:pt x="5391" y="10407"/>
                </a:lnTo>
                <a:lnTo>
                  <a:pt x="5373" y="10407"/>
                </a:lnTo>
                <a:lnTo>
                  <a:pt x="5373" y="10287"/>
                </a:lnTo>
                <a:lnTo>
                  <a:pt x="5344" y="10287"/>
                </a:lnTo>
                <a:lnTo>
                  <a:pt x="5344" y="9994"/>
                </a:lnTo>
                <a:lnTo>
                  <a:pt x="5313" y="9994"/>
                </a:lnTo>
                <a:lnTo>
                  <a:pt x="5313" y="9797"/>
                </a:lnTo>
                <a:lnTo>
                  <a:pt x="5271" y="9797"/>
                </a:lnTo>
                <a:lnTo>
                  <a:pt x="5271" y="9794"/>
                </a:lnTo>
                <a:lnTo>
                  <a:pt x="5183" y="9794"/>
                </a:lnTo>
                <a:lnTo>
                  <a:pt x="5183" y="9795"/>
                </a:lnTo>
                <a:lnTo>
                  <a:pt x="5183" y="9801"/>
                </a:lnTo>
                <a:lnTo>
                  <a:pt x="5182" y="9801"/>
                </a:lnTo>
                <a:lnTo>
                  <a:pt x="5182" y="9797"/>
                </a:lnTo>
                <a:lnTo>
                  <a:pt x="5142" y="9797"/>
                </a:lnTo>
                <a:lnTo>
                  <a:pt x="5141" y="9800"/>
                </a:lnTo>
                <a:lnTo>
                  <a:pt x="5141" y="9994"/>
                </a:lnTo>
                <a:lnTo>
                  <a:pt x="5114" y="9994"/>
                </a:lnTo>
                <a:lnTo>
                  <a:pt x="5110" y="10003"/>
                </a:lnTo>
                <a:lnTo>
                  <a:pt x="5110" y="10287"/>
                </a:lnTo>
                <a:lnTo>
                  <a:pt x="5092" y="10287"/>
                </a:lnTo>
                <a:lnTo>
                  <a:pt x="5084" y="10302"/>
                </a:lnTo>
                <a:lnTo>
                  <a:pt x="5084" y="10407"/>
                </a:lnTo>
                <a:lnTo>
                  <a:pt x="5062" y="10407"/>
                </a:lnTo>
                <a:lnTo>
                  <a:pt x="5062" y="10124"/>
                </a:lnTo>
                <a:lnTo>
                  <a:pt x="5001" y="10124"/>
                </a:lnTo>
                <a:lnTo>
                  <a:pt x="4999" y="10128"/>
                </a:lnTo>
                <a:lnTo>
                  <a:pt x="4999" y="10407"/>
                </a:lnTo>
                <a:lnTo>
                  <a:pt x="4948" y="10407"/>
                </a:lnTo>
                <a:lnTo>
                  <a:pt x="4945" y="10413"/>
                </a:lnTo>
                <a:lnTo>
                  <a:pt x="4915" y="10413"/>
                </a:lnTo>
                <a:lnTo>
                  <a:pt x="4911" y="10420"/>
                </a:lnTo>
                <a:lnTo>
                  <a:pt x="4911" y="10848"/>
                </a:lnTo>
                <a:lnTo>
                  <a:pt x="4910" y="10851"/>
                </a:lnTo>
                <a:lnTo>
                  <a:pt x="4910" y="11641"/>
                </a:lnTo>
                <a:lnTo>
                  <a:pt x="4909" y="11643"/>
                </a:lnTo>
                <a:lnTo>
                  <a:pt x="4909" y="12763"/>
                </a:lnTo>
                <a:lnTo>
                  <a:pt x="4909" y="12765"/>
                </a:lnTo>
                <a:lnTo>
                  <a:pt x="4909" y="14498"/>
                </a:lnTo>
                <a:lnTo>
                  <a:pt x="4908" y="14500"/>
                </a:lnTo>
                <a:lnTo>
                  <a:pt x="4908" y="16895"/>
                </a:lnTo>
                <a:lnTo>
                  <a:pt x="4938" y="16895"/>
                </a:lnTo>
                <a:lnTo>
                  <a:pt x="4938" y="16897"/>
                </a:lnTo>
                <a:lnTo>
                  <a:pt x="4939" y="16897"/>
                </a:lnTo>
                <a:lnTo>
                  <a:pt x="4939" y="17276"/>
                </a:lnTo>
                <a:lnTo>
                  <a:pt x="4934" y="17276"/>
                </a:lnTo>
                <a:lnTo>
                  <a:pt x="4930" y="17277"/>
                </a:lnTo>
                <a:lnTo>
                  <a:pt x="4930" y="17294"/>
                </a:lnTo>
                <a:lnTo>
                  <a:pt x="4925" y="17295"/>
                </a:lnTo>
                <a:lnTo>
                  <a:pt x="4922" y="17295"/>
                </a:lnTo>
                <a:lnTo>
                  <a:pt x="4922" y="17872"/>
                </a:lnTo>
                <a:lnTo>
                  <a:pt x="4855" y="17872"/>
                </a:lnTo>
                <a:lnTo>
                  <a:pt x="4855" y="17828"/>
                </a:lnTo>
                <a:lnTo>
                  <a:pt x="4861" y="17801"/>
                </a:lnTo>
                <a:lnTo>
                  <a:pt x="4860" y="17801"/>
                </a:lnTo>
                <a:lnTo>
                  <a:pt x="4857" y="17801"/>
                </a:lnTo>
                <a:lnTo>
                  <a:pt x="4853" y="17800"/>
                </a:lnTo>
                <a:lnTo>
                  <a:pt x="4851" y="17800"/>
                </a:lnTo>
                <a:lnTo>
                  <a:pt x="4852" y="17626"/>
                </a:lnTo>
                <a:lnTo>
                  <a:pt x="4854" y="17625"/>
                </a:lnTo>
                <a:lnTo>
                  <a:pt x="4858" y="17617"/>
                </a:lnTo>
                <a:lnTo>
                  <a:pt x="4858" y="17608"/>
                </a:lnTo>
                <a:lnTo>
                  <a:pt x="4852" y="17607"/>
                </a:lnTo>
                <a:lnTo>
                  <a:pt x="4852" y="17594"/>
                </a:lnTo>
                <a:lnTo>
                  <a:pt x="4846" y="17572"/>
                </a:lnTo>
                <a:lnTo>
                  <a:pt x="4846" y="17560"/>
                </a:lnTo>
                <a:lnTo>
                  <a:pt x="4844" y="17548"/>
                </a:lnTo>
                <a:lnTo>
                  <a:pt x="4843" y="17548"/>
                </a:lnTo>
                <a:lnTo>
                  <a:pt x="4843" y="17541"/>
                </a:lnTo>
                <a:lnTo>
                  <a:pt x="4842" y="17541"/>
                </a:lnTo>
                <a:lnTo>
                  <a:pt x="4840" y="17451"/>
                </a:lnTo>
                <a:lnTo>
                  <a:pt x="4839" y="17451"/>
                </a:lnTo>
                <a:lnTo>
                  <a:pt x="4838" y="17451"/>
                </a:lnTo>
                <a:lnTo>
                  <a:pt x="4836" y="17541"/>
                </a:lnTo>
                <a:lnTo>
                  <a:pt x="4835" y="17541"/>
                </a:lnTo>
                <a:lnTo>
                  <a:pt x="4834" y="17548"/>
                </a:lnTo>
                <a:lnTo>
                  <a:pt x="4833" y="17548"/>
                </a:lnTo>
                <a:lnTo>
                  <a:pt x="4831" y="17560"/>
                </a:lnTo>
                <a:lnTo>
                  <a:pt x="4831" y="17572"/>
                </a:lnTo>
                <a:lnTo>
                  <a:pt x="4826" y="17594"/>
                </a:lnTo>
                <a:lnTo>
                  <a:pt x="4826" y="17607"/>
                </a:lnTo>
                <a:lnTo>
                  <a:pt x="4825" y="17607"/>
                </a:lnTo>
                <a:lnTo>
                  <a:pt x="4820" y="17608"/>
                </a:lnTo>
                <a:lnTo>
                  <a:pt x="4820" y="17617"/>
                </a:lnTo>
                <a:lnTo>
                  <a:pt x="4824" y="17625"/>
                </a:lnTo>
                <a:lnTo>
                  <a:pt x="4826" y="17625"/>
                </a:lnTo>
                <a:lnTo>
                  <a:pt x="4826" y="17800"/>
                </a:lnTo>
                <a:lnTo>
                  <a:pt x="4825" y="17800"/>
                </a:lnTo>
                <a:lnTo>
                  <a:pt x="4820" y="17800"/>
                </a:lnTo>
                <a:lnTo>
                  <a:pt x="4817" y="17801"/>
                </a:lnTo>
                <a:lnTo>
                  <a:pt x="4815" y="17801"/>
                </a:lnTo>
                <a:lnTo>
                  <a:pt x="4822" y="17828"/>
                </a:lnTo>
                <a:lnTo>
                  <a:pt x="4822" y="17872"/>
                </a:lnTo>
                <a:lnTo>
                  <a:pt x="4674" y="17872"/>
                </a:lnTo>
                <a:lnTo>
                  <a:pt x="4674" y="17857"/>
                </a:lnTo>
                <a:lnTo>
                  <a:pt x="4675" y="17829"/>
                </a:lnTo>
                <a:lnTo>
                  <a:pt x="4681" y="17802"/>
                </a:lnTo>
                <a:lnTo>
                  <a:pt x="4680" y="17802"/>
                </a:lnTo>
                <a:lnTo>
                  <a:pt x="4677" y="17802"/>
                </a:lnTo>
                <a:lnTo>
                  <a:pt x="4673" y="17801"/>
                </a:lnTo>
                <a:lnTo>
                  <a:pt x="4673" y="17688"/>
                </a:lnTo>
                <a:lnTo>
                  <a:pt x="4675" y="17688"/>
                </a:lnTo>
                <a:lnTo>
                  <a:pt x="4675" y="17680"/>
                </a:lnTo>
                <a:lnTo>
                  <a:pt x="4674" y="17680"/>
                </a:lnTo>
                <a:lnTo>
                  <a:pt x="4672" y="17680"/>
                </a:lnTo>
                <a:lnTo>
                  <a:pt x="4669" y="17680"/>
                </a:lnTo>
                <a:lnTo>
                  <a:pt x="4670" y="17507"/>
                </a:lnTo>
                <a:lnTo>
                  <a:pt x="4674" y="17507"/>
                </a:lnTo>
                <a:lnTo>
                  <a:pt x="4677" y="17497"/>
                </a:lnTo>
                <a:lnTo>
                  <a:pt x="4677" y="17488"/>
                </a:lnTo>
                <a:lnTo>
                  <a:pt x="4675" y="17488"/>
                </a:lnTo>
                <a:lnTo>
                  <a:pt x="4670" y="17488"/>
                </a:lnTo>
                <a:lnTo>
                  <a:pt x="4670" y="17475"/>
                </a:lnTo>
                <a:lnTo>
                  <a:pt x="4665" y="17453"/>
                </a:lnTo>
                <a:lnTo>
                  <a:pt x="4665" y="17440"/>
                </a:lnTo>
                <a:lnTo>
                  <a:pt x="4653" y="17440"/>
                </a:lnTo>
                <a:lnTo>
                  <a:pt x="4655" y="17428"/>
                </a:lnTo>
                <a:lnTo>
                  <a:pt x="4656" y="17428"/>
                </a:lnTo>
                <a:lnTo>
                  <a:pt x="4657" y="17428"/>
                </a:lnTo>
                <a:lnTo>
                  <a:pt x="4658" y="17428"/>
                </a:lnTo>
                <a:lnTo>
                  <a:pt x="4659" y="17428"/>
                </a:lnTo>
                <a:lnTo>
                  <a:pt x="4660" y="17428"/>
                </a:lnTo>
                <a:lnTo>
                  <a:pt x="4660" y="17420"/>
                </a:lnTo>
                <a:lnTo>
                  <a:pt x="4659" y="17420"/>
                </a:lnTo>
                <a:lnTo>
                  <a:pt x="4658" y="17420"/>
                </a:lnTo>
                <a:lnTo>
                  <a:pt x="4657" y="17420"/>
                </a:lnTo>
                <a:lnTo>
                  <a:pt x="4658" y="17330"/>
                </a:lnTo>
                <a:lnTo>
                  <a:pt x="4656" y="17420"/>
                </a:lnTo>
                <a:lnTo>
                  <a:pt x="4655" y="17420"/>
                </a:lnTo>
                <a:lnTo>
                  <a:pt x="4654" y="17428"/>
                </a:lnTo>
                <a:lnTo>
                  <a:pt x="4652" y="17440"/>
                </a:lnTo>
                <a:lnTo>
                  <a:pt x="4652" y="17453"/>
                </a:lnTo>
                <a:lnTo>
                  <a:pt x="4647" y="17474"/>
                </a:lnTo>
                <a:lnTo>
                  <a:pt x="4647" y="17488"/>
                </a:lnTo>
                <a:lnTo>
                  <a:pt x="4640" y="17488"/>
                </a:lnTo>
                <a:lnTo>
                  <a:pt x="4640" y="17497"/>
                </a:lnTo>
                <a:lnTo>
                  <a:pt x="4644" y="17506"/>
                </a:lnTo>
                <a:lnTo>
                  <a:pt x="4646" y="17507"/>
                </a:lnTo>
                <a:lnTo>
                  <a:pt x="4647" y="17507"/>
                </a:lnTo>
                <a:lnTo>
                  <a:pt x="4647" y="17680"/>
                </a:lnTo>
                <a:lnTo>
                  <a:pt x="4645" y="17680"/>
                </a:lnTo>
                <a:lnTo>
                  <a:pt x="4643" y="17680"/>
                </a:lnTo>
                <a:lnTo>
                  <a:pt x="4641" y="17680"/>
                </a:lnTo>
                <a:lnTo>
                  <a:pt x="4641" y="17688"/>
                </a:lnTo>
                <a:lnTo>
                  <a:pt x="4642" y="17688"/>
                </a:lnTo>
                <a:lnTo>
                  <a:pt x="4643" y="17688"/>
                </a:lnTo>
                <a:lnTo>
                  <a:pt x="4643" y="17801"/>
                </a:lnTo>
                <a:lnTo>
                  <a:pt x="4640" y="17802"/>
                </a:lnTo>
                <a:lnTo>
                  <a:pt x="4637" y="17802"/>
                </a:lnTo>
                <a:lnTo>
                  <a:pt x="4611" y="17802"/>
                </a:lnTo>
                <a:lnTo>
                  <a:pt x="4600" y="17768"/>
                </a:lnTo>
                <a:lnTo>
                  <a:pt x="4586" y="17739"/>
                </a:lnTo>
                <a:lnTo>
                  <a:pt x="4571" y="17715"/>
                </a:lnTo>
                <a:lnTo>
                  <a:pt x="4555" y="17698"/>
                </a:lnTo>
                <a:lnTo>
                  <a:pt x="4539" y="17688"/>
                </a:lnTo>
                <a:lnTo>
                  <a:pt x="4538" y="17688"/>
                </a:lnTo>
                <a:lnTo>
                  <a:pt x="4521" y="17684"/>
                </a:lnTo>
                <a:lnTo>
                  <a:pt x="4504" y="17688"/>
                </a:lnTo>
                <a:lnTo>
                  <a:pt x="4487" y="17698"/>
                </a:lnTo>
                <a:lnTo>
                  <a:pt x="4471" y="17715"/>
                </a:lnTo>
                <a:lnTo>
                  <a:pt x="4456" y="17738"/>
                </a:lnTo>
                <a:lnTo>
                  <a:pt x="4443" y="17767"/>
                </a:lnTo>
                <a:lnTo>
                  <a:pt x="4431" y="17802"/>
                </a:lnTo>
                <a:lnTo>
                  <a:pt x="4408" y="17802"/>
                </a:lnTo>
                <a:lnTo>
                  <a:pt x="4407" y="17802"/>
                </a:lnTo>
                <a:lnTo>
                  <a:pt x="4403" y="17802"/>
                </a:lnTo>
                <a:lnTo>
                  <a:pt x="4403" y="17688"/>
                </a:lnTo>
                <a:lnTo>
                  <a:pt x="4404" y="17688"/>
                </a:lnTo>
                <a:lnTo>
                  <a:pt x="4405" y="17688"/>
                </a:lnTo>
                <a:lnTo>
                  <a:pt x="4405" y="17680"/>
                </a:lnTo>
                <a:lnTo>
                  <a:pt x="4404" y="17680"/>
                </a:lnTo>
                <a:lnTo>
                  <a:pt x="4402" y="17680"/>
                </a:lnTo>
                <a:lnTo>
                  <a:pt x="4399" y="17680"/>
                </a:lnTo>
                <a:lnTo>
                  <a:pt x="4399" y="17507"/>
                </a:lnTo>
                <a:lnTo>
                  <a:pt x="4403" y="17507"/>
                </a:lnTo>
                <a:lnTo>
                  <a:pt x="4407" y="17497"/>
                </a:lnTo>
                <a:lnTo>
                  <a:pt x="4407" y="17488"/>
                </a:lnTo>
                <a:lnTo>
                  <a:pt x="4405" y="17488"/>
                </a:lnTo>
                <a:lnTo>
                  <a:pt x="4399" y="17488"/>
                </a:lnTo>
                <a:lnTo>
                  <a:pt x="4399" y="17475"/>
                </a:lnTo>
                <a:lnTo>
                  <a:pt x="4395" y="17453"/>
                </a:lnTo>
                <a:lnTo>
                  <a:pt x="4395" y="17440"/>
                </a:lnTo>
                <a:lnTo>
                  <a:pt x="4383" y="17440"/>
                </a:lnTo>
                <a:lnTo>
                  <a:pt x="4384" y="17428"/>
                </a:lnTo>
                <a:lnTo>
                  <a:pt x="4385" y="17428"/>
                </a:lnTo>
                <a:lnTo>
                  <a:pt x="4386" y="17428"/>
                </a:lnTo>
                <a:lnTo>
                  <a:pt x="4387" y="17428"/>
                </a:lnTo>
                <a:lnTo>
                  <a:pt x="4388" y="17428"/>
                </a:lnTo>
                <a:lnTo>
                  <a:pt x="4389" y="17428"/>
                </a:lnTo>
                <a:lnTo>
                  <a:pt x="4389" y="17420"/>
                </a:lnTo>
                <a:lnTo>
                  <a:pt x="4388" y="17420"/>
                </a:lnTo>
                <a:lnTo>
                  <a:pt x="4387" y="17420"/>
                </a:lnTo>
                <a:lnTo>
                  <a:pt x="4386" y="17420"/>
                </a:lnTo>
                <a:lnTo>
                  <a:pt x="4388" y="17330"/>
                </a:lnTo>
                <a:lnTo>
                  <a:pt x="4386" y="17420"/>
                </a:lnTo>
                <a:lnTo>
                  <a:pt x="4385" y="17420"/>
                </a:lnTo>
                <a:lnTo>
                  <a:pt x="4384" y="17420"/>
                </a:lnTo>
                <a:lnTo>
                  <a:pt x="4384" y="17428"/>
                </a:lnTo>
                <a:lnTo>
                  <a:pt x="4383" y="17428"/>
                </a:lnTo>
                <a:lnTo>
                  <a:pt x="4381" y="17440"/>
                </a:lnTo>
                <a:lnTo>
                  <a:pt x="4381" y="17453"/>
                </a:lnTo>
                <a:lnTo>
                  <a:pt x="4377" y="17475"/>
                </a:lnTo>
                <a:lnTo>
                  <a:pt x="4377" y="17488"/>
                </a:lnTo>
                <a:lnTo>
                  <a:pt x="4370" y="17488"/>
                </a:lnTo>
                <a:lnTo>
                  <a:pt x="4370" y="17497"/>
                </a:lnTo>
                <a:lnTo>
                  <a:pt x="4373" y="17506"/>
                </a:lnTo>
                <a:lnTo>
                  <a:pt x="4375" y="17507"/>
                </a:lnTo>
                <a:lnTo>
                  <a:pt x="4377" y="17507"/>
                </a:lnTo>
                <a:lnTo>
                  <a:pt x="4377" y="17680"/>
                </a:lnTo>
                <a:lnTo>
                  <a:pt x="4375" y="17680"/>
                </a:lnTo>
                <a:lnTo>
                  <a:pt x="4372" y="17680"/>
                </a:lnTo>
                <a:lnTo>
                  <a:pt x="4371" y="17680"/>
                </a:lnTo>
                <a:lnTo>
                  <a:pt x="4370" y="17680"/>
                </a:lnTo>
                <a:lnTo>
                  <a:pt x="4370" y="17688"/>
                </a:lnTo>
                <a:lnTo>
                  <a:pt x="4371" y="17688"/>
                </a:lnTo>
                <a:lnTo>
                  <a:pt x="4373" y="17688"/>
                </a:lnTo>
                <a:lnTo>
                  <a:pt x="4372" y="17802"/>
                </a:lnTo>
                <a:lnTo>
                  <a:pt x="4370" y="17802"/>
                </a:lnTo>
                <a:lnTo>
                  <a:pt x="4366" y="17802"/>
                </a:lnTo>
                <a:lnTo>
                  <a:pt x="4365" y="17802"/>
                </a:lnTo>
                <a:lnTo>
                  <a:pt x="4364" y="17802"/>
                </a:lnTo>
                <a:lnTo>
                  <a:pt x="4371" y="17829"/>
                </a:lnTo>
                <a:lnTo>
                  <a:pt x="4371" y="17857"/>
                </a:lnTo>
                <a:lnTo>
                  <a:pt x="4371" y="17872"/>
                </a:lnTo>
                <a:lnTo>
                  <a:pt x="4205" y="17872"/>
                </a:lnTo>
                <a:lnTo>
                  <a:pt x="4205" y="17828"/>
                </a:lnTo>
                <a:lnTo>
                  <a:pt x="4211" y="17801"/>
                </a:lnTo>
                <a:lnTo>
                  <a:pt x="4210" y="17801"/>
                </a:lnTo>
                <a:lnTo>
                  <a:pt x="4208" y="17801"/>
                </a:lnTo>
                <a:lnTo>
                  <a:pt x="4204" y="17801"/>
                </a:lnTo>
                <a:lnTo>
                  <a:pt x="4201" y="17801"/>
                </a:lnTo>
                <a:lnTo>
                  <a:pt x="4201" y="17626"/>
                </a:lnTo>
                <a:lnTo>
                  <a:pt x="4203" y="17626"/>
                </a:lnTo>
                <a:lnTo>
                  <a:pt x="4207" y="17617"/>
                </a:lnTo>
                <a:lnTo>
                  <a:pt x="4207" y="17608"/>
                </a:lnTo>
                <a:lnTo>
                  <a:pt x="4202" y="17608"/>
                </a:lnTo>
                <a:lnTo>
                  <a:pt x="4201" y="17608"/>
                </a:lnTo>
                <a:lnTo>
                  <a:pt x="4201" y="17594"/>
                </a:lnTo>
                <a:lnTo>
                  <a:pt x="4195" y="17573"/>
                </a:lnTo>
                <a:lnTo>
                  <a:pt x="4195" y="17560"/>
                </a:lnTo>
                <a:lnTo>
                  <a:pt x="4195" y="17558"/>
                </a:lnTo>
                <a:lnTo>
                  <a:pt x="4198" y="16119"/>
                </a:lnTo>
                <a:lnTo>
                  <a:pt x="4114" y="15431"/>
                </a:lnTo>
                <a:lnTo>
                  <a:pt x="3920" y="15428"/>
                </a:lnTo>
                <a:lnTo>
                  <a:pt x="3821" y="15966"/>
                </a:lnTo>
                <a:lnTo>
                  <a:pt x="3821" y="15612"/>
                </a:lnTo>
                <a:lnTo>
                  <a:pt x="3597" y="15337"/>
                </a:lnTo>
                <a:lnTo>
                  <a:pt x="3597" y="14708"/>
                </a:lnTo>
                <a:lnTo>
                  <a:pt x="3284" y="14704"/>
                </a:lnTo>
                <a:lnTo>
                  <a:pt x="3290" y="16918"/>
                </a:lnTo>
                <a:lnTo>
                  <a:pt x="3266" y="16917"/>
                </a:lnTo>
                <a:lnTo>
                  <a:pt x="2998" y="16908"/>
                </a:lnTo>
                <a:lnTo>
                  <a:pt x="2624" y="16897"/>
                </a:lnTo>
                <a:lnTo>
                  <a:pt x="2550" y="16329"/>
                </a:lnTo>
                <a:lnTo>
                  <a:pt x="2445" y="16322"/>
                </a:lnTo>
                <a:lnTo>
                  <a:pt x="2189" y="16308"/>
                </a:lnTo>
                <a:lnTo>
                  <a:pt x="1440" y="16266"/>
                </a:lnTo>
                <a:lnTo>
                  <a:pt x="1260" y="16644"/>
                </a:lnTo>
                <a:lnTo>
                  <a:pt x="1233" y="16700"/>
                </a:lnTo>
                <a:lnTo>
                  <a:pt x="1141" y="16893"/>
                </a:lnTo>
                <a:lnTo>
                  <a:pt x="1141" y="16913"/>
                </a:lnTo>
                <a:lnTo>
                  <a:pt x="1078" y="16912"/>
                </a:lnTo>
                <a:lnTo>
                  <a:pt x="908" y="16907"/>
                </a:lnTo>
                <a:lnTo>
                  <a:pt x="694" y="17333"/>
                </a:lnTo>
                <a:lnTo>
                  <a:pt x="662" y="17397"/>
                </a:lnTo>
                <a:lnTo>
                  <a:pt x="553" y="17617"/>
                </a:lnTo>
                <a:lnTo>
                  <a:pt x="641" y="17621"/>
                </a:lnTo>
                <a:lnTo>
                  <a:pt x="642" y="17874"/>
                </a:lnTo>
                <a:lnTo>
                  <a:pt x="411" y="17874"/>
                </a:lnTo>
                <a:lnTo>
                  <a:pt x="411" y="17873"/>
                </a:lnTo>
                <a:lnTo>
                  <a:pt x="409" y="17595"/>
                </a:lnTo>
                <a:lnTo>
                  <a:pt x="413" y="17595"/>
                </a:lnTo>
                <a:lnTo>
                  <a:pt x="413" y="17594"/>
                </a:lnTo>
                <a:lnTo>
                  <a:pt x="416" y="17594"/>
                </a:lnTo>
                <a:lnTo>
                  <a:pt x="413" y="17580"/>
                </a:lnTo>
                <a:lnTo>
                  <a:pt x="415" y="17566"/>
                </a:lnTo>
                <a:lnTo>
                  <a:pt x="423" y="17549"/>
                </a:lnTo>
                <a:lnTo>
                  <a:pt x="436" y="17539"/>
                </a:lnTo>
                <a:lnTo>
                  <a:pt x="436" y="17536"/>
                </a:lnTo>
                <a:lnTo>
                  <a:pt x="436" y="17534"/>
                </a:lnTo>
                <a:lnTo>
                  <a:pt x="436" y="17532"/>
                </a:lnTo>
                <a:lnTo>
                  <a:pt x="437" y="17530"/>
                </a:lnTo>
                <a:lnTo>
                  <a:pt x="438" y="17531"/>
                </a:lnTo>
                <a:lnTo>
                  <a:pt x="439" y="17532"/>
                </a:lnTo>
                <a:lnTo>
                  <a:pt x="443" y="17532"/>
                </a:lnTo>
                <a:lnTo>
                  <a:pt x="452" y="17530"/>
                </a:lnTo>
                <a:lnTo>
                  <a:pt x="453" y="17525"/>
                </a:lnTo>
                <a:lnTo>
                  <a:pt x="455" y="17520"/>
                </a:lnTo>
                <a:lnTo>
                  <a:pt x="456" y="17516"/>
                </a:lnTo>
                <a:lnTo>
                  <a:pt x="457" y="17512"/>
                </a:lnTo>
                <a:lnTo>
                  <a:pt x="459" y="17508"/>
                </a:lnTo>
                <a:lnTo>
                  <a:pt x="460" y="17505"/>
                </a:lnTo>
                <a:lnTo>
                  <a:pt x="462" y="17502"/>
                </a:lnTo>
                <a:lnTo>
                  <a:pt x="464" y="17500"/>
                </a:lnTo>
                <a:lnTo>
                  <a:pt x="466" y="17498"/>
                </a:lnTo>
                <a:lnTo>
                  <a:pt x="468" y="17497"/>
                </a:lnTo>
                <a:lnTo>
                  <a:pt x="470" y="17496"/>
                </a:lnTo>
                <a:lnTo>
                  <a:pt x="472" y="17496"/>
                </a:lnTo>
                <a:lnTo>
                  <a:pt x="472" y="17484"/>
                </a:lnTo>
                <a:lnTo>
                  <a:pt x="472" y="17476"/>
                </a:lnTo>
                <a:lnTo>
                  <a:pt x="408" y="17451"/>
                </a:lnTo>
                <a:lnTo>
                  <a:pt x="407" y="17354"/>
                </a:lnTo>
                <a:lnTo>
                  <a:pt x="406" y="17335"/>
                </a:lnTo>
                <a:lnTo>
                  <a:pt x="403" y="17335"/>
                </a:lnTo>
                <a:lnTo>
                  <a:pt x="401" y="17144"/>
                </a:lnTo>
                <a:lnTo>
                  <a:pt x="403" y="17136"/>
                </a:lnTo>
                <a:lnTo>
                  <a:pt x="402" y="17136"/>
                </a:lnTo>
                <a:lnTo>
                  <a:pt x="400" y="17136"/>
                </a:lnTo>
                <a:lnTo>
                  <a:pt x="400" y="17124"/>
                </a:lnTo>
                <a:lnTo>
                  <a:pt x="403" y="17115"/>
                </a:lnTo>
                <a:lnTo>
                  <a:pt x="400" y="17108"/>
                </a:lnTo>
                <a:lnTo>
                  <a:pt x="400" y="17100"/>
                </a:lnTo>
                <a:lnTo>
                  <a:pt x="399" y="17100"/>
                </a:lnTo>
                <a:lnTo>
                  <a:pt x="399" y="17099"/>
                </a:lnTo>
                <a:lnTo>
                  <a:pt x="400" y="17096"/>
                </a:lnTo>
                <a:lnTo>
                  <a:pt x="401" y="17094"/>
                </a:lnTo>
                <a:lnTo>
                  <a:pt x="401" y="17091"/>
                </a:lnTo>
                <a:lnTo>
                  <a:pt x="401" y="17089"/>
                </a:lnTo>
                <a:lnTo>
                  <a:pt x="401" y="17086"/>
                </a:lnTo>
                <a:lnTo>
                  <a:pt x="401" y="17083"/>
                </a:lnTo>
                <a:lnTo>
                  <a:pt x="400" y="17081"/>
                </a:lnTo>
                <a:lnTo>
                  <a:pt x="399" y="17079"/>
                </a:lnTo>
                <a:lnTo>
                  <a:pt x="399" y="17078"/>
                </a:lnTo>
                <a:lnTo>
                  <a:pt x="397" y="17049"/>
                </a:lnTo>
                <a:lnTo>
                  <a:pt x="396" y="17049"/>
                </a:lnTo>
                <a:lnTo>
                  <a:pt x="395" y="17071"/>
                </a:lnTo>
                <a:lnTo>
                  <a:pt x="393" y="17047"/>
                </a:lnTo>
                <a:lnTo>
                  <a:pt x="392" y="17047"/>
                </a:lnTo>
                <a:lnTo>
                  <a:pt x="391" y="17076"/>
                </a:lnTo>
                <a:lnTo>
                  <a:pt x="391" y="17077"/>
                </a:lnTo>
                <a:lnTo>
                  <a:pt x="390" y="17079"/>
                </a:lnTo>
                <a:lnTo>
                  <a:pt x="389" y="17081"/>
                </a:lnTo>
                <a:lnTo>
                  <a:pt x="389" y="17084"/>
                </a:lnTo>
                <a:lnTo>
                  <a:pt x="389" y="17087"/>
                </a:lnTo>
                <a:lnTo>
                  <a:pt x="389" y="17090"/>
                </a:lnTo>
                <a:lnTo>
                  <a:pt x="390" y="17093"/>
                </a:lnTo>
                <a:lnTo>
                  <a:pt x="390" y="17095"/>
                </a:lnTo>
                <a:lnTo>
                  <a:pt x="391" y="17096"/>
                </a:lnTo>
                <a:lnTo>
                  <a:pt x="391" y="17098"/>
                </a:lnTo>
                <a:lnTo>
                  <a:pt x="391" y="17107"/>
                </a:lnTo>
                <a:lnTo>
                  <a:pt x="388" y="17113"/>
                </a:lnTo>
                <a:lnTo>
                  <a:pt x="391" y="17122"/>
                </a:lnTo>
                <a:lnTo>
                  <a:pt x="391" y="17135"/>
                </a:lnTo>
                <a:lnTo>
                  <a:pt x="390" y="17135"/>
                </a:lnTo>
                <a:lnTo>
                  <a:pt x="389" y="17135"/>
                </a:lnTo>
                <a:lnTo>
                  <a:pt x="388" y="17135"/>
                </a:lnTo>
                <a:lnTo>
                  <a:pt x="390" y="17142"/>
                </a:lnTo>
                <a:lnTo>
                  <a:pt x="392" y="17334"/>
                </a:lnTo>
                <a:lnTo>
                  <a:pt x="389" y="17334"/>
                </a:lnTo>
                <a:lnTo>
                  <a:pt x="389" y="17353"/>
                </a:lnTo>
                <a:lnTo>
                  <a:pt x="386" y="17353"/>
                </a:lnTo>
                <a:lnTo>
                  <a:pt x="385" y="17288"/>
                </a:lnTo>
                <a:lnTo>
                  <a:pt x="380" y="17288"/>
                </a:lnTo>
                <a:lnTo>
                  <a:pt x="373" y="17288"/>
                </a:lnTo>
                <a:lnTo>
                  <a:pt x="377" y="17264"/>
                </a:lnTo>
                <a:lnTo>
                  <a:pt x="380" y="17239"/>
                </a:lnTo>
                <a:lnTo>
                  <a:pt x="381" y="17213"/>
                </a:lnTo>
                <a:lnTo>
                  <a:pt x="380" y="17187"/>
                </a:lnTo>
                <a:lnTo>
                  <a:pt x="378" y="17161"/>
                </a:lnTo>
                <a:lnTo>
                  <a:pt x="374" y="17136"/>
                </a:lnTo>
                <a:lnTo>
                  <a:pt x="369" y="17113"/>
                </a:lnTo>
                <a:lnTo>
                  <a:pt x="363" y="17094"/>
                </a:lnTo>
                <a:lnTo>
                  <a:pt x="363" y="17093"/>
                </a:lnTo>
                <a:lnTo>
                  <a:pt x="364" y="17089"/>
                </a:lnTo>
                <a:lnTo>
                  <a:pt x="363" y="17087"/>
                </a:lnTo>
                <a:lnTo>
                  <a:pt x="363" y="17084"/>
                </a:lnTo>
                <a:lnTo>
                  <a:pt x="362" y="17082"/>
                </a:lnTo>
                <a:lnTo>
                  <a:pt x="361" y="17080"/>
                </a:lnTo>
                <a:lnTo>
                  <a:pt x="361" y="17078"/>
                </a:lnTo>
                <a:lnTo>
                  <a:pt x="359" y="17050"/>
                </a:lnTo>
                <a:lnTo>
                  <a:pt x="358" y="17050"/>
                </a:lnTo>
                <a:lnTo>
                  <a:pt x="357" y="17078"/>
                </a:lnTo>
                <a:lnTo>
                  <a:pt x="357" y="17080"/>
                </a:lnTo>
                <a:lnTo>
                  <a:pt x="354" y="17075"/>
                </a:lnTo>
                <a:lnTo>
                  <a:pt x="351" y="17068"/>
                </a:lnTo>
                <a:lnTo>
                  <a:pt x="349" y="17046"/>
                </a:lnTo>
                <a:lnTo>
                  <a:pt x="348" y="17046"/>
                </a:lnTo>
                <a:lnTo>
                  <a:pt x="347" y="17063"/>
                </a:lnTo>
                <a:lnTo>
                  <a:pt x="346" y="17060"/>
                </a:lnTo>
                <a:lnTo>
                  <a:pt x="344" y="17058"/>
                </a:lnTo>
                <a:lnTo>
                  <a:pt x="343" y="17009"/>
                </a:lnTo>
                <a:lnTo>
                  <a:pt x="342" y="17008"/>
                </a:lnTo>
                <a:lnTo>
                  <a:pt x="341" y="17008"/>
                </a:lnTo>
                <a:lnTo>
                  <a:pt x="341" y="17004"/>
                </a:lnTo>
                <a:lnTo>
                  <a:pt x="341" y="16998"/>
                </a:lnTo>
                <a:lnTo>
                  <a:pt x="341" y="16991"/>
                </a:lnTo>
                <a:lnTo>
                  <a:pt x="340" y="16985"/>
                </a:lnTo>
                <a:lnTo>
                  <a:pt x="338" y="16981"/>
                </a:lnTo>
                <a:lnTo>
                  <a:pt x="336" y="16977"/>
                </a:lnTo>
                <a:lnTo>
                  <a:pt x="331" y="16971"/>
                </a:lnTo>
                <a:lnTo>
                  <a:pt x="332" y="16971"/>
                </a:lnTo>
                <a:lnTo>
                  <a:pt x="334" y="16970"/>
                </a:lnTo>
                <a:lnTo>
                  <a:pt x="335" y="16968"/>
                </a:lnTo>
                <a:lnTo>
                  <a:pt x="335" y="16966"/>
                </a:lnTo>
                <a:lnTo>
                  <a:pt x="336" y="16963"/>
                </a:lnTo>
                <a:lnTo>
                  <a:pt x="336" y="16960"/>
                </a:lnTo>
                <a:lnTo>
                  <a:pt x="336" y="16957"/>
                </a:lnTo>
                <a:lnTo>
                  <a:pt x="335" y="16954"/>
                </a:lnTo>
                <a:lnTo>
                  <a:pt x="334" y="16952"/>
                </a:lnTo>
                <a:lnTo>
                  <a:pt x="333" y="16950"/>
                </a:lnTo>
                <a:lnTo>
                  <a:pt x="332" y="16949"/>
                </a:lnTo>
                <a:lnTo>
                  <a:pt x="331" y="16949"/>
                </a:lnTo>
                <a:lnTo>
                  <a:pt x="330" y="16949"/>
                </a:lnTo>
                <a:lnTo>
                  <a:pt x="331" y="16925"/>
                </a:lnTo>
                <a:lnTo>
                  <a:pt x="330" y="16925"/>
                </a:lnTo>
                <a:lnTo>
                  <a:pt x="329" y="16925"/>
                </a:lnTo>
                <a:lnTo>
                  <a:pt x="328" y="16925"/>
                </a:lnTo>
                <a:lnTo>
                  <a:pt x="329" y="16917"/>
                </a:lnTo>
                <a:lnTo>
                  <a:pt x="325" y="16794"/>
                </a:lnTo>
                <a:lnTo>
                  <a:pt x="324" y="16794"/>
                </a:lnTo>
                <a:lnTo>
                  <a:pt x="323" y="16794"/>
                </a:lnTo>
                <a:lnTo>
                  <a:pt x="322" y="16794"/>
                </a:lnTo>
                <a:lnTo>
                  <a:pt x="321" y="16917"/>
                </a:lnTo>
                <a:lnTo>
                  <a:pt x="322" y="16925"/>
                </a:lnTo>
                <a:lnTo>
                  <a:pt x="321" y="16925"/>
                </a:lnTo>
                <a:lnTo>
                  <a:pt x="320" y="16925"/>
                </a:lnTo>
                <a:lnTo>
                  <a:pt x="319" y="16925"/>
                </a:lnTo>
                <a:lnTo>
                  <a:pt x="318" y="16925"/>
                </a:lnTo>
                <a:lnTo>
                  <a:pt x="320" y="16949"/>
                </a:lnTo>
                <a:lnTo>
                  <a:pt x="319" y="16949"/>
                </a:lnTo>
                <a:lnTo>
                  <a:pt x="318" y="16949"/>
                </a:lnTo>
                <a:lnTo>
                  <a:pt x="317" y="16950"/>
                </a:lnTo>
                <a:lnTo>
                  <a:pt x="316" y="16952"/>
                </a:lnTo>
                <a:lnTo>
                  <a:pt x="315" y="16954"/>
                </a:lnTo>
                <a:lnTo>
                  <a:pt x="315" y="16957"/>
                </a:lnTo>
                <a:lnTo>
                  <a:pt x="314" y="16960"/>
                </a:lnTo>
                <a:lnTo>
                  <a:pt x="315" y="16963"/>
                </a:lnTo>
                <a:lnTo>
                  <a:pt x="315" y="16966"/>
                </a:lnTo>
                <a:lnTo>
                  <a:pt x="316" y="16968"/>
                </a:lnTo>
                <a:lnTo>
                  <a:pt x="317" y="16970"/>
                </a:lnTo>
                <a:lnTo>
                  <a:pt x="318" y="16971"/>
                </a:lnTo>
                <a:lnTo>
                  <a:pt x="319" y="16971"/>
                </a:lnTo>
                <a:lnTo>
                  <a:pt x="318" y="16973"/>
                </a:lnTo>
                <a:lnTo>
                  <a:pt x="317" y="16974"/>
                </a:lnTo>
                <a:lnTo>
                  <a:pt x="315" y="16976"/>
                </a:lnTo>
                <a:lnTo>
                  <a:pt x="313" y="16980"/>
                </a:lnTo>
                <a:lnTo>
                  <a:pt x="311" y="16985"/>
                </a:lnTo>
                <a:lnTo>
                  <a:pt x="310" y="16991"/>
                </a:lnTo>
                <a:lnTo>
                  <a:pt x="310" y="16997"/>
                </a:lnTo>
                <a:lnTo>
                  <a:pt x="310" y="17004"/>
                </a:lnTo>
                <a:lnTo>
                  <a:pt x="311" y="17008"/>
                </a:lnTo>
                <a:lnTo>
                  <a:pt x="310" y="17008"/>
                </a:lnTo>
                <a:lnTo>
                  <a:pt x="308" y="17008"/>
                </a:lnTo>
                <a:lnTo>
                  <a:pt x="309" y="17058"/>
                </a:lnTo>
                <a:lnTo>
                  <a:pt x="307" y="17060"/>
                </a:lnTo>
                <a:lnTo>
                  <a:pt x="303" y="17066"/>
                </a:lnTo>
                <a:lnTo>
                  <a:pt x="302" y="17050"/>
                </a:lnTo>
                <a:lnTo>
                  <a:pt x="301" y="17050"/>
                </a:lnTo>
                <a:lnTo>
                  <a:pt x="300" y="17071"/>
                </a:lnTo>
                <a:lnTo>
                  <a:pt x="298" y="17074"/>
                </a:lnTo>
                <a:lnTo>
                  <a:pt x="297" y="17077"/>
                </a:lnTo>
                <a:lnTo>
                  <a:pt x="296" y="17075"/>
                </a:lnTo>
                <a:lnTo>
                  <a:pt x="296" y="17073"/>
                </a:lnTo>
                <a:lnTo>
                  <a:pt x="294" y="17045"/>
                </a:lnTo>
                <a:lnTo>
                  <a:pt x="293" y="17045"/>
                </a:lnTo>
                <a:lnTo>
                  <a:pt x="291" y="17073"/>
                </a:lnTo>
                <a:lnTo>
                  <a:pt x="291" y="17075"/>
                </a:lnTo>
                <a:lnTo>
                  <a:pt x="292" y="17075"/>
                </a:lnTo>
                <a:lnTo>
                  <a:pt x="291" y="17075"/>
                </a:lnTo>
                <a:lnTo>
                  <a:pt x="291" y="17077"/>
                </a:lnTo>
                <a:lnTo>
                  <a:pt x="290" y="17079"/>
                </a:lnTo>
                <a:lnTo>
                  <a:pt x="289" y="17082"/>
                </a:lnTo>
                <a:lnTo>
                  <a:pt x="289" y="17085"/>
                </a:lnTo>
                <a:lnTo>
                  <a:pt x="290" y="17088"/>
                </a:lnTo>
                <a:lnTo>
                  <a:pt x="290" y="17090"/>
                </a:lnTo>
                <a:lnTo>
                  <a:pt x="290" y="17091"/>
                </a:lnTo>
                <a:lnTo>
                  <a:pt x="284" y="17112"/>
                </a:lnTo>
                <a:lnTo>
                  <a:pt x="279" y="17135"/>
                </a:lnTo>
                <a:lnTo>
                  <a:pt x="276" y="17160"/>
                </a:lnTo>
                <a:lnTo>
                  <a:pt x="274" y="17186"/>
                </a:lnTo>
                <a:lnTo>
                  <a:pt x="274" y="17212"/>
                </a:lnTo>
                <a:lnTo>
                  <a:pt x="276" y="17239"/>
                </a:lnTo>
                <a:lnTo>
                  <a:pt x="279" y="17264"/>
                </a:lnTo>
                <a:lnTo>
                  <a:pt x="283" y="17288"/>
                </a:lnTo>
                <a:lnTo>
                  <a:pt x="281" y="17288"/>
                </a:lnTo>
                <a:lnTo>
                  <a:pt x="274" y="17288"/>
                </a:lnTo>
                <a:lnTo>
                  <a:pt x="271" y="17288"/>
                </a:lnTo>
                <a:lnTo>
                  <a:pt x="271" y="17353"/>
                </a:lnTo>
                <a:lnTo>
                  <a:pt x="270" y="17353"/>
                </a:lnTo>
                <a:lnTo>
                  <a:pt x="270" y="17334"/>
                </a:lnTo>
                <a:lnTo>
                  <a:pt x="266" y="17334"/>
                </a:lnTo>
                <a:lnTo>
                  <a:pt x="265" y="17143"/>
                </a:lnTo>
                <a:lnTo>
                  <a:pt x="264" y="17143"/>
                </a:lnTo>
                <a:lnTo>
                  <a:pt x="266" y="17135"/>
                </a:lnTo>
                <a:lnTo>
                  <a:pt x="265" y="17135"/>
                </a:lnTo>
                <a:lnTo>
                  <a:pt x="264" y="17135"/>
                </a:lnTo>
                <a:lnTo>
                  <a:pt x="263" y="17135"/>
                </a:lnTo>
                <a:lnTo>
                  <a:pt x="263" y="17123"/>
                </a:lnTo>
                <a:lnTo>
                  <a:pt x="266" y="17113"/>
                </a:lnTo>
                <a:lnTo>
                  <a:pt x="263" y="17107"/>
                </a:lnTo>
                <a:lnTo>
                  <a:pt x="263" y="17099"/>
                </a:lnTo>
                <a:lnTo>
                  <a:pt x="262" y="17099"/>
                </a:lnTo>
                <a:lnTo>
                  <a:pt x="262" y="17097"/>
                </a:lnTo>
                <a:lnTo>
                  <a:pt x="263" y="17095"/>
                </a:lnTo>
                <a:lnTo>
                  <a:pt x="264" y="17093"/>
                </a:lnTo>
                <a:lnTo>
                  <a:pt x="264" y="17090"/>
                </a:lnTo>
                <a:lnTo>
                  <a:pt x="264" y="17087"/>
                </a:lnTo>
                <a:lnTo>
                  <a:pt x="264" y="17085"/>
                </a:lnTo>
                <a:lnTo>
                  <a:pt x="264" y="17082"/>
                </a:lnTo>
                <a:lnTo>
                  <a:pt x="263" y="17079"/>
                </a:lnTo>
                <a:lnTo>
                  <a:pt x="262" y="17078"/>
                </a:lnTo>
                <a:lnTo>
                  <a:pt x="262" y="17076"/>
                </a:lnTo>
                <a:lnTo>
                  <a:pt x="260" y="17048"/>
                </a:lnTo>
                <a:lnTo>
                  <a:pt x="259" y="17048"/>
                </a:lnTo>
                <a:lnTo>
                  <a:pt x="258" y="17073"/>
                </a:lnTo>
                <a:lnTo>
                  <a:pt x="256" y="17046"/>
                </a:lnTo>
                <a:lnTo>
                  <a:pt x="255" y="17046"/>
                </a:lnTo>
                <a:lnTo>
                  <a:pt x="254" y="17074"/>
                </a:lnTo>
                <a:lnTo>
                  <a:pt x="254" y="17076"/>
                </a:lnTo>
                <a:lnTo>
                  <a:pt x="253" y="17078"/>
                </a:lnTo>
                <a:lnTo>
                  <a:pt x="252" y="17080"/>
                </a:lnTo>
                <a:lnTo>
                  <a:pt x="252" y="17083"/>
                </a:lnTo>
                <a:lnTo>
                  <a:pt x="252" y="17085"/>
                </a:lnTo>
                <a:lnTo>
                  <a:pt x="252" y="17089"/>
                </a:lnTo>
                <a:lnTo>
                  <a:pt x="252" y="17091"/>
                </a:lnTo>
                <a:lnTo>
                  <a:pt x="253" y="17094"/>
                </a:lnTo>
                <a:lnTo>
                  <a:pt x="254" y="17095"/>
                </a:lnTo>
                <a:lnTo>
                  <a:pt x="254" y="17097"/>
                </a:lnTo>
                <a:lnTo>
                  <a:pt x="253" y="17097"/>
                </a:lnTo>
                <a:lnTo>
                  <a:pt x="253" y="17106"/>
                </a:lnTo>
                <a:lnTo>
                  <a:pt x="251" y="17112"/>
                </a:lnTo>
                <a:lnTo>
                  <a:pt x="254" y="17121"/>
                </a:lnTo>
                <a:lnTo>
                  <a:pt x="254" y="17134"/>
                </a:lnTo>
                <a:lnTo>
                  <a:pt x="253" y="17134"/>
                </a:lnTo>
                <a:lnTo>
                  <a:pt x="252" y="17134"/>
                </a:lnTo>
                <a:lnTo>
                  <a:pt x="251" y="17134"/>
                </a:lnTo>
                <a:lnTo>
                  <a:pt x="253" y="17141"/>
                </a:lnTo>
                <a:lnTo>
                  <a:pt x="255" y="17334"/>
                </a:lnTo>
                <a:lnTo>
                  <a:pt x="251" y="17334"/>
                </a:lnTo>
                <a:lnTo>
                  <a:pt x="251" y="17353"/>
                </a:lnTo>
                <a:lnTo>
                  <a:pt x="250" y="17353"/>
                </a:lnTo>
                <a:lnTo>
                  <a:pt x="251" y="17451"/>
                </a:lnTo>
                <a:lnTo>
                  <a:pt x="250" y="17451"/>
                </a:lnTo>
                <a:lnTo>
                  <a:pt x="248" y="17451"/>
                </a:lnTo>
                <a:lnTo>
                  <a:pt x="247" y="17348"/>
                </a:lnTo>
                <a:lnTo>
                  <a:pt x="244" y="17348"/>
                </a:lnTo>
                <a:lnTo>
                  <a:pt x="243" y="17328"/>
                </a:lnTo>
                <a:lnTo>
                  <a:pt x="241" y="17328"/>
                </a:lnTo>
                <a:lnTo>
                  <a:pt x="239" y="17127"/>
                </a:lnTo>
                <a:lnTo>
                  <a:pt x="241" y="17119"/>
                </a:lnTo>
                <a:lnTo>
                  <a:pt x="240" y="17119"/>
                </a:lnTo>
                <a:lnTo>
                  <a:pt x="238" y="17119"/>
                </a:lnTo>
                <a:lnTo>
                  <a:pt x="238" y="17106"/>
                </a:lnTo>
                <a:lnTo>
                  <a:pt x="241" y="17096"/>
                </a:lnTo>
                <a:lnTo>
                  <a:pt x="238" y="17089"/>
                </a:lnTo>
                <a:lnTo>
                  <a:pt x="238" y="17081"/>
                </a:lnTo>
                <a:lnTo>
                  <a:pt x="237" y="17081"/>
                </a:lnTo>
                <a:lnTo>
                  <a:pt x="237" y="17079"/>
                </a:lnTo>
                <a:lnTo>
                  <a:pt x="238" y="17077"/>
                </a:lnTo>
                <a:lnTo>
                  <a:pt x="239" y="17075"/>
                </a:lnTo>
                <a:lnTo>
                  <a:pt x="240" y="17072"/>
                </a:lnTo>
                <a:lnTo>
                  <a:pt x="240" y="17068"/>
                </a:lnTo>
                <a:lnTo>
                  <a:pt x="240" y="17066"/>
                </a:lnTo>
                <a:lnTo>
                  <a:pt x="239" y="17062"/>
                </a:lnTo>
                <a:lnTo>
                  <a:pt x="238" y="17060"/>
                </a:lnTo>
                <a:lnTo>
                  <a:pt x="237" y="17058"/>
                </a:lnTo>
                <a:lnTo>
                  <a:pt x="237" y="17057"/>
                </a:lnTo>
                <a:lnTo>
                  <a:pt x="235" y="17027"/>
                </a:lnTo>
                <a:lnTo>
                  <a:pt x="234" y="17027"/>
                </a:lnTo>
                <a:lnTo>
                  <a:pt x="233" y="17057"/>
                </a:lnTo>
                <a:lnTo>
                  <a:pt x="233" y="17058"/>
                </a:lnTo>
                <a:lnTo>
                  <a:pt x="232" y="17060"/>
                </a:lnTo>
                <a:lnTo>
                  <a:pt x="231" y="17062"/>
                </a:lnTo>
                <a:lnTo>
                  <a:pt x="231" y="17065"/>
                </a:lnTo>
                <a:lnTo>
                  <a:pt x="230" y="17068"/>
                </a:lnTo>
                <a:lnTo>
                  <a:pt x="231" y="17072"/>
                </a:lnTo>
                <a:lnTo>
                  <a:pt x="231" y="17074"/>
                </a:lnTo>
                <a:lnTo>
                  <a:pt x="232" y="17077"/>
                </a:lnTo>
                <a:lnTo>
                  <a:pt x="233" y="17079"/>
                </a:lnTo>
                <a:lnTo>
                  <a:pt x="233" y="17080"/>
                </a:lnTo>
                <a:lnTo>
                  <a:pt x="232" y="17081"/>
                </a:lnTo>
                <a:lnTo>
                  <a:pt x="233" y="17089"/>
                </a:lnTo>
                <a:lnTo>
                  <a:pt x="229" y="17096"/>
                </a:lnTo>
                <a:lnTo>
                  <a:pt x="233" y="17106"/>
                </a:lnTo>
                <a:lnTo>
                  <a:pt x="233" y="17118"/>
                </a:lnTo>
                <a:lnTo>
                  <a:pt x="232" y="17118"/>
                </a:lnTo>
                <a:lnTo>
                  <a:pt x="231" y="17118"/>
                </a:lnTo>
                <a:lnTo>
                  <a:pt x="230" y="17119"/>
                </a:lnTo>
                <a:lnTo>
                  <a:pt x="232" y="17127"/>
                </a:lnTo>
                <a:lnTo>
                  <a:pt x="231" y="17127"/>
                </a:lnTo>
                <a:lnTo>
                  <a:pt x="233" y="17328"/>
                </a:lnTo>
                <a:lnTo>
                  <a:pt x="231" y="17328"/>
                </a:lnTo>
                <a:lnTo>
                  <a:pt x="231" y="17347"/>
                </a:lnTo>
                <a:lnTo>
                  <a:pt x="226" y="17347"/>
                </a:lnTo>
                <a:lnTo>
                  <a:pt x="225" y="17327"/>
                </a:lnTo>
                <a:lnTo>
                  <a:pt x="223" y="17327"/>
                </a:lnTo>
                <a:lnTo>
                  <a:pt x="221" y="17125"/>
                </a:lnTo>
                <a:lnTo>
                  <a:pt x="223" y="17117"/>
                </a:lnTo>
                <a:lnTo>
                  <a:pt x="222" y="17117"/>
                </a:lnTo>
                <a:lnTo>
                  <a:pt x="220" y="17117"/>
                </a:lnTo>
                <a:lnTo>
                  <a:pt x="220" y="17104"/>
                </a:lnTo>
                <a:lnTo>
                  <a:pt x="223" y="17094"/>
                </a:lnTo>
                <a:lnTo>
                  <a:pt x="220" y="17087"/>
                </a:lnTo>
                <a:lnTo>
                  <a:pt x="220" y="17078"/>
                </a:lnTo>
                <a:lnTo>
                  <a:pt x="219" y="17078"/>
                </a:lnTo>
                <a:lnTo>
                  <a:pt x="219" y="17077"/>
                </a:lnTo>
                <a:lnTo>
                  <a:pt x="220" y="17075"/>
                </a:lnTo>
                <a:lnTo>
                  <a:pt x="221" y="17072"/>
                </a:lnTo>
                <a:lnTo>
                  <a:pt x="222" y="17070"/>
                </a:lnTo>
                <a:lnTo>
                  <a:pt x="222" y="17067"/>
                </a:lnTo>
                <a:lnTo>
                  <a:pt x="221" y="17064"/>
                </a:lnTo>
                <a:lnTo>
                  <a:pt x="221" y="17061"/>
                </a:lnTo>
                <a:lnTo>
                  <a:pt x="220" y="17058"/>
                </a:lnTo>
                <a:lnTo>
                  <a:pt x="219" y="17056"/>
                </a:lnTo>
                <a:lnTo>
                  <a:pt x="219" y="17055"/>
                </a:lnTo>
                <a:lnTo>
                  <a:pt x="217" y="17025"/>
                </a:lnTo>
                <a:lnTo>
                  <a:pt x="216" y="17025"/>
                </a:lnTo>
                <a:lnTo>
                  <a:pt x="215" y="17055"/>
                </a:lnTo>
                <a:lnTo>
                  <a:pt x="215" y="17056"/>
                </a:lnTo>
                <a:lnTo>
                  <a:pt x="214" y="17058"/>
                </a:lnTo>
                <a:lnTo>
                  <a:pt x="213" y="17061"/>
                </a:lnTo>
                <a:lnTo>
                  <a:pt x="212" y="17063"/>
                </a:lnTo>
                <a:lnTo>
                  <a:pt x="212" y="17062"/>
                </a:lnTo>
                <a:lnTo>
                  <a:pt x="211" y="17060"/>
                </a:lnTo>
                <a:lnTo>
                  <a:pt x="211" y="17058"/>
                </a:lnTo>
                <a:lnTo>
                  <a:pt x="209" y="17029"/>
                </a:lnTo>
                <a:lnTo>
                  <a:pt x="208" y="17029"/>
                </a:lnTo>
                <a:lnTo>
                  <a:pt x="206" y="17058"/>
                </a:lnTo>
                <a:lnTo>
                  <a:pt x="206" y="17060"/>
                </a:lnTo>
                <a:lnTo>
                  <a:pt x="206" y="17062"/>
                </a:lnTo>
                <a:lnTo>
                  <a:pt x="205" y="17064"/>
                </a:lnTo>
                <a:lnTo>
                  <a:pt x="204" y="17067"/>
                </a:lnTo>
                <a:lnTo>
                  <a:pt x="204" y="17070"/>
                </a:lnTo>
                <a:lnTo>
                  <a:pt x="205" y="17073"/>
                </a:lnTo>
                <a:lnTo>
                  <a:pt x="205" y="17076"/>
                </a:lnTo>
                <a:lnTo>
                  <a:pt x="206" y="17078"/>
                </a:lnTo>
                <a:lnTo>
                  <a:pt x="207" y="17080"/>
                </a:lnTo>
                <a:lnTo>
                  <a:pt x="207" y="17082"/>
                </a:lnTo>
                <a:lnTo>
                  <a:pt x="206" y="17082"/>
                </a:lnTo>
                <a:lnTo>
                  <a:pt x="206" y="17091"/>
                </a:lnTo>
                <a:lnTo>
                  <a:pt x="203" y="17097"/>
                </a:lnTo>
                <a:lnTo>
                  <a:pt x="206" y="17107"/>
                </a:lnTo>
                <a:lnTo>
                  <a:pt x="207" y="17112"/>
                </a:lnTo>
                <a:lnTo>
                  <a:pt x="202" y="17094"/>
                </a:lnTo>
                <a:lnTo>
                  <a:pt x="195" y="17072"/>
                </a:lnTo>
                <a:lnTo>
                  <a:pt x="187" y="17054"/>
                </a:lnTo>
                <a:lnTo>
                  <a:pt x="178" y="17039"/>
                </a:lnTo>
                <a:lnTo>
                  <a:pt x="176" y="17037"/>
                </a:lnTo>
                <a:lnTo>
                  <a:pt x="175" y="16985"/>
                </a:lnTo>
                <a:lnTo>
                  <a:pt x="174" y="16984"/>
                </a:lnTo>
                <a:lnTo>
                  <a:pt x="172" y="16984"/>
                </a:lnTo>
                <a:lnTo>
                  <a:pt x="173" y="16980"/>
                </a:lnTo>
                <a:lnTo>
                  <a:pt x="173" y="16973"/>
                </a:lnTo>
                <a:lnTo>
                  <a:pt x="172" y="16967"/>
                </a:lnTo>
                <a:lnTo>
                  <a:pt x="171" y="16960"/>
                </a:lnTo>
                <a:lnTo>
                  <a:pt x="169" y="16955"/>
                </a:lnTo>
                <a:lnTo>
                  <a:pt x="167" y="16951"/>
                </a:lnTo>
                <a:lnTo>
                  <a:pt x="164" y="16947"/>
                </a:lnTo>
                <a:lnTo>
                  <a:pt x="163" y="16945"/>
                </a:lnTo>
                <a:lnTo>
                  <a:pt x="164" y="16945"/>
                </a:lnTo>
                <a:lnTo>
                  <a:pt x="165" y="16944"/>
                </a:lnTo>
                <a:lnTo>
                  <a:pt x="166" y="16942"/>
                </a:lnTo>
                <a:lnTo>
                  <a:pt x="167" y="16940"/>
                </a:lnTo>
                <a:lnTo>
                  <a:pt x="167" y="16937"/>
                </a:lnTo>
                <a:lnTo>
                  <a:pt x="168" y="16934"/>
                </a:lnTo>
                <a:lnTo>
                  <a:pt x="167" y="16930"/>
                </a:lnTo>
                <a:lnTo>
                  <a:pt x="167" y="16927"/>
                </a:lnTo>
                <a:lnTo>
                  <a:pt x="166" y="16925"/>
                </a:lnTo>
                <a:lnTo>
                  <a:pt x="165" y="16923"/>
                </a:lnTo>
                <a:lnTo>
                  <a:pt x="164" y="16922"/>
                </a:lnTo>
                <a:lnTo>
                  <a:pt x="163" y="16922"/>
                </a:lnTo>
                <a:lnTo>
                  <a:pt x="162" y="16922"/>
                </a:lnTo>
                <a:lnTo>
                  <a:pt x="161" y="16922"/>
                </a:lnTo>
                <a:lnTo>
                  <a:pt x="162" y="16897"/>
                </a:lnTo>
                <a:lnTo>
                  <a:pt x="161" y="16897"/>
                </a:lnTo>
                <a:lnTo>
                  <a:pt x="160" y="16897"/>
                </a:lnTo>
                <a:lnTo>
                  <a:pt x="159" y="16897"/>
                </a:lnTo>
                <a:lnTo>
                  <a:pt x="160" y="16888"/>
                </a:lnTo>
                <a:lnTo>
                  <a:pt x="156" y="16759"/>
                </a:lnTo>
                <a:lnTo>
                  <a:pt x="155" y="16759"/>
                </a:lnTo>
                <a:lnTo>
                  <a:pt x="154" y="16759"/>
                </a:lnTo>
                <a:lnTo>
                  <a:pt x="153" y="16759"/>
                </a:lnTo>
                <a:lnTo>
                  <a:pt x="151" y="16888"/>
                </a:lnTo>
                <a:lnTo>
                  <a:pt x="153" y="16897"/>
                </a:lnTo>
                <a:lnTo>
                  <a:pt x="152" y="16897"/>
                </a:lnTo>
                <a:lnTo>
                  <a:pt x="150" y="16897"/>
                </a:lnTo>
                <a:lnTo>
                  <a:pt x="149" y="16897"/>
                </a:lnTo>
                <a:lnTo>
                  <a:pt x="151" y="16922"/>
                </a:lnTo>
                <a:lnTo>
                  <a:pt x="150" y="16922"/>
                </a:lnTo>
                <a:lnTo>
                  <a:pt x="149" y="16922"/>
                </a:lnTo>
                <a:lnTo>
                  <a:pt x="148" y="16922"/>
                </a:lnTo>
                <a:lnTo>
                  <a:pt x="147" y="16923"/>
                </a:lnTo>
                <a:lnTo>
                  <a:pt x="146" y="16925"/>
                </a:lnTo>
                <a:lnTo>
                  <a:pt x="145" y="16927"/>
                </a:lnTo>
                <a:lnTo>
                  <a:pt x="145" y="16930"/>
                </a:lnTo>
                <a:lnTo>
                  <a:pt x="145" y="16933"/>
                </a:lnTo>
                <a:lnTo>
                  <a:pt x="145" y="16937"/>
                </a:lnTo>
                <a:lnTo>
                  <a:pt x="145" y="16940"/>
                </a:lnTo>
                <a:lnTo>
                  <a:pt x="146" y="16942"/>
                </a:lnTo>
                <a:lnTo>
                  <a:pt x="147" y="16944"/>
                </a:lnTo>
                <a:lnTo>
                  <a:pt x="149" y="16945"/>
                </a:lnTo>
                <a:lnTo>
                  <a:pt x="150" y="16945"/>
                </a:lnTo>
                <a:lnTo>
                  <a:pt x="145" y="16950"/>
                </a:lnTo>
                <a:lnTo>
                  <a:pt x="143" y="16955"/>
                </a:lnTo>
                <a:lnTo>
                  <a:pt x="141" y="16960"/>
                </a:lnTo>
                <a:lnTo>
                  <a:pt x="140" y="16966"/>
                </a:lnTo>
                <a:lnTo>
                  <a:pt x="140" y="16973"/>
                </a:lnTo>
                <a:lnTo>
                  <a:pt x="140" y="16979"/>
                </a:lnTo>
                <a:lnTo>
                  <a:pt x="141" y="16984"/>
                </a:lnTo>
                <a:lnTo>
                  <a:pt x="140" y="16984"/>
                </a:lnTo>
                <a:lnTo>
                  <a:pt x="138" y="16984"/>
                </a:lnTo>
                <a:lnTo>
                  <a:pt x="139" y="17036"/>
                </a:lnTo>
                <a:lnTo>
                  <a:pt x="136" y="17038"/>
                </a:lnTo>
                <a:lnTo>
                  <a:pt x="127" y="17053"/>
                </a:lnTo>
                <a:lnTo>
                  <a:pt x="119" y="17072"/>
                </a:lnTo>
                <a:lnTo>
                  <a:pt x="114" y="17091"/>
                </a:lnTo>
                <a:lnTo>
                  <a:pt x="111" y="17086"/>
                </a:lnTo>
                <a:lnTo>
                  <a:pt x="111" y="17077"/>
                </a:lnTo>
                <a:lnTo>
                  <a:pt x="111" y="17076"/>
                </a:lnTo>
                <a:lnTo>
                  <a:pt x="111" y="17073"/>
                </a:lnTo>
                <a:lnTo>
                  <a:pt x="112" y="17071"/>
                </a:lnTo>
                <a:lnTo>
                  <a:pt x="113" y="17068"/>
                </a:lnTo>
                <a:lnTo>
                  <a:pt x="113" y="17065"/>
                </a:lnTo>
                <a:lnTo>
                  <a:pt x="113" y="17062"/>
                </a:lnTo>
                <a:lnTo>
                  <a:pt x="112" y="17059"/>
                </a:lnTo>
                <a:lnTo>
                  <a:pt x="111" y="17056"/>
                </a:lnTo>
                <a:lnTo>
                  <a:pt x="110" y="17055"/>
                </a:lnTo>
                <a:lnTo>
                  <a:pt x="110" y="17053"/>
                </a:lnTo>
                <a:lnTo>
                  <a:pt x="108" y="17023"/>
                </a:lnTo>
                <a:lnTo>
                  <a:pt x="107" y="17023"/>
                </a:lnTo>
                <a:lnTo>
                  <a:pt x="106" y="17053"/>
                </a:lnTo>
                <a:lnTo>
                  <a:pt x="106" y="17055"/>
                </a:lnTo>
                <a:lnTo>
                  <a:pt x="105" y="17056"/>
                </a:lnTo>
                <a:lnTo>
                  <a:pt x="104" y="17059"/>
                </a:lnTo>
                <a:lnTo>
                  <a:pt x="103" y="17062"/>
                </a:lnTo>
                <a:lnTo>
                  <a:pt x="103" y="17065"/>
                </a:lnTo>
                <a:lnTo>
                  <a:pt x="104" y="17068"/>
                </a:lnTo>
                <a:lnTo>
                  <a:pt x="104" y="17071"/>
                </a:lnTo>
                <a:lnTo>
                  <a:pt x="105" y="17073"/>
                </a:lnTo>
                <a:lnTo>
                  <a:pt x="106" y="17076"/>
                </a:lnTo>
                <a:lnTo>
                  <a:pt x="106" y="17077"/>
                </a:lnTo>
                <a:lnTo>
                  <a:pt x="105" y="17077"/>
                </a:lnTo>
                <a:lnTo>
                  <a:pt x="106" y="17086"/>
                </a:lnTo>
                <a:lnTo>
                  <a:pt x="102" y="17092"/>
                </a:lnTo>
                <a:lnTo>
                  <a:pt x="103" y="17094"/>
                </a:lnTo>
                <a:lnTo>
                  <a:pt x="100" y="17089"/>
                </a:lnTo>
                <a:lnTo>
                  <a:pt x="100" y="17080"/>
                </a:lnTo>
                <a:lnTo>
                  <a:pt x="100" y="17079"/>
                </a:lnTo>
                <a:lnTo>
                  <a:pt x="101" y="17077"/>
                </a:lnTo>
                <a:lnTo>
                  <a:pt x="102" y="17074"/>
                </a:lnTo>
                <a:lnTo>
                  <a:pt x="102" y="17071"/>
                </a:lnTo>
                <a:lnTo>
                  <a:pt x="102" y="17068"/>
                </a:lnTo>
                <a:lnTo>
                  <a:pt x="102" y="17065"/>
                </a:lnTo>
                <a:lnTo>
                  <a:pt x="101" y="17062"/>
                </a:lnTo>
                <a:lnTo>
                  <a:pt x="101" y="17060"/>
                </a:lnTo>
                <a:lnTo>
                  <a:pt x="100" y="17058"/>
                </a:lnTo>
                <a:lnTo>
                  <a:pt x="100" y="17056"/>
                </a:lnTo>
                <a:lnTo>
                  <a:pt x="98" y="17027"/>
                </a:lnTo>
                <a:lnTo>
                  <a:pt x="97" y="17027"/>
                </a:lnTo>
                <a:lnTo>
                  <a:pt x="95" y="17056"/>
                </a:lnTo>
                <a:lnTo>
                  <a:pt x="95" y="17058"/>
                </a:lnTo>
                <a:lnTo>
                  <a:pt x="94" y="17060"/>
                </a:lnTo>
                <a:lnTo>
                  <a:pt x="94" y="17062"/>
                </a:lnTo>
                <a:lnTo>
                  <a:pt x="93" y="17065"/>
                </a:lnTo>
                <a:lnTo>
                  <a:pt x="93" y="17068"/>
                </a:lnTo>
                <a:lnTo>
                  <a:pt x="93" y="17071"/>
                </a:lnTo>
                <a:lnTo>
                  <a:pt x="94" y="17074"/>
                </a:lnTo>
                <a:lnTo>
                  <a:pt x="94" y="17077"/>
                </a:lnTo>
                <a:lnTo>
                  <a:pt x="95" y="17079"/>
                </a:lnTo>
                <a:lnTo>
                  <a:pt x="95" y="17080"/>
                </a:lnTo>
                <a:lnTo>
                  <a:pt x="95" y="17089"/>
                </a:lnTo>
                <a:lnTo>
                  <a:pt x="92" y="17096"/>
                </a:lnTo>
                <a:lnTo>
                  <a:pt x="95" y="17106"/>
                </a:lnTo>
                <a:lnTo>
                  <a:pt x="95" y="17118"/>
                </a:lnTo>
                <a:lnTo>
                  <a:pt x="94" y="17118"/>
                </a:lnTo>
                <a:lnTo>
                  <a:pt x="93" y="17118"/>
                </a:lnTo>
                <a:lnTo>
                  <a:pt x="92" y="17118"/>
                </a:lnTo>
                <a:lnTo>
                  <a:pt x="94" y="17127"/>
                </a:lnTo>
                <a:lnTo>
                  <a:pt x="96" y="17328"/>
                </a:lnTo>
                <a:lnTo>
                  <a:pt x="93" y="17328"/>
                </a:lnTo>
                <a:lnTo>
                  <a:pt x="94" y="17347"/>
                </a:lnTo>
                <a:lnTo>
                  <a:pt x="88" y="17347"/>
                </a:lnTo>
                <a:lnTo>
                  <a:pt x="87" y="17327"/>
                </a:lnTo>
                <a:lnTo>
                  <a:pt x="85" y="17327"/>
                </a:lnTo>
                <a:lnTo>
                  <a:pt x="83" y="17125"/>
                </a:lnTo>
                <a:lnTo>
                  <a:pt x="85" y="17117"/>
                </a:lnTo>
                <a:lnTo>
                  <a:pt x="84" y="17117"/>
                </a:lnTo>
                <a:lnTo>
                  <a:pt x="83" y="17117"/>
                </a:lnTo>
                <a:lnTo>
                  <a:pt x="82" y="17117"/>
                </a:lnTo>
                <a:lnTo>
                  <a:pt x="82" y="17104"/>
                </a:lnTo>
                <a:lnTo>
                  <a:pt x="85" y="17094"/>
                </a:lnTo>
                <a:lnTo>
                  <a:pt x="82" y="17087"/>
                </a:lnTo>
                <a:lnTo>
                  <a:pt x="82" y="17078"/>
                </a:lnTo>
                <a:lnTo>
                  <a:pt x="81" y="17078"/>
                </a:lnTo>
                <a:lnTo>
                  <a:pt x="81" y="17076"/>
                </a:lnTo>
                <a:lnTo>
                  <a:pt x="82" y="17075"/>
                </a:lnTo>
                <a:lnTo>
                  <a:pt x="83" y="17072"/>
                </a:lnTo>
                <a:lnTo>
                  <a:pt x="83" y="17069"/>
                </a:lnTo>
                <a:lnTo>
                  <a:pt x="83" y="17066"/>
                </a:lnTo>
                <a:lnTo>
                  <a:pt x="83" y="17064"/>
                </a:lnTo>
                <a:lnTo>
                  <a:pt x="83" y="17060"/>
                </a:lnTo>
                <a:lnTo>
                  <a:pt x="82" y="17058"/>
                </a:lnTo>
                <a:lnTo>
                  <a:pt x="81" y="17056"/>
                </a:lnTo>
                <a:lnTo>
                  <a:pt x="81" y="17054"/>
                </a:lnTo>
                <a:lnTo>
                  <a:pt x="79" y="17025"/>
                </a:lnTo>
                <a:lnTo>
                  <a:pt x="78" y="17025"/>
                </a:lnTo>
                <a:lnTo>
                  <a:pt x="76" y="17054"/>
                </a:lnTo>
                <a:lnTo>
                  <a:pt x="76" y="17056"/>
                </a:lnTo>
                <a:lnTo>
                  <a:pt x="75" y="17058"/>
                </a:lnTo>
                <a:lnTo>
                  <a:pt x="75" y="17060"/>
                </a:lnTo>
                <a:lnTo>
                  <a:pt x="74" y="17063"/>
                </a:lnTo>
                <a:lnTo>
                  <a:pt x="74" y="17066"/>
                </a:lnTo>
                <a:lnTo>
                  <a:pt x="74" y="17069"/>
                </a:lnTo>
                <a:lnTo>
                  <a:pt x="75" y="17072"/>
                </a:lnTo>
                <a:lnTo>
                  <a:pt x="76" y="17075"/>
                </a:lnTo>
                <a:lnTo>
                  <a:pt x="77" y="17076"/>
                </a:lnTo>
                <a:lnTo>
                  <a:pt x="77" y="17078"/>
                </a:lnTo>
                <a:lnTo>
                  <a:pt x="76" y="17078"/>
                </a:lnTo>
                <a:lnTo>
                  <a:pt x="76" y="17087"/>
                </a:lnTo>
                <a:lnTo>
                  <a:pt x="73" y="17094"/>
                </a:lnTo>
                <a:lnTo>
                  <a:pt x="76" y="17103"/>
                </a:lnTo>
                <a:lnTo>
                  <a:pt x="76" y="17117"/>
                </a:lnTo>
                <a:lnTo>
                  <a:pt x="75" y="17117"/>
                </a:lnTo>
                <a:lnTo>
                  <a:pt x="74" y="17117"/>
                </a:lnTo>
                <a:lnTo>
                  <a:pt x="75" y="17125"/>
                </a:lnTo>
                <a:lnTo>
                  <a:pt x="77" y="17327"/>
                </a:lnTo>
                <a:lnTo>
                  <a:pt x="75" y="17327"/>
                </a:lnTo>
                <a:lnTo>
                  <a:pt x="75" y="17347"/>
                </a:lnTo>
                <a:lnTo>
                  <a:pt x="72" y="17347"/>
                </a:lnTo>
                <a:lnTo>
                  <a:pt x="73" y="17451"/>
                </a:lnTo>
                <a:lnTo>
                  <a:pt x="0" y="17476"/>
                </a:lnTo>
                <a:lnTo>
                  <a:pt x="0" y="17485"/>
                </a:lnTo>
                <a:lnTo>
                  <a:pt x="0" y="17498"/>
                </a:lnTo>
                <a:lnTo>
                  <a:pt x="3" y="17498"/>
                </a:lnTo>
                <a:lnTo>
                  <a:pt x="5" y="17499"/>
                </a:lnTo>
                <a:lnTo>
                  <a:pt x="8" y="17501"/>
                </a:lnTo>
                <a:lnTo>
                  <a:pt x="10" y="17503"/>
                </a:lnTo>
                <a:lnTo>
                  <a:pt x="12" y="17505"/>
                </a:lnTo>
                <a:lnTo>
                  <a:pt x="14" y="17508"/>
                </a:lnTo>
                <a:lnTo>
                  <a:pt x="16" y="17511"/>
                </a:lnTo>
                <a:lnTo>
                  <a:pt x="18" y="17515"/>
                </a:lnTo>
                <a:lnTo>
                  <a:pt x="19" y="17520"/>
                </a:lnTo>
                <a:lnTo>
                  <a:pt x="21" y="17524"/>
                </a:lnTo>
                <a:lnTo>
                  <a:pt x="22" y="17529"/>
                </a:lnTo>
                <a:lnTo>
                  <a:pt x="24" y="17534"/>
                </a:lnTo>
                <a:lnTo>
                  <a:pt x="34" y="17536"/>
                </a:lnTo>
                <a:lnTo>
                  <a:pt x="35" y="17535"/>
                </a:lnTo>
                <a:lnTo>
                  <a:pt x="36" y="17534"/>
                </a:lnTo>
                <a:lnTo>
                  <a:pt x="37" y="17532"/>
                </a:lnTo>
                <a:lnTo>
                  <a:pt x="38" y="17532"/>
                </a:lnTo>
                <a:lnTo>
                  <a:pt x="39" y="17532"/>
                </a:lnTo>
                <a:lnTo>
                  <a:pt x="40" y="17532"/>
                </a:lnTo>
                <a:lnTo>
                  <a:pt x="40" y="17534"/>
                </a:lnTo>
                <a:lnTo>
                  <a:pt x="41" y="17535"/>
                </a:lnTo>
                <a:lnTo>
                  <a:pt x="42" y="17537"/>
                </a:lnTo>
                <a:lnTo>
                  <a:pt x="43" y="17539"/>
                </a:lnTo>
                <a:lnTo>
                  <a:pt x="43" y="17541"/>
                </a:lnTo>
                <a:lnTo>
                  <a:pt x="43" y="17544"/>
                </a:lnTo>
                <a:lnTo>
                  <a:pt x="57" y="17555"/>
                </a:lnTo>
                <a:lnTo>
                  <a:pt x="67" y="17572"/>
                </a:lnTo>
                <a:lnTo>
                  <a:pt x="70" y="17587"/>
                </a:lnTo>
                <a:lnTo>
                  <a:pt x="66" y="17602"/>
                </a:lnTo>
                <a:lnTo>
                  <a:pt x="75" y="17602"/>
                </a:lnTo>
                <a:lnTo>
                  <a:pt x="78" y="17898"/>
                </a:lnTo>
                <a:lnTo>
                  <a:pt x="85" y="18612"/>
                </a:lnTo>
                <a:lnTo>
                  <a:pt x="23" y="18612"/>
                </a:lnTo>
                <a:lnTo>
                  <a:pt x="23" y="21600"/>
                </a:lnTo>
                <a:lnTo>
                  <a:pt x="21600" y="21600"/>
                </a:lnTo>
                <a:lnTo>
                  <a:pt x="21600" y="18612"/>
                </a:lnTo>
                <a:cubicBezTo>
                  <a:pt x="21600" y="18612"/>
                  <a:pt x="21502" y="18612"/>
                  <a:pt x="21502" y="18612"/>
                </a:cubicBezTo>
                <a:close/>
                <a:moveTo>
                  <a:pt x="21502" y="18612"/>
                </a:moveTo>
              </a:path>
            </a:pathLst>
          </a:custGeom>
          <a:solidFill>
            <a:srgbClr val="000000">
              <a:alpha val="6999"/>
            </a:srgb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p14="http://schemas.microsoft.com/office/powerpoint/2010/main" xmlns:a14="http://schemas.microsoft.com/office/drawing/2010/main" w="12700" cap="flat">
                <a:solidFill>
                  <a:schemeClr val="tx1">
                    <a:alpha val="6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" name="íṣļíďê"/>
          <p:cNvSpPr>
            <a:spLocks/>
          </p:cNvSpPr>
          <p:nvPr/>
        </p:nvSpPr>
        <p:spPr bwMode="auto">
          <a:xfrm>
            <a:off x="-342899" y="2858294"/>
            <a:ext cx="7358857" cy="1137444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18774"/>
                </a:moveTo>
                <a:lnTo>
                  <a:pt x="929" y="17564"/>
                </a:lnTo>
                <a:lnTo>
                  <a:pt x="929" y="11810"/>
                </a:lnTo>
                <a:lnTo>
                  <a:pt x="1530" y="11810"/>
                </a:lnTo>
                <a:lnTo>
                  <a:pt x="1536" y="14546"/>
                </a:lnTo>
                <a:lnTo>
                  <a:pt x="1674" y="14546"/>
                </a:lnTo>
                <a:lnTo>
                  <a:pt x="1890" y="13538"/>
                </a:lnTo>
                <a:lnTo>
                  <a:pt x="2047" y="13592"/>
                </a:lnTo>
                <a:lnTo>
                  <a:pt x="2266" y="14546"/>
                </a:lnTo>
                <a:lnTo>
                  <a:pt x="2267" y="16708"/>
                </a:lnTo>
                <a:lnTo>
                  <a:pt x="2480" y="16706"/>
                </a:lnTo>
                <a:lnTo>
                  <a:pt x="2481" y="15986"/>
                </a:lnTo>
                <a:lnTo>
                  <a:pt x="2559" y="15986"/>
                </a:lnTo>
                <a:lnTo>
                  <a:pt x="2559" y="16562"/>
                </a:lnTo>
                <a:lnTo>
                  <a:pt x="2913" y="16562"/>
                </a:lnTo>
                <a:lnTo>
                  <a:pt x="2913" y="14114"/>
                </a:lnTo>
                <a:lnTo>
                  <a:pt x="3424" y="14114"/>
                </a:lnTo>
                <a:lnTo>
                  <a:pt x="3424" y="14978"/>
                </a:lnTo>
                <a:lnTo>
                  <a:pt x="3542" y="14978"/>
                </a:lnTo>
                <a:lnTo>
                  <a:pt x="3545" y="16157"/>
                </a:lnTo>
                <a:lnTo>
                  <a:pt x="3937" y="16139"/>
                </a:lnTo>
                <a:lnTo>
                  <a:pt x="3942" y="13662"/>
                </a:lnTo>
                <a:lnTo>
                  <a:pt x="4441" y="13664"/>
                </a:lnTo>
                <a:lnTo>
                  <a:pt x="4447" y="15266"/>
                </a:lnTo>
                <a:lnTo>
                  <a:pt x="4772" y="15301"/>
                </a:lnTo>
                <a:lnTo>
                  <a:pt x="4776" y="17609"/>
                </a:lnTo>
                <a:lnTo>
                  <a:pt x="4939" y="17605"/>
                </a:lnTo>
                <a:lnTo>
                  <a:pt x="5367" y="14834"/>
                </a:lnTo>
                <a:lnTo>
                  <a:pt x="5367" y="12524"/>
                </a:lnTo>
                <a:lnTo>
                  <a:pt x="5816" y="13469"/>
                </a:lnTo>
                <a:lnTo>
                  <a:pt x="5962" y="13474"/>
                </a:lnTo>
                <a:lnTo>
                  <a:pt x="5962" y="13250"/>
                </a:lnTo>
                <a:lnTo>
                  <a:pt x="6028" y="13250"/>
                </a:lnTo>
                <a:lnTo>
                  <a:pt x="6028" y="12359"/>
                </a:lnTo>
                <a:lnTo>
                  <a:pt x="6139" y="12359"/>
                </a:lnTo>
                <a:lnTo>
                  <a:pt x="6136" y="9218"/>
                </a:lnTo>
                <a:lnTo>
                  <a:pt x="6218" y="9218"/>
                </a:lnTo>
                <a:lnTo>
                  <a:pt x="6336" y="8643"/>
                </a:lnTo>
                <a:lnTo>
                  <a:pt x="6336" y="9363"/>
                </a:lnTo>
                <a:lnTo>
                  <a:pt x="6407" y="9363"/>
                </a:lnTo>
                <a:lnTo>
                  <a:pt x="6413" y="11781"/>
                </a:lnTo>
                <a:lnTo>
                  <a:pt x="6664" y="11781"/>
                </a:lnTo>
                <a:lnTo>
                  <a:pt x="6665" y="13430"/>
                </a:lnTo>
                <a:lnTo>
                  <a:pt x="6734" y="13430"/>
                </a:lnTo>
                <a:lnTo>
                  <a:pt x="6729" y="9794"/>
                </a:lnTo>
                <a:lnTo>
                  <a:pt x="6808" y="9794"/>
                </a:lnTo>
                <a:lnTo>
                  <a:pt x="6808" y="5908"/>
                </a:lnTo>
                <a:cubicBezTo>
                  <a:pt x="6820" y="5911"/>
                  <a:pt x="6840" y="5904"/>
                  <a:pt x="6869" y="5889"/>
                </a:cubicBezTo>
                <a:cubicBezTo>
                  <a:pt x="6869" y="5122"/>
                  <a:pt x="6867" y="3850"/>
                  <a:pt x="6867" y="3083"/>
                </a:cubicBezTo>
                <a:cubicBezTo>
                  <a:pt x="6977" y="2239"/>
                  <a:pt x="6963" y="1430"/>
                  <a:pt x="6982" y="0"/>
                </a:cubicBezTo>
                <a:cubicBezTo>
                  <a:pt x="7001" y="1469"/>
                  <a:pt x="6971" y="2128"/>
                  <a:pt x="7086" y="3064"/>
                </a:cubicBezTo>
                <a:lnTo>
                  <a:pt x="7083" y="6051"/>
                </a:lnTo>
                <a:lnTo>
                  <a:pt x="7201" y="6051"/>
                </a:lnTo>
                <a:lnTo>
                  <a:pt x="7201" y="10226"/>
                </a:lnTo>
                <a:lnTo>
                  <a:pt x="7280" y="10226"/>
                </a:lnTo>
                <a:lnTo>
                  <a:pt x="7280" y="13430"/>
                </a:lnTo>
                <a:lnTo>
                  <a:pt x="7467" y="13430"/>
                </a:lnTo>
                <a:lnTo>
                  <a:pt x="7467" y="10173"/>
                </a:lnTo>
                <a:lnTo>
                  <a:pt x="7802" y="11222"/>
                </a:lnTo>
                <a:lnTo>
                  <a:pt x="8041" y="9970"/>
                </a:lnTo>
                <a:lnTo>
                  <a:pt x="8041" y="8359"/>
                </a:lnTo>
                <a:lnTo>
                  <a:pt x="8656" y="8360"/>
                </a:lnTo>
                <a:lnTo>
                  <a:pt x="8656" y="10545"/>
                </a:lnTo>
                <a:lnTo>
                  <a:pt x="8841" y="10545"/>
                </a:lnTo>
                <a:lnTo>
                  <a:pt x="8841" y="7288"/>
                </a:lnTo>
                <a:lnTo>
                  <a:pt x="9284" y="7268"/>
                </a:lnTo>
                <a:lnTo>
                  <a:pt x="9285" y="10009"/>
                </a:lnTo>
                <a:lnTo>
                  <a:pt x="9504" y="9965"/>
                </a:lnTo>
                <a:lnTo>
                  <a:pt x="9505" y="6423"/>
                </a:lnTo>
                <a:lnTo>
                  <a:pt x="9932" y="6383"/>
                </a:lnTo>
                <a:lnTo>
                  <a:pt x="9938" y="9218"/>
                </a:lnTo>
                <a:lnTo>
                  <a:pt x="10180" y="9218"/>
                </a:lnTo>
                <a:lnTo>
                  <a:pt x="10179" y="6299"/>
                </a:lnTo>
                <a:lnTo>
                  <a:pt x="10585" y="6319"/>
                </a:lnTo>
                <a:lnTo>
                  <a:pt x="10584" y="7371"/>
                </a:lnTo>
                <a:lnTo>
                  <a:pt x="10678" y="7371"/>
                </a:lnTo>
                <a:lnTo>
                  <a:pt x="10676" y="8814"/>
                </a:lnTo>
                <a:lnTo>
                  <a:pt x="10917" y="8813"/>
                </a:lnTo>
                <a:lnTo>
                  <a:pt x="10916" y="3866"/>
                </a:lnTo>
                <a:lnTo>
                  <a:pt x="11469" y="3825"/>
                </a:lnTo>
                <a:lnTo>
                  <a:pt x="11462" y="9801"/>
                </a:lnTo>
                <a:lnTo>
                  <a:pt x="11571" y="9803"/>
                </a:lnTo>
                <a:lnTo>
                  <a:pt x="11580" y="5845"/>
                </a:lnTo>
                <a:lnTo>
                  <a:pt x="12188" y="5845"/>
                </a:lnTo>
                <a:lnTo>
                  <a:pt x="12187" y="13225"/>
                </a:lnTo>
                <a:lnTo>
                  <a:pt x="12290" y="13224"/>
                </a:lnTo>
                <a:lnTo>
                  <a:pt x="12290" y="9370"/>
                </a:lnTo>
                <a:lnTo>
                  <a:pt x="12659" y="9431"/>
                </a:lnTo>
                <a:lnTo>
                  <a:pt x="12659" y="6711"/>
                </a:lnTo>
                <a:lnTo>
                  <a:pt x="13131" y="6669"/>
                </a:lnTo>
                <a:lnTo>
                  <a:pt x="13138" y="9803"/>
                </a:lnTo>
                <a:lnTo>
                  <a:pt x="13655" y="9720"/>
                </a:lnTo>
                <a:lnTo>
                  <a:pt x="13657" y="12276"/>
                </a:lnTo>
                <a:lnTo>
                  <a:pt x="13858" y="12235"/>
                </a:lnTo>
                <a:lnTo>
                  <a:pt x="13858" y="10421"/>
                </a:lnTo>
                <a:lnTo>
                  <a:pt x="14283" y="10404"/>
                </a:lnTo>
                <a:lnTo>
                  <a:pt x="14283" y="8355"/>
                </a:lnTo>
                <a:lnTo>
                  <a:pt x="14342" y="8355"/>
                </a:lnTo>
                <a:lnTo>
                  <a:pt x="14345" y="10401"/>
                </a:lnTo>
                <a:lnTo>
                  <a:pt x="14519" y="10394"/>
                </a:lnTo>
                <a:lnTo>
                  <a:pt x="14519" y="10082"/>
                </a:lnTo>
                <a:lnTo>
                  <a:pt x="14647" y="9622"/>
                </a:lnTo>
                <a:lnTo>
                  <a:pt x="14656" y="5929"/>
                </a:lnTo>
                <a:lnTo>
                  <a:pt x="14677" y="9613"/>
                </a:lnTo>
                <a:lnTo>
                  <a:pt x="14809" y="9993"/>
                </a:lnTo>
                <a:lnTo>
                  <a:pt x="14810" y="10383"/>
                </a:lnTo>
                <a:lnTo>
                  <a:pt x="14881" y="10379"/>
                </a:lnTo>
                <a:lnTo>
                  <a:pt x="14880" y="13244"/>
                </a:lnTo>
                <a:lnTo>
                  <a:pt x="14995" y="13226"/>
                </a:lnTo>
                <a:lnTo>
                  <a:pt x="14993" y="4612"/>
                </a:lnTo>
                <a:lnTo>
                  <a:pt x="15424" y="4612"/>
                </a:lnTo>
                <a:lnTo>
                  <a:pt x="15424" y="13241"/>
                </a:lnTo>
                <a:lnTo>
                  <a:pt x="15503" y="13244"/>
                </a:lnTo>
                <a:lnTo>
                  <a:pt x="15503" y="13106"/>
                </a:lnTo>
                <a:lnTo>
                  <a:pt x="15739" y="13106"/>
                </a:lnTo>
                <a:lnTo>
                  <a:pt x="15739" y="13251"/>
                </a:lnTo>
                <a:lnTo>
                  <a:pt x="16172" y="13266"/>
                </a:lnTo>
                <a:lnTo>
                  <a:pt x="16191" y="14272"/>
                </a:lnTo>
                <a:lnTo>
                  <a:pt x="17057" y="14238"/>
                </a:lnTo>
                <a:lnTo>
                  <a:pt x="17058" y="13826"/>
                </a:lnTo>
                <a:lnTo>
                  <a:pt x="17285" y="13811"/>
                </a:lnTo>
                <a:lnTo>
                  <a:pt x="17287" y="14267"/>
                </a:lnTo>
                <a:lnTo>
                  <a:pt x="17498" y="14292"/>
                </a:lnTo>
                <a:lnTo>
                  <a:pt x="17504" y="10062"/>
                </a:lnTo>
                <a:lnTo>
                  <a:pt x="17767" y="10065"/>
                </a:lnTo>
                <a:lnTo>
                  <a:pt x="17765" y="13250"/>
                </a:lnTo>
                <a:lnTo>
                  <a:pt x="17883" y="13250"/>
                </a:lnTo>
                <a:lnTo>
                  <a:pt x="17883" y="14340"/>
                </a:lnTo>
                <a:lnTo>
                  <a:pt x="18183" y="14378"/>
                </a:lnTo>
                <a:lnTo>
                  <a:pt x="18181" y="12512"/>
                </a:lnTo>
                <a:lnTo>
                  <a:pt x="18901" y="12530"/>
                </a:lnTo>
                <a:lnTo>
                  <a:pt x="18906" y="15122"/>
                </a:lnTo>
                <a:lnTo>
                  <a:pt x="19142" y="17137"/>
                </a:lnTo>
                <a:lnTo>
                  <a:pt x="19152" y="14816"/>
                </a:lnTo>
                <a:lnTo>
                  <a:pt x="19339" y="14834"/>
                </a:lnTo>
                <a:lnTo>
                  <a:pt x="19336" y="18415"/>
                </a:lnTo>
                <a:lnTo>
                  <a:pt x="19496" y="18433"/>
                </a:lnTo>
                <a:lnTo>
                  <a:pt x="19496" y="16994"/>
                </a:lnTo>
                <a:lnTo>
                  <a:pt x="19614" y="16850"/>
                </a:lnTo>
                <a:lnTo>
                  <a:pt x="19614" y="13952"/>
                </a:lnTo>
                <a:lnTo>
                  <a:pt x="19759" y="13952"/>
                </a:lnTo>
                <a:lnTo>
                  <a:pt x="19771" y="17426"/>
                </a:lnTo>
                <a:lnTo>
                  <a:pt x="19830" y="17857"/>
                </a:lnTo>
                <a:lnTo>
                  <a:pt x="19830" y="19105"/>
                </a:lnTo>
                <a:lnTo>
                  <a:pt x="20573" y="19125"/>
                </a:lnTo>
                <a:lnTo>
                  <a:pt x="20578" y="13106"/>
                </a:lnTo>
                <a:lnTo>
                  <a:pt x="20952" y="13106"/>
                </a:lnTo>
                <a:lnTo>
                  <a:pt x="20952" y="19733"/>
                </a:lnTo>
                <a:lnTo>
                  <a:pt x="21600" y="20536"/>
                </a:lnTo>
                <a:lnTo>
                  <a:pt x="21600" y="21600"/>
                </a:lnTo>
                <a:lnTo>
                  <a:pt x="0" y="21457"/>
                </a:lnTo>
                <a:lnTo>
                  <a:pt x="0" y="18774"/>
                </a:lnTo>
                <a:cubicBezTo>
                  <a:pt x="0" y="18774"/>
                  <a:pt x="0" y="18774"/>
                  <a:pt x="0" y="18774"/>
                </a:cubicBezTo>
                <a:close/>
                <a:moveTo>
                  <a:pt x="0" y="18774"/>
                </a:moveTo>
              </a:path>
            </a:pathLst>
          </a:custGeom>
          <a:solidFill>
            <a:srgbClr val="000000">
              <a:alpha val="6999"/>
            </a:srgb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p14="http://schemas.microsoft.com/office/powerpoint/2010/main" xmlns:a14="http://schemas.microsoft.com/office/drawing/2010/main" w="12700" cap="flat">
                <a:solidFill>
                  <a:schemeClr val="tx1">
                    <a:alpha val="6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" name="i$1íḍe"/>
          <p:cNvSpPr>
            <a:spLocks/>
          </p:cNvSpPr>
          <p:nvPr/>
        </p:nvSpPr>
        <p:spPr bwMode="auto">
          <a:xfrm>
            <a:off x="-795" y="3998934"/>
            <a:ext cx="12192000" cy="2876550"/>
          </a:xfrm>
          <a:prstGeom prst="rect">
            <a:avLst/>
          </a:prstGeom>
          <a:solidFill>
            <a:schemeClr val="tx2"/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" name="íṥḷîḍé"/>
          <p:cNvSpPr>
            <a:spLocks/>
          </p:cNvSpPr>
          <p:nvPr/>
        </p:nvSpPr>
        <p:spPr bwMode="auto">
          <a:xfrm>
            <a:off x="1028701" y="3462860"/>
            <a:ext cx="1018461" cy="1019715"/>
          </a:xfrm>
          <a:prstGeom prst="ellipse">
            <a:avLst/>
          </a:prstGeom>
          <a:solidFill>
            <a:schemeClr val="accent6"/>
          </a:solidFill>
          <a:ln w="76200" cap="flat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 anchorCtr="1">
            <a:normAutofit/>
          </a:bodyPr>
          <a:lstStyle/>
          <a:p>
            <a:pPr algn="ctr"/>
            <a:r>
              <a:rPr lang="en-US" altLang="zh-CN" sz="2400">
                <a:solidFill>
                  <a:srgbClr val="FFFEFE"/>
                </a:solidFill>
                <a:latin typeface="Impact" panose="020B0806030902050204" pitchFamily="34" charset="0"/>
              </a:rPr>
              <a:t>61%</a:t>
            </a:r>
          </a:p>
        </p:txBody>
      </p:sp>
      <p:sp>
        <p:nvSpPr>
          <p:cNvPr id="9" name="ïṩliḑe"/>
          <p:cNvSpPr>
            <a:spLocks/>
          </p:cNvSpPr>
          <p:nvPr/>
        </p:nvSpPr>
        <p:spPr bwMode="auto">
          <a:xfrm>
            <a:off x="2860026" y="3225403"/>
            <a:ext cx="1498717" cy="1499394"/>
          </a:xfrm>
          <a:prstGeom prst="ellipse">
            <a:avLst/>
          </a:prstGeom>
          <a:solidFill>
            <a:schemeClr val="accent4"/>
          </a:solidFill>
          <a:ln w="76200" cap="flat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 anchorCtr="1">
            <a:normAutofit/>
          </a:bodyPr>
          <a:lstStyle/>
          <a:p>
            <a:pPr algn="ctr"/>
            <a:r>
              <a:rPr lang="en-US" altLang="zh-CN" sz="3200">
                <a:solidFill>
                  <a:srgbClr val="FFFEFE"/>
                </a:solidFill>
                <a:latin typeface="Impact" panose="020B0806030902050204" pitchFamily="34" charset="0"/>
              </a:rPr>
              <a:t>48%</a:t>
            </a:r>
          </a:p>
        </p:txBody>
      </p:sp>
      <p:sp>
        <p:nvSpPr>
          <p:cNvPr id="10" name="îṩlïde"/>
          <p:cNvSpPr>
            <a:spLocks/>
          </p:cNvSpPr>
          <p:nvPr/>
        </p:nvSpPr>
        <p:spPr bwMode="auto">
          <a:xfrm>
            <a:off x="5173988" y="3590721"/>
            <a:ext cx="766823" cy="767963"/>
          </a:xfrm>
          <a:prstGeom prst="ellipse">
            <a:avLst/>
          </a:prstGeom>
          <a:solidFill>
            <a:schemeClr val="accent3"/>
          </a:solidFill>
          <a:ln w="76200" cap="flat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 anchorCtr="1">
            <a:normAutofit/>
          </a:bodyPr>
          <a:lstStyle/>
          <a:p>
            <a:pPr algn="ctr"/>
            <a:r>
              <a:rPr lang="en-US" altLang="zh-CN" sz="2400">
                <a:solidFill>
                  <a:srgbClr val="FFFEFE"/>
                </a:solidFill>
                <a:latin typeface="Impact" panose="020B0806030902050204" pitchFamily="34" charset="0"/>
              </a:rPr>
              <a:t>3%</a:t>
            </a:r>
          </a:p>
        </p:txBody>
      </p:sp>
      <p:sp>
        <p:nvSpPr>
          <p:cNvPr id="11" name="iṧ1ídè"/>
          <p:cNvSpPr>
            <a:spLocks/>
          </p:cNvSpPr>
          <p:nvPr/>
        </p:nvSpPr>
        <p:spPr bwMode="auto">
          <a:xfrm>
            <a:off x="6756055" y="3465243"/>
            <a:ext cx="1019255" cy="1018921"/>
          </a:xfrm>
          <a:prstGeom prst="ellipse">
            <a:avLst/>
          </a:prstGeom>
          <a:solidFill>
            <a:schemeClr val="accent2"/>
          </a:solidFill>
          <a:ln w="76200" cap="flat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 anchorCtr="1">
            <a:normAutofit/>
          </a:bodyPr>
          <a:lstStyle/>
          <a:p>
            <a:pPr algn="ctr"/>
            <a:r>
              <a:rPr lang="en-US" altLang="zh-CN" sz="3200">
                <a:solidFill>
                  <a:srgbClr val="FFFEFE"/>
                </a:solidFill>
                <a:latin typeface="Impact" panose="020B0806030902050204" pitchFamily="34" charset="0"/>
              </a:rPr>
              <a:t>8%</a:t>
            </a:r>
          </a:p>
        </p:txBody>
      </p:sp>
      <p:sp>
        <p:nvSpPr>
          <p:cNvPr id="12" name="îṣ1ïďé"/>
          <p:cNvSpPr>
            <a:spLocks/>
          </p:cNvSpPr>
          <p:nvPr/>
        </p:nvSpPr>
        <p:spPr bwMode="auto">
          <a:xfrm>
            <a:off x="8338917" y="3225403"/>
            <a:ext cx="1498717" cy="1499394"/>
          </a:xfrm>
          <a:prstGeom prst="ellipse">
            <a:avLst/>
          </a:prstGeom>
          <a:solidFill>
            <a:schemeClr val="accent1"/>
          </a:solidFill>
          <a:ln w="76200" cap="flat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 anchorCtr="1">
            <a:normAutofit/>
          </a:bodyPr>
          <a:lstStyle/>
          <a:p>
            <a:pPr algn="ctr"/>
            <a:r>
              <a:rPr lang="en-US" altLang="zh-CN" sz="3200">
                <a:solidFill>
                  <a:srgbClr val="FFFEFE"/>
                </a:solidFill>
                <a:latin typeface="Impact" panose="020B0806030902050204" pitchFamily="34" charset="0"/>
              </a:rPr>
              <a:t>54%</a:t>
            </a:r>
          </a:p>
        </p:txBody>
      </p:sp>
      <p:sp>
        <p:nvSpPr>
          <p:cNvPr id="13" name="ïṣḷîḓê"/>
          <p:cNvSpPr>
            <a:spLocks/>
          </p:cNvSpPr>
          <p:nvPr/>
        </p:nvSpPr>
        <p:spPr bwMode="auto">
          <a:xfrm>
            <a:off x="10401241" y="3590721"/>
            <a:ext cx="767616" cy="767963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 cap="flat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 anchorCtr="1">
            <a:normAutofit/>
          </a:bodyPr>
          <a:lstStyle/>
          <a:p>
            <a:pPr algn="ctr"/>
            <a:r>
              <a:rPr lang="en-US" altLang="zh-CN" sz="2400">
                <a:solidFill>
                  <a:srgbClr val="FFFEFE"/>
                </a:solidFill>
                <a:latin typeface="Impact" panose="020B0806030902050204" pitchFamily="34" charset="0"/>
              </a:rPr>
              <a:t>2%</a:t>
            </a:r>
          </a:p>
        </p:txBody>
      </p:sp>
      <p:sp>
        <p:nvSpPr>
          <p:cNvPr id="14" name="i$ľiḍé"/>
          <p:cNvSpPr>
            <a:spLocks/>
          </p:cNvSpPr>
          <p:nvPr/>
        </p:nvSpPr>
        <p:spPr bwMode="auto">
          <a:xfrm>
            <a:off x="3606801" y="3028950"/>
            <a:ext cx="0" cy="632619"/>
          </a:xfrm>
          <a:prstGeom prst="line">
            <a:avLst/>
          </a:prstGeom>
          <a:noFill/>
          <a:ln w="25400" cap="flat">
            <a:solidFill>
              <a:srgbClr val="CDCCCC"/>
            </a:solidFill>
            <a:prstDash val="sysDot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="" xmlns:lc="http://schemas.openxmlformats.org/drawingml/2006/lockedCanvas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" name="is1íḓè"/>
          <p:cNvSpPr>
            <a:spLocks/>
          </p:cNvSpPr>
          <p:nvPr/>
        </p:nvSpPr>
        <p:spPr bwMode="auto">
          <a:xfrm>
            <a:off x="5549901" y="3028950"/>
            <a:ext cx="0" cy="632619"/>
          </a:xfrm>
          <a:prstGeom prst="line">
            <a:avLst/>
          </a:prstGeom>
          <a:noFill/>
          <a:ln w="25400" cap="flat">
            <a:solidFill>
              <a:srgbClr val="CDCCCC"/>
            </a:solidFill>
            <a:prstDash val="sysDot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="" xmlns:lc="http://schemas.openxmlformats.org/drawingml/2006/lockedCanvas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" name="í$lïḍé"/>
          <p:cNvSpPr>
            <a:spLocks/>
          </p:cNvSpPr>
          <p:nvPr/>
        </p:nvSpPr>
        <p:spPr bwMode="auto">
          <a:xfrm>
            <a:off x="7264401" y="4330700"/>
            <a:ext cx="0" cy="632619"/>
          </a:xfrm>
          <a:prstGeom prst="line">
            <a:avLst/>
          </a:prstGeom>
          <a:noFill/>
          <a:ln w="25400" cap="flat">
            <a:solidFill>
              <a:srgbClr val="CDCCCC"/>
            </a:solidFill>
            <a:prstDash val="sysDot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="" xmlns:lc="http://schemas.openxmlformats.org/drawingml/2006/lockedCanvas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" name="işļídê"/>
          <p:cNvSpPr>
            <a:spLocks/>
          </p:cNvSpPr>
          <p:nvPr/>
        </p:nvSpPr>
        <p:spPr bwMode="auto">
          <a:xfrm>
            <a:off x="9048751" y="3028950"/>
            <a:ext cx="0" cy="632619"/>
          </a:xfrm>
          <a:prstGeom prst="line">
            <a:avLst/>
          </a:prstGeom>
          <a:noFill/>
          <a:ln w="25400" cap="flat">
            <a:solidFill>
              <a:srgbClr val="CDCCCC"/>
            </a:solidFill>
            <a:prstDash val="sysDot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="" xmlns:lc="http://schemas.openxmlformats.org/drawingml/2006/lockedCanvas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" name="íşľîḍê"/>
          <p:cNvSpPr>
            <a:spLocks/>
          </p:cNvSpPr>
          <p:nvPr/>
        </p:nvSpPr>
        <p:spPr bwMode="auto">
          <a:xfrm>
            <a:off x="10775951" y="4265613"/>
            <a:ext cx="0" cy="697707"/>
          </a:xfrm>
          <a:prstGeom prst="line">
            <a:avLst/>
          </a:prstGeom>
          <a:noFill/>
          <a:ln w="25400" cap="flat">
            <a:solidFill>
              <a:srgbClr val="CDCCCC"/>
            </a:solidFill>
            <a:prstDash val="sysDot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="" xmlns:lc="http://schemas.openxmlformats.org/drawingml/2006/lockedCanvas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" name="íSḷíḓê"/>
          <p:cNvSpPr>
            <a:spLocks/>
          </p:cNvSpPr>
          <p:nvPr/>
        </p:nvSpPr>
        <p:spPr bwMode="auto">
          <a:xfrm>
            <a:off x="1517651" y="4330700"/>
            <a:ext cx="0" cy="696913"/>
          </a:xfrm>
          <a:prstGeom prst="line">
            <a:avLst/>
          </a:prstGeom>
          <a:noFill/>
          <a:ln w="25400" cap="flat">
            <a:solidFill>
              <a:srgbClr val="CDCCCC"/>
            </a:solidFill>
            <a:prstDash val="sysDot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="" xmlns:lc="http://schemas.openxmlformats.org/drawingml/2006/lockedCanvas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" name="îşlíḋê"/>
          <p:cNvSpPr>
            <a:spLocks/>
          </p:cNvSpPr>
          <p:nvPr/>
        </p:nvSpPr>
        <p:spPr bwMode="auto">
          <a:xfrm>
            <a:off x="1077120" y="3607594"/>
            <a:ext cx="981075" cy="672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lc="http://schemas.openxmlformats.org/drawingml/2006/lockedCanvas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lc="http://schemas.openxmlformats.org/drawingml/2006/lockedCanvas" xmlns:p14="http://schemas.microsoft.com/office/powerpoint/2010/main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" name="íSḻîḍê"/>
          <p:cNvSpPr>
            <a:spLocks/>
          </p:cNvSpPr>
          <p:nvPr/>
        </p:nvSpPr>
        <p:spPr bwMode="auto">
          <a:xfrm>
            <a:off x="3168651" y="3606800"/>
            <a:ext cx="981075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lc="http://schemas.openxmlformats.org/drawingml/2006/lockedCanvas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lc="http://schemas.openxmlformats.org/drawingml/2006/lockedCanvas" xmlns:p14="http://schemas.microsoft.com/office/powerpoint/2010/main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" name="íṧliḍê"/>
          <p:cNvSpPr>
            <a:spLocks/>
          </p:cNvSpPr>
          <p:nvPr/>
        </p:nvSpPr>
        <p:spPr bwMode="auto">
          <a:xfrm>
            <a:off x="5080001" y="3606800"/>
            <a:ext cx="981075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lc="http://schemas.openxmlformats.org/drawingml/2006/lockedCanvas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lc="http://schemas.openxmlformats.org/drawingml/2006/lockedCanvas" xmlns:p14="http://schemas.microsoft.com/office/powerpoint/2010/main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" name="íš1îḑé"/>
          <p:cNvSpPr>
            <a:spLocks/>
          </p:cNvSpPr>
          <p:nvPr/>
        </p:nvSpPr>
        <p:spPr bwMode="auto">
          <a:xfrm>
            <a:off x="6794501" y="3606800"/>
            <a:ext cx="981075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lc="http://schemas.openxmlformats.org/drawingml/2006/lockedCanvas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lc="http://schemas.openxmlformats.org/drawingml/2006/lockedCanvas" xmlns:p14="http://schemas.microsoft.com/office/powerpoint/2010/main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" name="iṩḷidé"/>
          <p:cNvSpPr>
            <a:spLocks/>
          </p:cNvSpPr>
          <p:nvPr/>
        </p:nvSpPr>
        <p:spPr bwMode="auto">
          <a:xfrm>
            <a:off x="8597901" y="3606800"/>
            <a:ext cx="981075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lc="http://schemas.openxmlformats.org/drawingml/2006/lockedCanvas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lc="http://schemas.openxmlformats.org/drawingml/2006/lockedCanvas" xmlns:p14="http://schemas.microsoft.com/office/powerpoint/2010/main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" name="ïSľíḍè"/>
          <p:cNvSpPr>
            <a:spLocks/>
          </p:cNvSpPr>
          <p:nvPr/>
        </p:nvSpPr>
        <p:spPr bwMode="auto">
          <a:xfrm>
            <a:off x="10287001" y="3606800"/>
            <a:ext cx="981075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lc="http://schemas.openxmlformats.org/drawingml/2006/lockedCanvas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lc="http://schemas.openxmlformats.org/drawingml/2006/lockedCanvas" xmlns:p14="http://schemas.microsoft.com/office/powerpoint/2010/main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" name="íŝḷîďe"/>
          <p:cNvSpPr txBox="1">
            <a:spLocks/>
          </p:cNvSpPr>
          <p:nvPr/>
        </p:nvSpPr>
        <p:spPr bwMode="auto">
          <a:xfrm>
            <a:off x="1077120" y="5027613"/>
            <a:ext cx="2744407" cy="392864"/>
          </a:xfrm>
          <a:prstGeom prst="rect">
            <a:avLst/>
          </a:prstGeom>
          <a:noFill/>
          <a:extLst/>
        </p:spPr>
        <p:txBody>
          <a:bodyPr wrap="none" lIns="0" tIns="0" rIns="0" bIns="0" anchor="ctr" anchorCtr="0">
            <a:normAutofit/>
          </a:bodyPr>
          <a:lstStyle/>
          <a:p>
            <a:pPr algn="l" latinLnBrk="0"/>
            <a:r>
              <a:rPr lang="zh-CN" altLang="en-US" sz="1400">
                <a:solidFill>
                  <a:schemeClr val="bg1">
                    <a:lumMod val="100000"/>
                  </a:schemeClr>
                </a:solidFill>
                <a:effectLst/>
              </a:rPr>
              <a:t>标题文本预设</a:t>
            </a:r>
          </a:p>
        </p:txBody>
      </p:sp>
      <p:sp>
        <p:nvSpPr>
          <p:cNvPr id="43" name="ïṧļîḍé"/>
          <p:cNvSpPr txBox="1">
            <a:spLocks/>
          </p:cNvSpPr>
          <p:nvPr/>
        </p:nvSpPr>
        <p:spPr bwMode="auto">
          <a:xfrm>
            <a:off x="1077120" y="5420477"/>
            <a:ext cx="2744407" cy="687256"/>
          </a:xfrm>
          <a:prstGeom prst="rect">
            <a:avLst/>
          </a:prstGeom>
          <a:noFill/>
          <a:extLst/>
        </p:spPr>
        <p:txBody>
          <a:bodyPr wrap="square" lIns="0" tIns="0" rIns="0" bIns="0" anchor="ctr" anchorCtr="0">
            <a:normAutofit/>
          </a:bodyPr>
          <a:lstStyle/>
          <a:p>
            <a:pPr algn="l" latinLnBrk="0">
              <a:lnSpc>
                <a:spcPct val="120000"/>
              </a:lnSpc>
            </a:pPr>
            <a:r>
              <a:rPr lang="zh-CN" altLang="en-US" sz="1000" b="0">
                <a:solidFill>
                  <a:schemeClr val="bg1">
                    <a:lumMod val="100000"/>
                  </a:schemeClr>
                </a:solidFill>
                <a:effectLst/>
              </a:rPr>
              <a:t>此部分内容作为文字排版占位显示 </a:t>
            </a:r>
            <a:br>
              <a:rPr lang="zh-CN" altLang="en-US" sz="1000" b="0">
                <a:solidFill>
                  <a:schemeClr val="bg1">
                    <a:lumMod val="100000"/>
                  </a:schemeClr>
                </a:solidFill>
                <a:effectLst/>
              </a:rPr>
            </a:br>
            <a:r>
              <a:rPr lang="zh-CN" altLang="en-US" sz="1000" b="0">
                <a:solidFill>
                  <a:schemeClr val="bg1">
                    <a:lumMod val="100000"/>
                  </a:schemeClr>
                </a:solidFill>
                <a:effectLst/>
              </a:rPr>
              <a:t>（建议使用主题字体）</a:t>
            </a:r>
          </a:p>
        </p:txBody>
      </p:sp>
      <p:sp>
        <p:nvSpPr>
          <p:cNvPr id="40" name="îśļïdê"/>
          <p:cNvSpPr txBox="1">
            <a:spLocks/>
          </p:cNvSpPr>
          <p:nvPr/>
        </p:nvSpPr>
        <p:spPr bwMode="auto">
          <a:xfrm>
            <a:off x="5284125" y="4963319"/>
            <a:ext cx="2386516" cy="392864"/>
          </a:xfrm>
          <a:prstGeom prst="rect">
            <a:avLst/>
          </a:prstGeom>
          <a:noFill/>
          <a:extLst/>
        </p:spPr>
        <p:txBody>
          <a:bodyPr wrap="none" lIns="0" tIns="0" rIns="0" bIns="0" anchor="b" anchorCtr="0">
            <a:normAutofit/>
          </a:bodyPr>
          <a:lstStyle/>
          <a:p>
            <a:pPr algn="r" latinLnBrk="0"/>
            <a:r>
              <a:rPr lang="zh-CN" altLang="en-US" sz="1400">
                <a:solidFill>
                  <a:schemeClr val="bg1">
                    <a:lumMod val="100000"/>
                  </a:schemeClr>
                </a:solidFill>
                <a:effectLst/>
              </a:rPr>
              <a:t>标题文本预设</a:t>
            </a:r>
          </a:p>
        </p:txBody>
      </p:sp>
      <p:sp>
        <p:nvSpPr>
          <p:cNvPr id="41" name="îşlîḋê"/>
          <p:cNvSpPr txBox="1">
            <a:spLocks/>
          </p:cNvSpPr>
          <p:nvPr/>
        </p:nvSpPr>
        <p:spPr bwMode="auto">
          <a:xfrm>
            <a:off x="5284125" y="5356183"/>
            <a:ext cx="2386516" cy="687256"/>
          </a:xfrm>
          <a:prstGeom prst="rect">
            <a:avLst/>
          </a:prstGeom>
          <a:noFill/>
          <a:extLst/>
        </p:spPr>
        <p:txBody>
          <a:bodyPr wrap="square" lIns="0" tIns="0" rIns="0" bIns="0" anchor="ctr" anchorCtr="0">
            <a:normAutofit/>
          </a:bodyPr>
          <a:lstStyle/>
          <a:p>
            <a:pPr algn="r" latinLnBrk="0">
              <a:lnSpc>
                <a:spcPct val="120000"/>
              </a:lnSpc>
            </a:pPr>
            <a:r>
              <a:rPr lang="zh-CN" altLang="en-US" sz="1000" b="0">
                <a:solidFill>
                  <a:schemeClr val="bg1">
                    <a:lumMod val="100000"/>
                  </a:schemeClr>
                </a:solidFill>
                <a:effectLst/>
              </a:rPr>
              <a:t>此部分内容作为文字排版占位显示 </a:t>
            </a:r>
            <a:br>
              <a:rPr lang="zh-CN" altLang="en-US" sz="1000" b="0">
                <a:solidFill>
                  <a:schemeClr val="bg1">
                    <a:lumMod val="100000"/>
                  </a:schemeClr>
                </a:solidFill>
                <a:effectLst/>
              </a:rPr>
            </a:br>
            <a:r>
              <a:rPr lang="zh-CN" altLang="en-US" sz="1000" b="0">
                <a:solidFill>
                  <a:schemeClr val="bg1">
                    <a:lumMod val="100000"/>
                  </a:schemeClr>
                </a:solidFill>
                <a:effectLst/>
              </a:rPr>
              <a:t>（建议使用主题字体）</a:t>
            </a:r>
          </a:p>
        </p:txBody>
      </p:sp>
      <p:sp>
        <p:nvSpPr>
          <p:cNvPr id="38" name="isḻiďè"/>
          <p:cNvSpPr txBox="1">
            <a:spLocks/>
          </p:cNvSpPr>
          <p:nvPr/>
        </p:nvSpPr>
        <p:spPr bwMode="auto">
          <a:xfrm>
            <a:off x="8750909" y="4963320"/>
            <a:ext cx="2386516" cy="392864"/>
          </a:xfrm>
          <a:prstGeom prst="rect">
            <a:avLst/>
          </a:prstGeom>
          <a:noFill/>
          <a:extLst/>
        </p:spPr>
        <p:txBody>
          <a:bodyPr wrap="none" lIns="0" tIns="0" rIns="0" bIns="0" anchor="b" anchorCtr="0">
            <a:normAutofit/>
          </a:bodyPr>
          <a:lstStyle/>
          <a:p>
            <a:pPr algn="r" latinLnBrk="0"/>
            <a:r>
              <a:rPr lang="zh-CN" altLang="en-US" sz="1400">
                <a:solidFill>
                  <a:schemeClr val="bg1">
                    <a:lumMod val="100000"/>
                  </a:schemeClr>
                </a:solidFill>
                <a:effectLst/>
              </a:rPr>
              <a:t>标题文本预设</a:t>
            </a:r>
          </a:p>
        </p:txBody>
      </p:sp>
      <p:sp>
        <p:nvSpPr>
          <p:cNvPr id="39" name="íşľïḑé"/>
          <p:cNvSpPr txBox="1">
            <a:spLocks/>
          </p:cNvSpPr>
          <p:nvPr/>
        </p:nvSpPr>
        <p:spPr bwMode="auto">
          <a:xfrm>
            <a:off x="8750909" y="5356184"/>
            <a:ext cx="2386516" cy="687256"/>
          </a:xfrm>
          <a:prstGeom prst="rect">
            <a:avLst/>
          </a:prstGeom>
          <a:noFill/>
          <a:extLst/>
        </p:spPr>
        <p:txBody>
          <a:bodyPr wrap="square" lIns="0" tIns="0" rIns="0" bIns="0" anchor="ctr" anchorCtr="0">
            <a:normAutofit/>
          </a:bodyPr>
          <a:lstStyle/>
          <a:p>
            <a:pPr algn="r" latinLnBrk="0">
              <a:lnSpc>
                <a:spcPct val="120000"/>
              </a:lnSpc>
            </a:pPr>
            <a:r>
              <a:rPr lang="zh-CN" altLang="en-US" sz="1000" b="0">
                <a:solidFill>
                  <a:schemeClr val="bg1">
                    <a:lumMod val="100000"/>
                  </a:schemeClr>
                </a:solidFill>
                <a:effectLst/>
              </a:rPr>
              <a:t>此部分内容作为文字排版占位显示 </a:t>
            </a:r>
            <a:br>
              <a:rPr lang="zh-CN" altLang="en-US" sz="1000" b="0">
                <a:solidFill>
                  <a:schemeClr val="bg1">
                    <a:lumMod val="100000"/>
                  </a:schemeClr>
                </a:solidFill>
                <a:effectLst/>
              </a:rPr>
            </a:br>
            <a:r>
              <a:rPr lang="zh-CN" altLang="en-US" sz="1000" b="0">
                <a:solidFill>
                  <a:schemeClr val="bg1">
                    <a:lumMod val="100000"/>
                  </a:schemeClr>
                </a:solidFill>
                <a:effectLst/>
              </a:rPr>
              <a:t>（建议使用主题字体）</a:t>
            </a:r>
          </a:p>
        </p:txBody>
      </p:sp>
      <p:sp>
        <p:nvSpPr>
          <p:cNvPr id="36" name="iŝḻïḓê"/>
          <p:cNvSpPr txBox="1">
            <a:spLocks/>
          </p:cNvSpPr>
          <p:nvPr/>
        </p:nvSpPr>
        <p:spPr bwMode="auto">
          <a:xfrm>
            <a:off x="1972227" y="1689443"/>
            <a:ext cx="2386516" cy="392864"/>
          </a:xfrm>
          <a:prstGeom prst="rect">
            <a:avLst/>
          </a:prstGeom>
          <a:noFill/>
          <a:extLst/>
        </p:spPr>
        <p:txBody>
          <a:bodyPr wrap="none" lIns="0" tIns="0" rIns="0" bIns="0" anchor="b" anchorCtr="0">
            <a:normAutofit/>
          </a:bodyPr>
          <a:lstStyle/>
          <a:p>
            <a:pPr algn="r" latinLnBrk="0"/>
            <a:r>
              <a:rPr lang="zh-CN" altLang="en-US" sz="1400">
                <a:solidFill>
                  <a:schemeClr val="accent4">
                    <a:lumMod val="100000"/>
                  </a:schemeClr>
                </a:solidFill>
                <a:effectLst/>
              </a:rPr>
              <a:t>标题文本预设</a:t>
            </a:r>
          </a:p>
        </p:txBody>
      </p:sp>
      <p:sp>
        <p:nvSpPr>
          <p:cNvPr id="37" name="iṩ1iḑê"/>
          <p:cNvSpPr txBox="1">
            <a:spLocks/>
          </p:cNvSpPr>
          <p:nvPr/>
        </p:nvSpPr>
        <p:spPr bwMode="auto">
          <a:xfrm>
            <a:off x="1972227" y="2082307"/>
            <a:ext cx="2386516" cy="687256"/>
          </a:xfrm>
          <a:prstGeom prst="rect">
            <a:avLst/>
          </a:prstGeom>
          <a:noFill/>
          <a:extLst/>
        </p:spPr>
        <p:txBody>
          <a:bodyPr wrap="square" lIns="0" tIns="0" rIns="0" bIns="0" anchor="ctr" anchorCtr="0">
            <a:normAutofit/>
          </a:bodyPr>
          <a:lstStyle/>
          <a:p>
            <a:pPr algn="r" latinLnBrk="0">
              <a:lnSpc>
                <a:spcPct val="120000"/>
              </a:lnSpc>
            </a:pPr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此部分内容作为文字排版占位显示 </a:t>
            </a:r>
            <a:b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</a:br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（建议使用主题字体）</a:t>
            </a:r>
          </a:p>
        </p:txBody>
      </p:sp>
      <p:sp>
        <p:nvSpPr>
          <p:cNvPr id="34" name="išḻîḓè"/>
          <p:cNvSpPr txBox="1">
            <a:spLocks/>
          </p:cNvSpPr>
          <p:nvPr/>
        </p:nvSpPr>
        <p:spPr bwMode="auto">
          <a:xfrm>
            <a:off x="8393018" y="1948830"/>
            <a:ext cx="2744407" cy="392864"/>
          </a:xfrm>
          <a:prstGeom prst="rect">
            <a:avLst/>
          </a:prstGeom>
          <a:noFill/>
          <a:extLst/>
        </p:spPr>
        <p:txBody>
          <a:bodyPr wrap="none" lIns="0" tIns="0" rIns="0" bIns="0" anchor="ctr" anchorCtr="0">
            <a:normAutofit/>
          </a:bodyPr>
          <a:lstStyle/>
          <a:p>
            <a:pPr algn="l" latinLnBrk="0"/>
            <a:r>
              <a:rPr lang="zh-CN" altLang="en-US" sz="1400">
                <a:solidFill>
                  <a:schemeClr val="accent1">
                    <a:lumMod val="100000"/>
                  </a:schemeClr>
                </a:solidFill>
                <a:effectLst/>
              </a:rPr>
              <a:t>标题文本预设</a:t>
            </a:r>
          </a:p>
        </p:txBody>
      </p:sp>
      <p:sp>
        <p:nvSpPr>
          <p:cNvPr id="35" name="iŝľïḑê"/>
          <p:cNvSpPr txBox="1">
            <a:spLocks/>
          </p:cNvSpPr>
          <p:nvPr/>
        </p:nvSpPr>
        <p:spPr bwMode="auto">
          <a:xfrm>
            <a:off x="8393018" y="2341694"/>
            <a:ext cx="2744407" cy="687256"/>
          </a:xfrm>
          <a:prstGeom prst="rect">
            <a:avLst/>
          </a:prstGeom>
          <a:noFill/>
          <a:extLst/>
        </p:spPr>
        <p:txBody>
          <a:bodyPr wrap="square" lIns="0" tIns="0" rIns="0" bIns="0" anchor="ctr" anchorCtr="0">
            <a:normAutofit/>
          </a:bodyPr>
          <a:lstStyle/>
          <a:p>
            <a:pPr algn="l" latinLnBrk="0">
              <a:lnSpc>
                <a:spcPct val="120000"/>
              </a:lnSpc>
            </a:pPr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此部分内容作为文字排版占位显示 </a:t>
            </a:r>
            <a:b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</a:br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（建议使用主题字体）</a:t>
            </a:r>
          </a:p>
        </p:txBody>
      </p:sp>
      <p:sp>
        <p:nvSpPr>
          <p:cNvPr id="32" name="iṣḻiḍè"/>
          <p:cNvSpPr txBox="1">
            <a:spLocks/>
          </p:cNvSpPr>
          <p:nvPr/>
        </p:nvSpPr>
        <p:spPr bwMode="auto">
          <a:xfrm>
            <a:off x="5173988" y="1948830"/>
            <a:ext cx="2744407" cy="392864"/>
          </a:xfrm>
          <a:prstGeom prst="rect">
            <a:avLst/>
          </a:prstGeom>
          <a:noFill/>
          <a:extLst/>
        </p:spPr>
        <p:txBody>
          <a:bodyPr wrap="none" lIns="0" tIns="0" rIns="0" bIns="0" anchor="ctr" anchorCtr="0">
            <a:normAutofit/>
          </a:bodyPr>
          <a:lstStyle/>
          <a:p>
            <a:pPr algn="l" latinLnBrk="0"/>
            <a:r>
              <a:rPr lang="zh-CN" altLang="en-US" sz="1400">
                <a:solidFill>
                  <a:schemeClr val="accent3">
                    <a:lumMod val="100000"/>
                  </a:schemeClr>
                </a:solidFill>
                <a:effectLst/>
              </a:rPr>
              <a:t>标题文本预设</a:t>
            </a:r>
          </a:p>
        </p:txBody>
      </p:sp>
      <p:sp>
        <p:nvSpPr>
          <p:cNvPr id="33" name="iṧļïďè"/>
          <p:cNvSpPr txBox="1">
            <a:spLocks/>
          </p:cNvSpPr>
          <p:nvPr/>
        </p:nvSpPr>
        <p:spPr bwMode="auto">
          <a:xfrm>
            <a:off x="5173988" y="2341694"/>
            <a:ext cx="2744407" cy="687256"/>
          </a:xfrm>
          <a:prstGeom prst="rect">
            <a:avLst/>
          </a:prstGeom>
          <a:noFill/>
          <a:extLst/>
        </p:spPr>
        <p:txBody>
          <a:bodyPr wrap="square" lIns="0" tIns="0" rIns="0" bIns="0" anchor="ctr" anchorCtr="0">
            <a:normAutofit/>
          </a:bodyPr>
          <a:lstStyle/>
          <a:p>
            <a:pPr algn="l" latinLnBrk="0">
              <a:lnSpc>
                <a:spcPct val="120000"/>
              </a:lnSpc>
            </a:pPr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此部分内容作为文字排版占位显示 </a:t>
            </a:r>
            <a:b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</a:br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（建议使用主题字体）</a:t>
            </a:r>
          </a:p>
        </p:txBody>
      </p:sp>
    </p:spTree>
    <p:extLst>
      <p:ext uri="{BB962C8B-B14F-4D97-AF65-F5344CB8AC3E}">
        <p14:creationId xmlns:p14="http://schemas.microsoft.com/office/powerpoint/2010/main" val="4862412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Thanks.</a:t>
            </a:r>
            <a:br>
              <a:rPr lang="en-US" altLang="zh-CN" dirty="0"/>
            </a:br>
            <a:r>
              <a:rPr lang="en-US" altLang="zh-CN" b="0" dirty="0"/>
              <a:t>And Your Slogan Here.</a:t>
            </a:r>
            <a:endParaRPr lang="zh-CN" altLang="en-US" b="0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/>
              <a:t>Speaker name and title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/>
              <a:t>mba.guet.edu.cn</a:t>
            </a:r>
            <a:endParaRPr lang="en-US" altLang="zh-CN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140738B-F48E-4914-B96B-1C21D802695D}"/>
              </a:ext>
            </a:extLst>
          </p:cNvPr>
          <p:cNvSpPr txBox="1"/>
          <p:nvPr/>
        </p:nvSpPr>
        <p:spPr>
          <a:xfrm>
            <a:off x="4899669" y="2859570"/>
            <a:ext cx="1848303" cy="792931"/>
          </a:xfrm>
          <a:prstGeom prst="rect">
            <a:avLst/>
          </a:prstGeom>
          <a:noFill/>
        </p:spPr>
        <p:txBody>
          <a:bodyPr wrap="none" rtlCol="0">
            <a:prstTxWarp prst="textPlain">
              <a:avLst>
                <a:gd name="adj" fmla="val 50001"/>
              </a:avLst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THANKS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043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6238784" y="3154124"/>
            <a:ext cx="5280763" cy="895350"/>
          </a:xfrm>
        </p:spPr>
        <p:txBody>
          <a:bodyPr/>
          <a:lstStyle/>
          <a:p>
            <a:r>
              <a:rPr lang="zh-CN" altLang="en-US" dirty="0"/>
              <a:t>选题背景和研究意义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6233010" y="4049474"/>
            <a:ext cx="5287477" cy="1015623"/>
          </a:xfrm>
        </p:spPr>
        <p:txBody>
          <a:bodyPr/>
          <a:lstStyle/>
          <a:p>
            <a:pPr lvl="0"/>
            <a:r>
              <a:rPr lang="en-US" altLang="zh-CN"/>
              <a:t>Supporting text here.</a:t>
            </a:r>
          </a:p>
          <a:p>
            <a:pPr lvl="0"/>
            <a:r>
              <a:rPr lang="en-US" altLang="zh-CN"/>
              <a:t>When you copy &amp; paste, choose "keep text only" option.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6316980" y="2615291"/>
            <a:ext cx="1023516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/01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C447A721-85CD-4B19-A20D-E0000B9A7ACB}"/>
              </a:ext>
            </a:extLst>
          </p:cNvPr>
          <p:cNvCxnSpPr/>
          <p:nvPr/>
        </p:nvCxnSpPr>
        <p:spPr>
          <a:xfrm>
            <a:off x="6316980" y="3543300"/>
            <a:ext cx="3627120" cy="0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1597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4</a:t>
            </a:fld>
            <a:endParaRPr lang="zh-CN" altLang="en-US"/>
          </a:p>
        </p:txBody>
      </p:sp>
      <p:sp>
        <p:nvSpPr>
          <p:cNvPr id="6" name="îṩľíḓe">
            <a:extLst>
              <a:ext uri="{FF2B5EF4-FFF2-40B4-BE49-F238E27FC236}">
                <a16:creationId xmlns:a16="http://schemas.microsoft.com/office/drawing/2014/main" id="{BFB0F41A-5900-4754-A2B5-A98A5C9070BB}"/>
              </a:ext>
            </a:extLst>
          </p:cNvPr>
          <p:cNvSpPr/>
          <p:nvPr/>
        </p:nvSpPr>
        <p:spPr bwMode="auto">
          <a:xfrm>
            <a:off x="695325" y="6398406"/>
            <a:ext cx="10801350" cy="18860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îşľíḋè">
            <a:extLst>
              <a:ext uri="{FF2B5EF4-FFF2-40B4-BE49-F238E27FC236}">
                <a16:creationId xmlns:a16="http://schemas.microsoft.com/office/drawing/2014/main" id="{8C95CD77-62BA-45E1-B437-A81C662B34B4}"/>
              </a:ext>
            </a:extLst>
          </p:cNvPr>
          <p:cNvSpPr/>
          <p:nvPr/>
        </p:nvSpPr>
        <p:spPr bwMode="auto">
          <a:xfrm>
            <a:off x="1797015" y="4991360"/>
            <a:ext cx="1805215" cy="1562719"/>
          </a:xfrm>
          <a:custGeom>
            <a:avLst/>
            <a:gdLst>
              <a:gd name="T0" fmla="*/ 19 w 290"/>
              <a:gd name="T1" fmla="*/ 60 h 250"/>
              <a:gd name="T2" fmla="*/ 202 w 290"/>
              <a:gd name="T3" fmla="*/ 4 h 250"/>
              <a:gd name="T4" fmla="*/ 214 w 290"/>
              <a:gd name="T5" fmla="*/ 73 h 250"/>
              <a:gd name="T6" fmla="*/ 274 w 290"/>
              <a:gd name="T7" fmla="*/ 24 h 250"/>
              <a:gd name="T8" fmla="*/ 290 w 290"/>
              <a:gd name="T9" fmla="*/ 249 h 250"/>
              <a:gd name="T10" fmla="*/ 195 w 290"/>
              <a:gd name="T11" fmla="*/ 240 h 250"/>
              <a:gd name="T12" fmla="*/ 38 w 290"/>
              <a:gd name="T13" fmla="*/ 241 h 250"/>
              <a:gd name="T14" fmla="*/ 0 w 290"/>
              <a:gd name="T15" fmla="*/ 250 h 250"/>
              <a:gd name="T16" fmla="*/ 91 w 290"/>
              <a:gd name="T17" fmla="*/ 248 h 250"/>
              <a:gd name="T18" fmla="*/ 76 w 290"/>
              <a:gd name="T19" fmla="*/ 204 h 250"/>
              <a:gd name="T20" fmla="*/ 136 w 290"/>
              <a:gd name="T21" fmla="*/ 248 h 250"/>
              <a:gd name="T22" fmla="*/ 152 w 290"/>
              <a:gd name="T23" fmla="*/ 202 h 250"/>
              <a:gd name="T24" fmla="*/ 136 w 290"/>
              <a:gd name="T25" fmla="*/ 248 h 250"/>
              <a:gd name="T26" fmla="*/ 131 w 290"/>
              <a:gd name="T27" fmla="*/ 225 h 250"/>
              <a:gd name="T28" fmla="*/ 116 w 290"/>
              <a:gd name="T29" fmla="*/ 225 h 250"/>
              <a:gd name="T30" fmla="*/ 111 w 290"/>
              <a:gd name="T31" fmla="*/ 248 h 250"/>
              <a:gd name="T32" fmla="*/ 96 w 290"/>
              <a:gd name="T33" fmla="*/ 203 h 250"/>
              <a:gd name="T34" fmla="*/ 88 w 290"/>
              <a:gd name="T35" fmla="*/ 169 h 250"/>
              <a:gd name="T36" fmla="*/ 106 w 290"/>
              <a:gd name="T37" fmla="*/ 168 h 250"/>
              <a:gd name="T38" fmla="*/ 87 w 290"/>
              <a:gd name="T39" fmla="*/ 95 h 250"/>
              <a:gd name="T40" fmla="*/ 87 w 290"/>
              <a:gd name="T41" fmla="*/ 73 h 250"/>
              <a:gd name="T42" fmla="*/ 79 w 290"/>
              <a:gd name="T43" fmla="*/ 97 h 250"/>
              <a:gd name="T44" fmla="*/ 115 w 290"/>
              <a:gd name="T45" fmla="*/ 67 h 250"/>
              <a:gd name="T46" fmla="*/ 134 w 290"/>
              <a:gd name="T47" fmla="*/ 63 h 250"/>
              <a:gd name="T48" fmla="*/ 144 w 290"/>
              <a:gd name="T49" fmla="*/ 85 h 250"/>
              <a:gd name="T50" fmla="*/ 144 w 290"/>
              <a:gd name="T51" fmla="*/ 60 h 250"/>
              <a:gd name="T52" fmla="*/ 106 w 290"/>
              <a:gd name="T53" fmla="*/ 125 h 250"/>
              <a:gd name="T54" fmla="*/ 63 w 290"/>
              <a:gd name="T55" fmla="*/ 109 h 250"/>
              <a:gd name="T56" fmla="*/ 79 w 290"/>
              <a:gd name="T57" fmla="*/ 107 h 250"/>
              <a:gd name="T58" fmla="*/ 115 w 290"/>
              <a:gd name="T59" fmla="*/ 123 h 250"/>
              <a:gd name="T60" fmla="*/ 115 w 290"/>
              <a:gd name="T61" fmla="*/ 100 h 250"/>
              <a:gd name="T62" fmla="*/ 166 w 290"/>
              <a:gd name="T63" fmla="*/ 116 h 250"/>
              <a:gd name="T64" fmla="*/ 88 w 290"/>
              <a:gd name="T65" fmla="*/ 138 h 250"/>
              <a:gd name="T66" fmla="*/ 106 w 290"/>
              <a:gd name="T67" fmla="*/ 135 h 250"/>
              <a:gd name="T68" fmla="*/ 63 w 290"/>
              <a:gd name="T69" fmla="*/ 162 h 250"/>
              <a:gd name="T70" fmla="*/ 63 w 290"/>
              <a:gd name="T71" fmla="*/ 141 h 250"/>
              <a:gd name="T72" fmla="*/ 134 w 290"/>
              <a:gd name="T73" fmla="*/ 156 h 250"/>
              <a:gd name="T74" fmla="*/ 144 w 290"/>
              <a:gd name="T75" fmla="*/ 131 h 250"/>
              <a:gd name="T76" fmla="*/ 166 w 290"/>
              <a:gd name="T77" fmla="*/ 128 h 250"/>
              <a:gd name="T78" fmla="*/ 63 w 290"/>
              <a:gd name="T79" fmla="*/ 192 h 250"/>
              <a:gd name="T80" fmla="*/ 63 w 290"/>
              <a:gd name="T81" fmla="*/ 171 h 250"/>
              <a:gd name="T82" fmla="*/ 135 w 290"/>
              <a:gd name="T83" fmla="*/ 190 h 250"/>
              <a:gd name="T84" fmla="*/ 144 w 290"/>
              <a:gd name="T85" fmla="*/ 165 h 250"/>
              <a:gd name="T86" fmla="*/ 166 w 290"/>
              <a:gd name="T87" fmla="*/ 16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90" h="250">
                <a:moveTo>
                  <a:pt x="0" y="231"/>
                </a:moveTo>
                <a:cubicBezTo>
                  <a:pt x="19" y="231"/>
                  <a:pt x="19" y="231"/>
                  <a:pt x="19" y="231"/>
                </a:cubicBezTo>
                <a:cubicBezTo>
                  <a:pt x="19" y="60"/>
                  <a:pt x="19" y="60"/>
                  <a:pt x="19" y="60"/>
                </a:cubicBezTo>
                <a:cubicBezTo>
                  <a:pt x="19" y="53"/>
                  <a:pt x="19" y="53"/>
                  <a:pt x="19" y="53"/>
                </a:cubicBezTo>
                <a:cubicBezTo>
                  <a:pt x="26" y="51"/>
                  <a:pt x="26" y="51"/>
                  <a:pt x="26" y="51"/>
                </a:cubicBezTo>
                <a:cubicBezTo>
                  <a:pt x="202" y="4"/>
                  <a:pt x="202" y="4"/>
                  <a:pt x="202" y="4"/>
                </a:cubicBezTo>
                <a:cubicBezTo>
                  <a:pt x="214" y="0"/>
                  <a:pt x="214" y="0"/>
                  <a:pt x="214" y="0"/>
                </a:cubicBezTo>
                <a:cubicBezTo>
                  <a:pt x="214" y="13"/>
                  <a:pt x="214" y="13"/>
                  <a:pt x="214" y="13"/>
                </a:cubicBezTo>
                <a:cubicBezTo>
                  <a:pt x="214" y="73"/>
                  <a:pt x="214" y="73"/>
                  <a:pt x="214" y="73"/>
                </a:cubicBezTo>
                <a:cubicBezTo>
                  <a:pt x="224" y="73"/>
                  <a:pt x="224" y="73"/>
                  <a:pt x="224" y="73"/>
                </a:cubicBezTo>
                <a:cubicBezTo>
                  <a:pt x="224" y="4"/>
                  <a:pt x="224" y="4"/>
                  <a:pt x="224" y="4"/>
                </a:cubicBezTo>
                <a:cubicBezTo>
                  <a:pt x="274" y="24"/>
                  <a:pt x="274" y="24"/>
                  <a:pt x="274" y="24"/>
                </a:cubicBezTo>
                <a:cubicBezTo>
                  <a:pt x="274" y="231"/>
                  <a:pt x="274" y="231"/>
                  <a:pt x="274" y="231"/>
                </a:cubicBezTo>
                <a:cubicBezTo>
                  <a:pt x="290" y="231"/>
                  <a:pt x="290" y="231"/>
                  <a:pt x="290" y="231"/>
                </a:cubicBezTo>
                <a:cubicBezTo>
                  <a:pt x="290" y="249"/>
                  <a:pt x="290" y="249"/>
                  <a:pt x="290" y="249"/>
                </a:cubicBezTo>
                <a:cubicBezTo>
                  <a:pt x="205" y="249"/>
                  <a:pt x="205" y="249"/>
                  <a:pt x="205" y="249"/>
                </a:cubicBezTo>
                <a:cubicBezTo>
                  <a:pt x="195" y="249"/>
                  <a:pt x="195" y="249"/>
                  <a:pt x="195" y="249"/>
                </a:cubicBezTo>
                <a:cubicBezTo>
                  <a:pt x="195" y="240"/>
                  <a:pt x="195" y="240"/>
                  <a:pt x="195" y="240"/>
                </a:cubicBezTo>
                <a:cubicBezTo>
                  <a:pt x="195" y="25"/>
                  <a:pt x="195" y="25"/>
                  <a:pt x="195" y="25"/>
                </a:cubicBezTo>
                <a:cubicBezTo>
                  <a:pt x="38" y="67"/>
                  <a:pt x="38" y="67"/>
                  <a:pt x="38" y="67"/>
                </a:cubicBezTo>
                <a:cubicBezTo>
                  <a:pt x="38" y="241"/>
                  <a:pt x="38" y="241"/>
                  <a:pt x="38" y="241"/>
                </a:cubicBezTo>
                <a:cubicBezTo>
                  <a:pt x="38" y="250"/>
                  <a:pt x="38" y="250"/>
                  <a:pt x="38" y="250"/>
                </a:cubicBezTo>
                <a:cubicBezTo>
                  <a:pt x="28" y="250"/>
                  <a:pt x="28" y="250"/>
                  <a:pt x="28" y="250"/>
                </a:cubicBezTo>
                <a:cubicBezTo>
                  <a:pt x="0" y="250"/>
                  <a:pt x="0" y="250"/>
                  <a:pt x="0" y="250"/>
                </a:cubicBezTo>
                <a:cubicBezTo>
                  <a:pt x="0" y="231"/>
                  <a:pt x="0" y="231"/>
                  <a:pt x="0" y="231"/>
                </a:cubicBezTo>
                <a:close/>
                <a:moveTo>
                  <a:pt x="76" y="248"/>
                </a:moveTo>
                <a:cubicBezTo>
                  <a:pt x="81" y="248"/>
                  <a:pt x="86" y="248"/>
                  <a:pt x="91" y="248"/>
                </a:cubicBezTo>
                <a:cubicBezTo>
                  <a:pt x="91" y="241"/>
                  <a:pt x="91" y="233"/>
                  <a:pt x="91" y="226"/>
                </a:cubicBezTo>
                <a:cubicBezTo>
                  <a:pt x="91" y="218"/>
                  <a:pt x="91" y="211"/>
                  <a:pt x="91" y="204"/>
                </a:cubicBezTo>
                <a:cubicBezTo>
                  <a:pt x="86" y="204"/>
                  <a:pt x="81" y="204"/>
                  <a:pt x="76" y="204"/>
                </a:cubicBezTo>
                <a:cubicBezTo>
                  <a:pt x="76" y="211"/>
                  <a:pt x="76" y="219"/>
                  <a:pt x="76" y="226"/>
                </a:cubicBezTo>
                <a:cubicBezTo>
                  <a:pt x="76" y="233"/>
                  <a:pt x="76" y="241"/>
                  <a:pt x="76" y="248"/>
                </a:cubicBezTo>
                <a:close/>
                <a:moveTo>
                  <a:pt x="136" y="248"/>
                </a:moveTo>
                <a:cubicBezTo>
                  <a:pt x="141" y="248"/>
                  <a:pt x="146" y="248"/>
                  <a:pt x="152" y="248"/>
                </a:cubicBezTo>
                <a:cubicBezTo>
                  <a:pt x="152" y="240"/>
                  <a:pt x="152" y="233"/>
                  <a:pt x="152" y="225"/>
                </a:cubicBezTo>
                <a:cubicBezTo>
                  <a:pt x="152" y="217"/>
                  <a:pt x="152" y="210"/>
                  <a:pt x="152" y="202"/>
                </a:cubicBezTo>
                <a:cubicBezTo>
                  <a:pt x="146" y="202"/>
                  <a:pt x="141" y="202"/>
                  <a:pt x="136" y="202"/>
                </a:cubicBezTo>
                <a:cubicBezTo>
                  <a:pt x="136" y="210"/>
                  <a:pt x="136" y="218"/>
                  <a:pt x="136" y="225"/>
                </a:cubicBezTo>
                <a:cubicBezTo>
                  <a:pt x="136" y="233"/>
                  <a:pt x="136" y="240"/>
                  <a:pt x="136" y="248"/>
                </a:cubicBezTo>
                <a:close/>
                <a:moveTo>
                  <a:pt x="116" y="248"/>
                </a:moveTo>
                <a:cubicBezTo>
                  <a:pt x="121" y="248"/>
                  <a:pt x="126" y="248"/>
                  <a:pt x="131" y="248"/>
                </a:cubicBezTo>
                <a:cubicBezTo>
                  <a:pt x="131" y="240"/>
                  <a:pt x="131" y="233"/>
                  <a:pt x="131" y="225"/>
                </a:cubicBezTo>
                <a:cubicBezTo>
                  <a:pt x="131" y="218"/>
                  <a:pt x="131" y="210"/>
                  <a:pt x="131" y="203"/>
                </a:cubicBezTo>
                <a:cubicBezTo>
                  <a:pt x="126" y="203"/>
                  <a:pt x="121" y="203"/>
                  <a:pt x="116" y="203"/>
                </a:cubicBezTo>
                <a:cubicBezTo>
                  <a:pt x="116" y="210"/>
                  <a:pt x="116" y="218"/>
                  <a:pt x="116" y="225"/>
                </a:cubicBezTo>
                <a:cubicBezTo>
                  <a:pt x="116" y="233"/>
                  <a:pt x="116" y="240"/>
                  <a:pt x="116" y="248"/>
                </a:cubicBezTo>
                <a:close/>
                <a:moveTo>
                  <a:pt x="96" y="248"/>
                </a:moveTo>
                <a:cubicBezTo>
                  <a:pt x="101" y="248"/>
                  <a:pt x="106" y="248"/>
                  <a:pt x="111" y="248"/>
                </a:cubicBezTo>
                <a:cubicBezTo>
                  <a:pt x="111" y="241"/>
                  <a:pt x="111" y="233"/>
                  <a:pt x="111" y="226"/>
                </a:cubicBezTo>
                <a:cubicBezTo>
                  <a:pt x="111" y="218"/>
                  <a:pt x="111" y="211"/>
                  <a:pt x="111" y="203"/>
                </a:cubicBezTo>
                <a:cubicBezTo>
                  <a:pt x="106" y="203"/>
                  <a:pt x="101" y="203"/>
                  <a:pt x="96" y="203"/>
                </a:cubicBezTo>
                <a:cubicBezTo>
                  <a:pt x="96" y="211"/>
                  <a:pt x="96" y="218"/>
                  <a:pt x="96" y="226"/>
                </a:cubicBezTo>
                <a:cubicBezTo>
                  <a:pt x="96" y="233"/>
                  <a:pt x="96" y="241"/>
                  <a:pt x="96" y="248"/>
                </a:cubicBezTo>
                <a:close/>
                <a:moveTo>
                  <a:pt x="88" y="169"/>
                </a:moveTo>
                <a:cubicBezTo>
                  <a:pt x="88" y="177"/>
                  <a:pt x="88" y="184"/>
                  <a:pt x="88" y="191"/>
                </a:cubicBezTo>
                <a:cubicBezTo>
                  <a:pt x="94" y="191"/>
                  <a:pt x="100" y="191"/>
                  <a:pt x="106" y="191"/>
                </a:cubicBezTo>
                <a:cubicBezTo>
                  <a:pt x="106" y="183"/>
                  <a:pt x="106" y="176"/>
                  <a:pt x="106" y="168"/>
                </a:cubicBezTo>
                <a:cubicBezTo>
                  <a:pt x="100" y="168"/>
                  <a:pt x="94" y="169"/>
                  <a:pt x="88" y="169"/>
                </a:cubicBezTo>
                <a:close/>
                <a:moveTo>
                  <a:pt x="87" y="73"/>
                </a:moveTo>
                <a:cubicBezTo>
                  <a:pt x="87" y="81"/>
                  <a:pt x="87" y="88"/>
                  <a:pt x="87" y="95"/>
                </a:cubicBezTo>
                <a:cubicBezTo>
                  <a:pt x="93" y="94"/>
                  <a:pt x="99" y="93"/>
                  <a:pt x="106" y="92"/>
                </a:cubicBezTo>
                <a:cubicBezTo>
                  <a:pt x="106" y="84"/>
                  <a:pt x="106" y="77"/>
                  <a:pt x="105" y="69"/>
                </a:cubicBezTo>
                <a:cubicBezTo>
                  <a:pt x="99" y="71"/>
                  <a:pt x="93" y="72"/>
                  <a:pt x="87" y="73"/>
                </a:cubicBezTo>
                <a:close/>
                <a:moveTo>
                  <a:pt x="62" y="79"/>
                </a:moveTo>
                <a:cubicBezTo>
                  <a:pt x="62" y="86"/>
                  <a:pt x="62" y="93"/>
                  <a:pt x="62" y="100"/>
                </a:cubicBezTo>
                <a:cubicBezTo>
                  <a:pt x="68" y="99"/>
                  <a:pt x="73" y="98"/>
                  <a:pt x="79" y="97"/>
                </a:cubicBezTo>
                <a:cubicBezTo>
                  <a:pt x="79" y="90"/>
                  <a:pt x="79" y="82"/>
                  <a:pt x="79" y="75"/>
                </a:cubicBezTo>
                <a:cubicBezTo>
                  <a:pt x="73" y="76"/>
                  <a:pt x="68" y="78"/>
                  <a:pt x="62" y="79"/>
                </a:cubicBezTo>
                <a:close/>
                <a:moveTo>
                  <a:pt x="115" y="67"/>
                </a:moveTo>
                <a:cubicBezTo>
                  <a:pt x="115" y="75"/>
                  <a:pt x="115" y="83"/>
                  <a:pt x="115" y="90"/>
                </a:cubicBezTo>
                <a:cubicBezTo>
                  <a:pt x="121" y="89"/>
                  <a:pt x="128" y="88"/>
                  <a:pt x="134" y="86"/>
                </a:cubicBezTo>
                <a:cubicBezTo>
                  <a:pt x="134" y="79"/>
                  <a:pt x="134" y="71"/>
                  <a:pt x="134" y="63"/>
                </a:cubicBezTo>
                <a:cubicBezTo>
                  <a:pt x="128" y="64"/>
                  <a:pt x="121" y="66"/>
                  <a:pt x="115" y="67"/>
                </a:cubicBezTo>
                <a:close/>
                <a:moveTo>
                  <a:pt x="144" y="60"/>
                </a:moveTo>
                <a:cubicBezTo>
                  <a:pt x="144" y="69"/>
                  <a:pt x="144" y="77"/>
                  <a:pt x="144" y="85"/>
                </a:cubicBezTo>
                <a:cubicBezTo>
                  <a:pt x="151" y="83"/>
                  <a:pt x="159" y="82"/>
                  <a:pt x="166" y="80"/>
                </a:cubicBezTo>
                <a:cubicBezTo>
                  <a:pt x="166" y="72"/>
                  <a:pt x="166" y="64"/>
                  <a:pt x="166" y="56"/>
                </a:cubicBezTo>
                <a:cubicBezTo>
                  <a:pt x="159" y="57"/>
                  <a:pt x="151" y="59"/>
                  <a:pt x="144" y="60"/>
                </a:cubicBezTo>
                <a:close/>
                <a:moveTo>
                  <a:pt x="87" y="105"/>
                </a:moveTo>
                <a:cubicBezTo>
                  <a:pt x="87" y="112"/>
                  <a:pt x="88" y="120"/>
                  <a:pt x="88" y="127"/>
                </a:cubicBezTo>
                <a:cubicBezTo>
                  <a:pt x="93" y="126"/>
                  <a:pt x="99" y="125"/>
                  <a:pt x="106" y="125"/>
                </a:cubicBezTo>
                <a:cubicBezTo>
                  <a:pt x="106" y="117"/>
                  <a:pt x="106" y="110"/>
                  <a:pt x="106" y="102"/>
                </a:cubicBezTo>
                <a:cubicBezTo>
                  <a:pt x="99" y="103"/>
                  <a:pt x="93" y="104"/>
                  <a:pt x="87" y="105"/>
                </a:cubicBezTo>
                <a:close/>
                <a:moveTo>
                  <a:pt x="63" y="109"/>
                </a:moveTo>
                <a:cubicBezTo>
                  <a:pt x="63" y="116"/>
                  <a:pt x="63" y="124"/>
                  <a:pt x="63" y="131"/>
                </a:cubicBezTo>
                <a:cubicBezTo>
                  <a:pt x="68" y="130"/>
                  <a:pt x="74" y="129"/>
                  <a:pt x="79" y="128"/>
                </a:cubicBezTo>
                <a:cubicBezTo>
                  <a:pt x="79" y="121"/>
                  <a:pt x="79" y="114"/>
                  <a:pt x="79" y="107"/>
                </a:cubicBezTo>
                <a:cubicBezTo>
                  <a:pt x="74" y="108"/>
                  <a:pt x="68" y="108"/>
                  <a:pt x="63" y="109"/>
                </a:cubicBezTo>
                <a:close/>
                <a:moveTo>
                  <a:pt x="115" y="100"/>
                </a:moveTo>
                <a:cubicBezTo>
                  <a:pt x="115" y="108"/>
                  <a:pt x="115" y="116"/>
                  <a:pt x="115" y="123"/>
                </a:cubicBezTo>
                <a:cubicBezTo>
                  <a:pt x="121" y="123"/>
                  <a:pt x="128" y="122"/>
                  <a:pt x="134" y="121"/>
                </a:cubicBezTo>
                <a:cubicBezTo>
                  <a:pt x="134" y="113"/>
                  <a:pt x="134" y="105"/>
                  <a:pt x="134" y="97"/>
                </a:cubicBezTo>
                <a:cubicBezTo>
                  <a:pt x="128" y="98"/>
                  <a:pt x="121" y="99"/>
                  <a:pt x="115" y="100"/>
                </a:cubicBezTo>
                <a:close/>
                <a:moveTo>
                  <a:pt x="144" y="95"/>
                </a:moveTo>
                <a:cubicBezTo>
                  <a:pt x="144" y="103"/>
                  <a:pt x="144" y="111"/>
                  <a:pt x="144" y="119"/>
                </a:cubicBezTo>
                <a:cubicBezTo>
                  <a:pt x="151" y="118"/>
                  <a:pt x="159" y="117"/>
                  <a:pt x="166" y="116"/>
                </a:cubicBezTo>
                <a:cubicBezTo>
                  <a:pt x="166" y="108"/>
                  <a:pt x="166" y="100"/>
                  <a:pt x="166" y="92"/>
                </a:cubicBezTo>
                <a:cubicBezTo>
                  <a:pt x="159" y="93"/>
                  <a:pt x="151" y="94"/>
                  <a:pt x="144" y="95"/>
                </a:cubicBezTo>
                <a:close/>
                <a:moveTo>
                  <a:pt x="88" y="138"/>
                </a:moveTo>
                <a:cubicBezTo>
                  <a:pt x="88" y="145"/>
                  <a:pt x="88" y="152"/>
                  <a:pt x="88" y="160"/>
                </a:cubicBezTo>
                <a:cubicBezTo>
                  <a:pt x="94" y="159"/>
                  <a:pt x="100" y="159"/>
                  <a:pt x="106" y="158"/>
                </a:cubicBezTo>
                <a:cubicBezTo>
                  <a:pt x="106" y="150"/>
                  <a:pt x="106" y="143"/>
                  <a:pt x="106" y="135"/>
                </a:cubicBezTo>
                <a:cubicBezTo>
                  <a:pt x="100" y="136"/>
                  <a:pt x="93" y="137"/>
                  <a:pt x="88" y="138"/>
                </a:cubicBezTo>
                <a:close/>
                <a:moveTo>
                  <a:pt x="63" y="141"/>
                </a:moveTo>
                <a:cubicBezTo>
                  <a:pt x="63" y="148"/>
                  <a:pt x="63" y="155"/>
                  <a:pt x="63" y="162"/>
                </a:cubicBezTo>
                <a:cubicBezTo>
                  <a:pt x="68" y="161"/>
                  <a:pt x="74" y="161"/>
                  <a:pt x="79" y="160"/>
                </a:cubicBezTo>
                <a:cubicBezTo>
                  <a:pt x="79" y="153"/>
                  <a:pt x="79" y="146"/>
                  <a:pt x="79" y="139"/>
                </a:cubicBezTo>
                <a:cubicBezTo>
                  <a:pt x="74" y="139"/>
                  <a:pt x="68" y="140"/>
                  <a:pt x="63" y="141"/>
                </a:cubicBezTo>
                <a:close/>
                <a:moveTo>
                  <a:pt x="115" y="134"/>
                </a:moveTo>
                <a:cubicBezTo>
                  <a:pt x="115" y="142"/>
                  <a:pt x="115" y="150"/>
                  <a:pt x="115" y="157"/>
                </a:cubicBezTo>
                <a:cubicBezTo>
                  <a:pt x="121" y="157"/>
                  <a:pt x="128" y="156"/>
                  <a:pt x="134" y="156"/>
                </a:cubicBezTo>
                <a:cubicBezTo>
                  <a:pt x="134" y="148"/>
                  <a:pt x="134" y="140"/>
                  <a:pt x="134" y="132"/>
                </a:cubicBezTo>
                <a:cubicBezTo>
                  <a:pt x="128" y="133"/>
                  <a:pt x="121" y="134"/>
                  <a:pt x="115" y="134"/>
                </a:cubicBezTo>
                <a:close/>
                <a:moveTo>
                  <a:pt x="144" y="131"/>
                </a:moveTo>
                <a:cubicBezTo>
                  <a:pt x="144" y="139"/>
                  <a:pt x="144" y="147"/>
                  <a:pt x="144" y="155"/>
                </a:cubicBezTo>
                <a:cubicBezTo>
                  <a:pt x="151" y="154"/>
                  <a:pt x="159" y="154"/>
                  <a:pt x="166" y="153"/>
                </a:cubicBezTo>
                <a:cubicBezTo>
                  <a:pt x="166" y="145"/>
                  <a:pt x="166" y="136"/>
                  <a:pt x="166" y="128"/>
                </a:cubicBezTo>
                <a:cubicBezTo>
                  <a:pt x="159" y="129"/>
                  <a:pt x="151" y="130"/>
                  <a:pt x="144" y="131"/>
                </a:cubicBezTo>
                <a:close/>
                <a:moveTo>
                  <a:pt x="63" y="171"/>
                </a:moveTo>
                <a:cubicBezTo>
                  <a:pt x="63" y="178"/>
                  <a:pt x="63" y="185"/>
                  <a:pt x="63" y="192"/>
                </a:cubicBezTo>
                <a:cubicBezTo>
                  <a:pt x="68" y="192"/>
                  <a:pt x="74" y="192"/>
                  <a:pt x="80" y="191"/>
                </a:cubicBezTo>
                <a:cubicBezTo>
                  <a:pt x="79" y="184"/>
                  <a:pt x="79" y="177"/>
                  <a:pt x="79" y="170"/>
                </a:cubicBezTo>
                <a:cubicBezTo>
                  <a:pt x="74" y="170"/>
                  <a:pt x="68" y="171"/>
                  <a:pt x="63" y="171"/>
                </a:cubicBezTo>
                <a:close/>
                <a:moveTo>
                  <a:pt x="115" y="167"/>
                </a:moveTo>
                <a:cubicBezTo>
                  <a:pt x="115" y="175"/>
                  <a:pt x="115" y="183"/>
                  <a:pt x="115" y="190"/>
                </a:cubicBezTo>
                <a:cubicBezTo>
                  <a:pt x="121" y="190"/>
                  <a:pt x="128" y="190"/>
                  <a:pt x="135" y="190"/>
                </a:cubicBezTo>
                <a:cubicBezTo>
                  <a:pt x="135" y="182"/>
                  <a:pt x="135" y="174"/>
                  <a:pt x="135" y="166"/>
                </a:cubicBezTo>
                <a:cubicBezTo>
                  <a:pt x="128" y="167"/>
                  <a:pt x="121" y="167"/>
                  <a:pt x="115" y="167"/>
                </a:cubicBezTo>
                <a:close/>
                <a:moveTo>
                  <a:pt x="144" y="165"/>
                </a:moveTo>
                <a:cubicBezTo>
                  <a:pt x="144" y="173"/>
                  <a:pt x="144" y="181"/>
                  <a:pt x="144" y="189"/>
                </a:cubicBezTo>
                <a:cubicBezTo>
                  <a:pt x="151" y="189"/>
                  <a:pt x="159" y="189"/>
                  <a:pt x="166" y="189"/>
                </a:cubicBezTo>
                <a:cubicBezTo>
                  <a:pt x="166" y="180"/>
                  <a:pt x="166" y="172"/>
                  <a:pt x="166" y="164"/>
                </a:cubicBezTo>
                <a:cubicBezTo>
                  <a:pt x="159" y="164"/>
                  <a:pt x="151" y="165"/>
                  <a:pt x="144" y="165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ïṩḷîḓé">
            <a:extLst>
              <a:ext uri="{FF2B5EF4-FFF2-40B4-BE49-F238E27FC236}">
                <a16:creationId xmlns:a16="http://schemas.microsoft.com/office/drawing/2014/main" id="{9A0ACBF9-0B82-4B8D-BA1A-C9D0081B9B84}"/>
              </a:ext>
            </a:extLst>
          </p:cNvPr>
          <p:cNvSpPr/>
          <p:nvPr/>
        </p:nvSpPr>
        <p:spPr bwMode="auto">
          <a:xfrm>
            <a:off x="3632168" y="4808742"/>
            <a:ext cx="1772284" cy="1754317"/>
          </a:xfrm>
          <a:custGeom>
            <a:avLst/>
            <a:gdLst>
              <a:gd name="T0" fmla="*/ 184 w 285"/>
              <a:gd name="T1" fmla="*/ 94 h 280"/>
              <a:gd name="T2" fmla="*/ 216 w 285"/>
              <a:gd name="T3" fmla="*/ 108 h 280"/>
              <a:gd name="T4" fmla="*/ 244 w 285"/>
              <a:gd name="T5" fmla="*/ 0 h 280"/>
              <a:gd name="T6" fmla="*/ 159 w 285"/>
              <a:gd name="T7" fmla="*/ 45 h 280"/>
              <a:gd name="T8" fmla="*/ 132 w 285"/>
              <a:gd name="T9" fmla="*/ 146 h 280"/>
              <a:gd name="T10" fmla="*/ 120 w 285"/>
              <a:gd name="T11" fmla="*/ 146 h 280"/>
              <a:gd name="T12" fmla="*/ 72 w 285"/>
              <a:gd name="T13" fmla="*/ 128 h 280"/>
              <a:gd name="T14" fmla="*/ 28 w 285"/>
              <a:gd name="T15" fmla="*/ 81 h 280"/>
              <a:gd name="T16" fmla="*/ 28 w 285"/>
              <a:gd name="T17" fmla="*/ 96 h 280"/>
              <a:gd name="T18" fmla="*/ 72 w 285"/>
              <a:gd name="T19" fmla="*/ 146 h 280"/>
              <a:gd name="T20" fmla="*/ 28 w 285"/>
              <a:gd name="T21" fmla="*/ 146 h 280"/>
              <a:gd name="T22" fmla="*/ 72 w 285"/>
              <a:gd name="T23" fmla="*/ 193 h 280"/>
              <a:gd name="T24" fmla="*/ 28 w 285"/>
              <a:gd name="T25" fmla="*/ 210 h 280"/>
              <a:gd name="T26" fmla="*/ 28 w 285"/>
              <a:gd name="T27" fmla="*/ 225 h 280"/>
              <a:gd name="T28" fmla="*/ 72 w 285"/>
              <a:gd name="T29" fmla="*/ 242 h 280"/>
              <a:gd name="T30" fmla="*/ 28 w 285"/>
              <a:gd name="T31" fmla="*/ 242 h 280"/>
              <a:gd name="T32" fmla="*/ 274 w 285"/>
              <a:gd name="T33" fmla="*/ 86 h 280"/>
              <a:gd name="T34" fmla="*/ 235 w 285"/>
              <a:gd name="T35" fmla="*/ 51 h 280"/>
              <a:gd name="T36" fmla="*/ 235 w 285"/>
              <a:gd name="T37" fmla="*/ 62 h 280"/>
              <a:gd name="T38" fmla="*/ 274 w 285"/>
              <a:gd name="T39" fmla="*/ 99 h 280"/>
              <a:gd name="T40" fmla="*/ 235 w 285"/>
              <a:gd name="T41" fmla="*/ 99 h 280"/>
              <a:gd name="T42" fmla="*/ 274 w 285"/>
              <a:gd name="T43" fmla="*/ 133 h 280"/>
              <a:gd name="T44" fmla="*/ 235 w 285"/>
              <a:gd name="T45" fmla="*/ 146 h 280"/>
              <a:gd name="T46" fmla="*/ 235 w 285"/>
              <a:gd name="T47" fmla="*/ 157 h 280"/>
              <a:gd name="T48" fmla="*/ 274 w 285"/>
              <a:gd name="T49" fmla="*/ 170 h 280"/>
              <a:gd name="T50" fmla="*/ 235 w 285"/>
              <a:gd name="T51" fmla="*/ 170 h 280"/>
              <a:gd name="T52" fmla="*/ 198 w 285"/>
              <a:gd name="T53" fmla="*/ 267 h 280"/>
              <a:gd name="T54" fmla="*/ 175 w 285"/>
              <a:gd name="T55" fmla="*/ 254 h 280"/>
              <a:gd name="T56" fmla="*/ 175 w 285"/>
              <a:gd name="T57" fmla="*/ 267 h 280"/>
              <a:gd name="T58" fmla="*/ 198 w 285"/>
              <a:gd name="T59" fmla="*/ 236 h 280"/>
              <a:gd name="T60" fmla="*/ 188 w 285"/>
              <a:gd name="T61" fmla="*/ 236 h 280"/>
              <a:gd name="T62" fmla="*/ 198 w 285"/>
              <a:gd name="T63" fmla="*/ 230 h 280"/>
              <a:gd name="T64" fmla="*/ 175 w 285"/>
              <a:gd name="T65" fmla="*/ 236 h 280"/>
              <a:gd name="T66" fmla="*/ 175 w 285"/>
              <a:gd name="T67" fmla="*/ 250 h 280"/>
              <a:gd name="T68" fmla="*/ 184 w 285"/>
              <a:gd name="T69" fmla="*/ 217 h 280"/>
              <a:gd name="T70" fmla="*/ 175 w 285"/>
              <a:gd name="T71" fmla="*/ 217 h 280"/>
              <a:gd name="T72" fmla="*/ 132 w 285"/>
              <a:gd name="T73" fmla="*/ 264 h 280"/>
              <a:gd name="T74" fmla="*/ 120 w 285"/>
              <a:gd name="T75" fmla="*/ 221 h 280"/>
              <a:gd name="T76" fmla="*/ 120 w 285"/>
              <a:gd name="T77" fmla="*/ 239 h 280"/>
              <a:gd name="T78" fmla="*/ 132 w 285"/>
              <a:gd name="T79" fmla="*/ 197 h 280"/>
              <a:gd name="T80" fmla="*/ 120 w 285"/>
              <a:gd name="T81" fmla="*/ 197 h 280"/>
              <a:gd name="T82" fmla="*/ 132 w 285"/>
              <a:gd name="T83" fmla="*/ 190 h 280"/>
              <a:gd name="T84" fmla="*/ 181 w 285"/>
              <a:gd name="T85" fmla="*/ 146 h 280"/>
              <a:gd name="T86" fmla="*/ 181 w 285"/>
              <a:gd name="T87" fmla="*/ 165 h 280"/>
              <a:gd name="T88" fmla="*/ 173 w 285"/>
              <a:gd name="T89" fmla="*/ 146 h 280"/>
              <a:gd name="T90" fmla="*/ 161 w 285"/>
              <a:gd name="T91" fmla="*/ 146 h 280"/>
              <a:gd name="T92" fmla="*/ 153 w 285"/>
              <a:gd name="T93" fmla="*/ 165 h 280"/>
              <a:gd name="T94" fmla="*/ 0 w 285"/>
              <a:gd name="T95" fmla="*/ 280 h 280"/>
              <a:gd name="T96" fmla="*/ 87 w 285"/>
              <a:gd name="T97" fmla="*/ 60 h 280"/>
              <a:gd name="T98" fmla="*/ 54 w 285"/>
              <a:gd name="T99" fmla="*/ 60 h 280"/>
              <a:gd name="T100" fmla="*/ 166 w 285"/>
              <a:gd name="T101" fmla="*/ 207 h 280"/>
              <a:gd name="T102" fmla="*/ 226 w 285"/>
              <a:gd name="T103" fmla="*/ 207 h 280"/>
              <a:gd name="T104" fmla="*/ 238 w 285"/>
              <a:gd name="T105" fmla="*/ 280 h 280"/>
              <a:gd name="T106" fmla="*/ 223 w 285"/>
              <a:gd name="T107" fmla="*/ 36 h 280"/>
              <a:gd name="T108" fmla="*/ 139 w 285"/>
              <a:gd name="T109" fmla="*/ 75 h 280"/>
              <a:gd name="T110" fmla="*/ 195 w 285"/>
              <a:gd name="T111" fmla="*/ 105 h 280"/>
              <a:gd name="T112" fmla="*/ 206 w 285"/>
              <a:gd name="T113" fmla="*/ 194 h 280"/>
              <a:gd name="T114" fmla="*/ 106 w 285"/>
              <a:gd name="T115" fmla="*/ 280 h 280"/>
              <a:gd name="T116" fmla="*/ 119 w 285"/>
              <a:gd name="T117" fmla="*/ 105 h 280"/>
              <a:gd name="T118" fmla="*/ 96 w 285"/>
              <a:gd name="T119" fmla="*/ 31 h 280"/>
              <a:gd name="T120" fmla="*/ 109 w 285"/>
              <a:gd name="T121" fmla="*/ 97 h 280"/>
              <a:gd name="T122" fmla="*/ 96 w 285"/>
              <a:gd name="T123" fmla="*/ 31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" h="280">
                <a:moveTo>
                  <a:pt x="160" y="67"/>
                </a:moveTo>
                <a:cubicBezTo>
                  <a:pt x="184" y="67"/>
                  <a:pt x="184" y="67"/>
                  <a:pt x="184" y="67"/>
                </a:cubicBezTo>
                <a:cubicBezTo>
                  <a:pt x="184" y="94"/>
                  <a:pt x="184" y="94"/>
                  <a:pt x="184" y="94"/>
                </a:cubicBezTo>
                <a:cubicBezTo>
                  <a:pt x="201" y="94"/>
                  <a:pt x="201" y="94"/>
                  <a:pt x="201" y="94"/>
                </a:cubicBezTo>
                <a:cubicBezTo>
                  <a:pt x="201" y="108"/>
                  <a:pt x="201" y="108"/>
                  <a:pt x="201" y="108"/>
                </a:cubicBezTo>
                <a:cubicBezTo>
                  <a:pt x="216" y="108"/>
                  <a:pt x="216" y="108"/>
                  <a:pt x="216" y="108"/>
                </a:cubicBezTo>
                <a:cubicBezTo>
                  <a:pt x="216" y="30"/>
                  <a:pt x="216" y="30"/>
                  <a:pt x="216" y="30"/>
                </a:cubicBezTo>
                <a:cubicBezTo>
                  <a:pt x="244" y="16"/>
                  <a:pt x="244" y="16"/>
                  <a:pt x="244" y="16"/>
                </a:cubicBezTo>
                <a:cubicBezTo>
                  <a:pt x="244" y="0"/>
                  <a:pt x="244" y="0"/>
                  <a:pt x="244" y="0"/>
                </a:cubicBezTo>
                <a:cubicBezTo>
                  <a:pt x="173" y="0"/>
                  <a:pt x="173" y="0"/>
                  <a:pt x="173" y="0"/>
                </a:cubicBezTo>
                <a:cubicBezTo>
                  <a:pt x="173" y="45"/>
                  <a:pt x="173" y="45"/>
                  <a:pt x="173" y="45"/>
                </a:cubicBezTo>
                <a:cubicBezTo>
                  <a:pt x="159" y="45"/>
                  <a:pt x="159" y="45"/>
                  <a:pt x="159" y="45"/>
                </a:cubicBezTo>
                <a:cubicBezTo>
                  <a:pt x="160" y="67"/>
                  <a:pt x="160" y="67"/>
                  <a:pt x="160" y="67"/>
                </a:cubicBezTo>
                <a:close/>
                <a:moveTo>
                  <a:pt x="120" y="146"/>
                </a:moveTo>
                <a:cubicBezTo>
                  <a:pt x="132" y="146"/>
                  <a:pt x="132" y="146"/>
                  <a:pt x="132" y="146"/>
                </a:cubicBezTo>
                <a:cubicBezTo>
                  <a:pt x="132" y="165"/>
                  <a:pt x="132" y="165"/>
                  <a:pt x="132" y="165"/>
                </a:cubicBezTo>
                <a:cubicBezTo>
                  <a:pt x="120" y="165"/>
                  <a:pt x="120" y="165"/>
                  <a:pt x="120" y="165"/>
                </a:cubicBezTo>
                <a:cubicBezTo>
                  <a:pt x="120" y="146"/>
                  <a:pt x="120" y="146"/>
                  <a:pt x="120" y="146"/>
                </a:cubicBezTo>
                <a:close/>
                <a:moveTo>
                  <a:pt x="28" y="114"/>
                </a:moveTo>
                <a:cubicBezTo>
                  <a:pt x="43" y="114"/>
                  <a:pt x="57" y="114"/>
                  <a:pt x="72" y="114"/>
                </a:cubicBezTo>
                <a:cubicBezTo>
                  <a:pt x="72" y="118"/>
                  <a:pt x="72" y="123"/>
                  <a:pt x="72" y="128"/>
                </a:cubicBezTo>
                <a:cubicBezTo>
                  <a:pt x="57" y="128"/>
                  <a:pt x="43" y="128"/>
                  <a:pt x="28" y="128"/>
                </a:cubicBezTo>
                <a:cubicBezTo>
                  <a:pt x="28" y="123"/>
                  <a:pt x="28" y="118"/>
                  <a:pt x="28" y="114"/>
                </a:cubicBezTo>
                <a:close/>
                <a:moveTo>
                  <a:pt x="28" y="81"/>
                </a:moveTo>
                <a:cubicBezTo>
                  <a:pt x="72" y="81"/>
                  <a:pt x="72" y="81"/>
                  <a:pt x="72" y="81"/>
                </a:cubicBezTo>
                <a:cubicBezTo>
                  <a:pt x="72" y="96"/>
                  <a:pt x="72" y="96"/>
                  <a:pt x="72" y="96"/>
                </a:cubicBezTo>
                <a:cubicBezTo>
                  <a:pt x="28" y="96"/>
                  <a:pt x="28" y="96"/>
                  <a:pt x="28" y="96"/>
                </a:cubicBezTo>
                <a:cubicBezTo>
                  <a:pt x="28" y="81"/>
                  <a:pt x="28" y="81"/>
                  <a:pt x="28" y="81"/>
                </a:cubicBezTo>
                <a:close/>
                <a:moveTo>
                  <a:pt x="28" y="146"/>
                </a:moveTo>
                <a:cubicBezTo>
                  <a:pt x="43" y="146"/>
                  <a:pt x="57" y="146"/>
                  <a:pt x="72" y="146"/>
                </a:cubicBezTo>
                <a:cubicBezTo>
                  <a:pt x="72" y="151"/>
                  <a:pt x="72" y="156"/>
                  <a:pt x="72" y="160"/>
                </a:cubicBezTo>
                <a:cubicBezTo>
                  <a:pt x="57" y="160"/>
                  <a:pt x="43" y="160"/>
                  <a:pt x="28" y="160"/>
                </a:cubicBezTo>
                <a:cubicBezTo>
                  <a:pt x="28" y="156"/>
                  <a:pt x="28" y="151"/>
                  <a:pt x="28" y="146"/>
                </a:cubicBezTo>
                <a:close/>
                <a:moveTo>
                  <a:pt x="28" y="178"/>
                </a:moveTo>
                <a:cubicBezTo>
                  <a:pt x="43" y="178"/>
                  <a:pt x="57" y="178"/>
                  <a:pt x="72" y="178"/>
                </a:cubicBezTo>
                <a:cubicBezTo>
                  <a:pt x="72" y="183"/>
                  <a:pt x="72" y="188"/>
                  <a:pt x="72" y="193"/>
                </a:cubicBezTo>
                <a:cubicBezTo>
                  <a:pt x="57" y="193"/>
                  <a:pt x="43" y="193"/>
                  <a:pt x="28" y="193"/>
                </a:cubicBezTo>
                <a:cubicBezTo>
                  <a:pt x="28" y="188"/>
                  <a:pt x="28" y="183"/>
                  <a:pt x="28" y="178"/>
                </a:cubicBezTo>
                <a:close/>
                <a:moveTo>
                  <a:pt x="28" y="210"/>
                </a:moveTo>
                <a:cubicBezTo>
                  <a:pt x="43" y="210"/>
                  <a:pt x="57" y="210"/>
                  <a:pt x="72" y="210"/>
                </a:cubicBezTo>
                <a:cubicBezTo>
                  <a:pt x="72" y="215"/>
                  <a:pt x="72" y="220"/>
                  <a:pt x="72" y="225"/>
                </a:cubicBezTo>
                <a:cubicBezTo>
                  <a:pt x="57" y="225"/>
                  <a:pt x="43" y="225"/>
                  <a:pt x="28" y="225"/>
                </a:cubicBezTo>
                <a:cubicBezTo>
                  <a:pt x="28" y="220"/>
                  <a:pt x="28" y="215"/>
                  <a:pt x="28" y="210"/>
                </a:cubicBezTo>
                <a:close/>
                <a:moveTo>
                  <a:pt x="28" y="242"/>
                </a:moveTo>
                <a:cubicBezTo>
                  <a:pt x="72" y="242"/>
                  <a:pt x="72" y="242"/>
                  <a:pt x="72" y="242"/>
                </a:cubicBezTo>
                <a:cubicBezTo>
                  <a:pt x="72" y="257"/>
                  <a:pt x="72" y="257"/>
                  <a:pt x="72" y="257"/>
                </a:cubicBezTo>
                <a:cubicBezTo>
                  <a:pt x="28" y="257"/>
                  <a:pt x="28" y="257"/>
                  <a:pt x="28" y="257"/>
                </a:cubicBezTo>
                <a:cubicBezTo>
                  <a:pt x="28" y="242"/>
                  <a:pt x="28" y="242"/>
                  <a:pt x="28" y="242"/>
                </a:cubicBezTo>
                <a:close/>
                <a:moveTo>
                  <a:pt x="235" y="75"/>
                </a:moveTo>
                <a:cubicBezTo>
                  <a:pt x="248" y="75"/>
                  <a:pt x="261" y="75"/>
                  <a:pt x="274" y="75"/>
                </a:cubicBezTo>
                <a:cubicBezTo>
                  <a:pt x="274" y="79"/>
                  <a:pt x="274" y="82"/>
                  <a:pt x="274" y="86"/>
                </a:cubicBezTo>
                <a:cubicBezTo>
                  <a:pt x="261" y="86"/>
                  <a:pt x="248" y="86"/>
                  <a:pt x="235" y="86"/>
                </a:cubicBezTo>
                <a:cubicBezTo>
                  <a:pt x="235" y="82"/>
                  <a:pt x="235" y="79"/>
                  <a:pt x="235" y="75"/>
                </a:cubicBezTo>
                <a:close/>
                <a:moveTo>
                  <a:pt x="235" y="51"/>
                </a:moveTo>
                <a:cubicBezTo>
                  <a:pt x="274" y="51"/>
                  <a:pt x="274" y="51"/>
                  <a:pt x="274" y="51"/>
                </a:cubicBezTo>
                <a:cubicBezTo>
                  <a:pt x="274" y="62"/>
                  <a:pt x="274" y="62"/>
                  <a:pt x="274" y="62"/>
                </a:cubicBezTo>
                <a:cubicBezTo>
                  <a:pt x="235" y="62"/>
                  <a:pt x="235" y="62"/>
                  <a:pt x="235" y="62"/>
                </a:cubicBezTo>
                <a:cubicBezTo>
                  <a:pt x="235" y="51"/>
                  <a:pt x="235" y="51"/>
                  <a:pt x="235" y="51"/>
                </a:cubicBezTo>
                <a:close/>
                <a:moveTo>
                  <a:pt x="235" y="99"/>
                </a:moveTo>
                <a:cubicBezTo>
                  <a:pt x="248" y="99"/>
                  <a:pt x="261" y="99"/>
                  <a:pt x="274" y="99"/>
                </a:cubicBezTo>
                <a:cubicBezTo>
                  <a:pt x="274" y="102"/>
                  <a:pt x="274" y="106"/>
                  <a:pt x="274" y="110"/>
                </a:cubicBezTo>
                <a:cubicBezTo>
                  <a:pt x="261" y="110"/>
                  <a:pt x="248" y="110"/>
                  <a:pt x="235" y="110"/>
                </a:cubicBezTo>
                <a:cubicBezTo>
                  <a:pt x="235" y="106"/>
                  <a:pt x="235" y="102"/>
                  <a:pt x="235" y="99"/>
                </a:cubicBezTo>
                <a:close/>
                <a:moveTo>
                  <a:pt x="235" y="122"/>
                </a:moveTo>
                <a:cubicBezTo>
                  <a:pt x="248" y="122"/>
                  <a:pt x="261" y="122"/>
                  <a:pt x="274" y="122"/>
                </a:cubicBezTo>
                <a:cubicBezTo>
                  <a:pt x="274" y="126"/>
                  <a:pt x="274" y="130"/>
                  <a:pt x="274" y="133"/>
                </a:cubicBezTo>
                <a:cubicBezTo>
                  <a:pt x="261" y="133"/>
                  <a:pt x="248" y="133"/>
                  <a:pt x="235" y="133"/>
                </a:cubicBezTo>
                <a:cubicBezTo>
                  <a:pt x="235" y="130"/>
                  <a:pt x="235" y="126"/>
                  <a:pt x="235" y="122"/>
                </a:cubicBezTo>
                <a:close/>
                <a:moveTo>
                  <a:pt x="235" y="146"/>
                </a:moveTo>
                <a:cubicBezTo>
                  <a:pt x="248" y="146"/>
                  <a:pt x="261" y="146"/>
                  <a:pt x="274" y="146"/>
                </a:cubicBezTo>
                <a:cubicBezTo>
                  <a:pt x="274" y="150"/>
                  <a:pt x="274" y="153"/>
                  <a:pt x="274" y="157"/>
                </a:cubicBezTo>
                <a:cubicBezTo>
                  <a:pt x="261" y="157"/>
                  <a:pt x="248" y="157"/>
                  <a:pt x="235" y="157"/>
                </a:cubicBezTo>
                <a:cubicBezTo>
                  <a:pt x="235" y="153"/>
                  <a:pt x="235" y="150"/>
                  <a:pt x="235" y="146"/>
                </a:cubicBezTo>
                <a:close/>
                <a:moveTo>
                  <a:pt x="235" y="170"/>
                </a:moveTo>
                <a:cubicBezTo>
                  <a:pt x="274" y="170"/>
                  <a:pt x="274" y="170"/>
                  <a:pt x="274" y="170"/>
                </a:cubicBezTo>
                <a:cubicBezTo>
                  <a:pt x="274" y="181"/>
                  <a:pt x="274" y="181"/>
                  <a:pt x="274" y="181"/>
                </a:cubicBezTo>
                <a:cubicBezTo>
                  <a:pt x="235" y="181"/>
                  <a:pt x="235" y="181"/>
                  <a:pt x="235" y="181"/>
                </a:cubicBezTo>
                <a:cubicBezTo>
                  <a:pt x="235" y="170"/>
                  <a:pt x="235" y="170"/>
                  <a:pt x="235" y="170"/>
                </a:cubicBezTo>
                <a:close/>
                <a:moveTo>
                  <a:pt x="188" y="254"/>
                </a:moveTo>
                <a:cubicBezTo>
                  <a:pt x="198" y="254"/>
                  <a:pt x="198" y="254"/>
                  <a:pt x="198" y="254"/>
                </a:cubicBezTo>
                <a:cubicBezTo>
                  <a:pt x="198" y="267"/>
                  <a:pt x="198" y="267"/>
                  <a:pt x="198" y="267"/>
                </a:cubicBezTo>
                <a:cubicBezTo>
                  <a:pt x="188" y="267"/>
                  <a:pt x="188" y="267"/>
                  <a:pt x="188" y="267"/>
                </a:cubicBezTo>
                <a:cubicBezTo>
                  <a:pt x="188" y="254"/>
                  <a:pt x="188" y="254"/>
                  <a:pt x="188" y="254"/>
                </a:cubicBezTo>
                <a:close/>
                <a:moveTo>
                  <a:pt x="175" y="254"/>
                </a:moveTo>
                <a:cubicBezTo>
                  <a:pt x="184" y="254"/>
                  <a:pt x="184" y="254"/>
                  <a:pt x="184" y="254"/>
                </a:cubicBezTo>
                <a:cubicBezTo>
                  <a:pt x="184" y="267"/>
                  <a:pt x="184" y="267"/>
                  <a:pt x="184" y="267"/>
                </a:cubicBezTo>
                <a:cubicBezTo>
                  <a:pt x="175" y="267"/>
                  <a:pt x="175" y="267"/>
                  <a:pt x="175" y="267"/>
                </a:cubicBezTo>
                <a:cubicBezTo>
                  <a:pt x="175" y="254"/>
                  <a:pt x="175" y="254"/>
                  <a:pt x="175" y="254"/>
                </a:cubicBezTo>
                <a:close/>
                <a:moveTo>
                  <a:pt x="188" y="236"/>
                </a:moveTo>
                <a:cubicBezTo>
                  <a:pt x="198" y="236"/>
                  <a:pt x="198" y="236"/>
                  <a:pt x="198" y="236"/>
                </a:cubicBezTo>
                <a:cubicBezTo>
                  <a:pt x="198" y="250"/>
                  <a:pt x="198" y="250"/>
                  <a:pt x="198" y="250"/>
                </a:cubicBezTo>
                <a:cubicBezTo>
                  <a:pt x="188" y="250"/>
                  <a:pt x="188" y="250"/>
                  <a:pt x="188" y="250"/>
                </a:cubicBezTo>
                <a:cubicBezTo>
                  <a:pt x="188" y="236"/>
                  <a:pt x="188" y="236"/>
                  <a:pt x="188" y="236"/>
                </a:cubicBezTo>
                <a:close/>
                <a:moveTo>
                  <a:pt x="188" y="217"/>
                </a:moveTo>
                <a:cubicBezTo>
                  <a:pt x="198" y="217"/>
                  <a:pt x="198" y="217"/>
                  <a:pt x="198" y="217"/>
                </a:cubicBezTo>
                <a:cubicBezTo>
                  <a:pt x="198" y="230"/>
                  <a:pt x="198" y="230"/>
                  <a:pt x="198" y="230"/>
                </a:cubicBezTo>
                <a:cubicBezTo>
                  <a:pt x="188" y="230"/>
                  <a:pt x="188" y="230"/>
                  <a:pt x="188" y="230"/>
                </a:cubicBezTo>
                <a:cubicBezTo>
                  <a:pt x="188" y="217"/>
                  <a:pt x="188" y="217"/>
                  <a:pt x="188" y="217"/>
                </a:cubicBezTo>
                <a:close/>
                <a:moveTo>
                  <a:pt x="175" y="236"/>
                </a:moveTo>
                <a:cubicBezTo>
                  <a:pt x="184" y="236"/>
                  <a:pt x="184" y="236"/>
                  <a:pt x="184" y="236"/>
                </a:cubicBezTo>
                <a:cubicBezTo>
                  <a:pt x="184" y="250"/>
                  <a:pt x="184" y="250"/>
                  <a:pt x="184" y="250"/>
                </a:cubicBezTo>
                <a:cubicBezTo>
                  <a:pt x="175" y="250"/>
                  <a:pt x="175" y="250"/>
                  <a:pt x="175" y="250"/>
                </a:cubicBezTo>
                <a:cubicBezTo>
                  <a:pt x="175" y="236"/>
                  <a:pt x="175" y="236"/>
                  <a:pt x="175" y="236"/>
                </a:cubicBezTo>
                <a:close/>
                <a:moveTo>
                  <a:pt x="175" y="217"/>
                </a:moveTo>
                <a:cubicBezTo>
                  <a:pt x="184" y="217"/>
                  <a:pt x="184" y="217"/>
                  <a:pt x="184" y="217"/>
                </a:cubicBezTo>
                <a:cubicBezTo>
                  <a:pt x="184" y="230"/>
                  <a:pt x="184" y="230"/>
                  <a:pt x="184" y="230"/>
                </a:cubicBezTo>
                <a:cubicBezTo>
                  <a:pt x="175" y="230"/>
                  <a:pt x="175" y="230"/>
                  <a:pt x="175" y="230"/>
                </a:cubicBezTo>
                <a:cubicBezTo>
                  <a:pt x="175" y="217"/>
                  <a:pt x="175" y="217"/>
                  <a:pt x="175" y="217"/>
                </a:cubicBezTo>
                <a:close/>
                <a:moveTo>
                  <a:pt x="120" y="246"/>
                </a:moveTo>
                <a:cubicBezTo>
                  <a:pt x="132" y="246"/>
                  <a:pt x="132" y="246"/>
                  <a:pt x="132" y="246"/>
                </a:cubicBezTo>
                <a:cubicBezTo>
                  <a:pt x="132" y="264"/>
                  <a:pt x="132" y="264"/>
                  <a:pt x="132" y="264"/>
                </a:cubicBezTo>
                <a:cubicBezTo>
                  <a:pt x="120" y="264"/>
                  <a:pt x="120" y="264"/>
                  <a:pt x="120" y="264"/>
                </a:cubicBezTo>
                <a:cubicBezTo>
                  <a:pt x="120" y="246"/>
                  <a:pt x="120" y="246"/>
                  <a:pt x="120" y="246"/>
                </a:cubicBezTo>
                <a:close/>
                <a:moveTo>
                  <a:pt x="120" y="221"/>
                </a:moveTo>
                <a:cubicBezTo>
                  <a:pt x="132" y="221"/>
                  <a:pt x="132" y="221"/>
                  <a:pt x="132" y="221"/>
                </a:cubicBezTo>
                <a:cubicBezTo>
                  <a:pt x="132" y="239"/>
                  <a:pt x="132" y="239"/>
                  <a:pt x="132" y="239"/>
                </a:cubicBezTo>
                <a:cubicBezTo>
                  <a:pt x="120" y="239"/>
                  <a:pt x="120" y="239"/>
                  <a:pt x="120" y="239"/>
                </a:cubicBezTo>
                <a:cubicBezTo>
                  <a:pt x="120" y="221"/>
                  <a:pt x="120" y="221"/>
                  <a:pt x="120" y="221"/>
                </a:cubicBezTo>
                <a:close/>
                <a:moveTo>
                  <a:pt x="120" y="197"/>
                </a:moveTo>
                <a:cubicBezTo>
                  <a:pt x="132" y="197"/>
                  <a:pt x="132" y="197"/>
                  <a:pt x="132" y="197"/>
                </a:cubicBezTo>
                <a:cubicBezTo>
                  <a:pt x="132" y="215"/>
                  <a:pt x="132" y="215"/>
                  <a:pt x="132" y="215"/>
                </a:cubicBezTo>
                <a:cubicBezTo>
                  <a:pt x="120" y="215"/>
                  <a:pt x="120" y="215"/>
                  <a:pt x="120" y="215"/>
                </a:cubicBezTo>
                <a:cubicBezTo>
                  <a:pt x="120" y="197"/>
                  <a:pt x="120" y="197"/>
                  <a:pt x="120" y="197"/>
                </a:cubicBezTo>
                <a:close/>
                <a:moveTo>
                  <a:pt x="120" y="171"/>
                </a:moveTo>
                <a:cubicBezTo>
                  <a:pt x="132" y="171"/>
                  <a:pt x="132" y="171"/>
                  <a:pt x="132" y="171"/>
                </a:cubicBezTo>
                <a:cubicBezTo>
                  <a:pt x="132" y="190"/>
                  <a:pt x="132" y="190"/>
                  <a:pt x="132" y="190"/>
                </a:cubicBezTo>
                <a:cubicBezTo>
                  <a:pt x="120" y="190"/>
                  <a:pt x="120" y="190"/>
                  <a:pt x="120" y="190"/>
                </a:cubicBezTo>
                <a:cubicBezTo>
                  <a:pt x="120" y="171"/>
                  <a:pt x="120" y="171"/>
                  <a:pt x="120" y="171"/>
                </a:cubicBezTo>
                <a:close/>
                <a:moveTo>
                  <a:pt x="181" y="146"/>
                </a:moveTo>
                <a:cubicBezTo>
                  <a:pt x="193" y="146"/>
                  <a:pt x="193" y="146"/>
                  <a:pt x="193" y="146"/>
                </a:cubicBezTo>
                <a:cubicBezTo>
                  <a:pt x="193" y="165"/>
                  <a:pt x="193" y="165"/>
                  <a:pt x="193" y="165"/>
                </a:cubicBezTo>
                <a:cubicBezTo>
                  <a:pt x="181" y="165"/>
                  <a:pt x="181" y="165"/>
                  <a:pt x="181" y="165"/>
                </a:cubicBezTo>
                <a:cubicBezTo>
                  <a:pt x="181" y="146"/>
                  <a:pt x="181" y="146"/>
                  <a:pt x="181" y="146"/>
                </a:cubicBezTo>
                <a:close/>
                <a:moveTo>
                  <a:pt x="161" y="146"/>
                </a:moveTo>
                <a:cubicBezTo>
                  <a:pt x="173" y="146"/>
                  <a:pt x="173" y="146"/>
                  <a:pt x="173" y="146"/>
                </a:cubicBezTo>
                <a:cubicBezTo>
                  <a:pt x="173" y="165"/>
                  <a:pt x="173" y="165"/>
                  <a:pt x="173" y="165"/>
                </a:cubicBezTo>
                <a:cubicBezTo>
                  <a:pt x="161" y="165"/>
                  <a:pt x="161" y="165"/>
                  <a:pt x="161" y="165"/>
                </a:cubicBezTo>
                <a:cubicBezTo>
                  <a:pt x="161" y="146"/>
                  <a:pt x="161" y="146"/>
                  <a:pt x="161" y="146"/>
                </a:cubicBezTo>
                <a:close/>
                <a:moveTo>
                  <a:pt x="141" y="146"/>
                </a:moveTo>
                <a:cubicBezTo>
                  <a:pt x="153" y="146"/>
                  <a:pt x="153" y="146"/>
                  <a:pt x="153" y="146"/>
                </a:cubicBezTo>
                <a:cubicBezTo>
                  <a:pt x="153" y="165"/>
                  <a:pt x="153" y="165"/>
                  <a:pt x="153" y="165"/>
                </a:cubicBezTo>
                <a:cubicBezTo>
                  <a:pt x="141" y="165"/>
                  <a:pt x="141" y="165"/>
                  <a:pt x="141" y="165"/>
                </a:cubicBezTo>
                <a:cubicBezTo>
                  <a:pt x="141" y="146"/>
                  <a:pt x="141" y="146"/>
                  <a:pt x="141" y="146"/>
                </a:cubicBezTo>
                <a:close/>
                <a:moveTo>
                  <a:pt x="0" y="280"/>
                </a:moveTo>
                <a:cubicBezTo>
                  <a:pt x="87" y="280"/>
                  <a:pt x="87" y="280"/>
                  <a:pt x="87" y="280"/>
                </a:cubicBezTo>
                <a:cubicBezTo>
                  <a:pt x="87" y="128"/>
                  <a:pt x="87" y="128"/>
                  <a:pt x="87" y="128"/>
                </a:cubicBezTo>
                <a:cubicBezTo>
                  <a:pt x="87" y="60"/>
                  <a:pt x="87" y="60"/>
                  <a:pt x="87" y="60"/>
                </a:cubicBezTo>
                <a:cubicBezTo>
                  <a:pt x="87" y="20"/>
                  <a:pt x="87" y="20"/>
                  <a:pt x="87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60"/>
                  <a:pt x="54" y="60"/>
                  <a:pt x="54" y="60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280"/>
                  <a:pt x="0" y="280"/>
                  <a:pt x="0" y="280"/>
                </a:cubicBezTo>
                <a:close/>
                <a:moveTo>
                  <a:pt x="166" y="207"/>
                </a:moveTo>
                <a:cubicBezTo>
                  <a:pt x="166" y="280"/>
                  <a:pt x="166" y="280"/>
                  <a:pt x="166" y="280"/>
                </a:cubicBezTo>
                <a:cubicBezTo>
                  <a:pt x="226" y="280"/>
                  <a:pt x="226" y="280"/>
                  <a:pt x="226" y="280"/>
                </a:cubicBezTo>
                <a:cubicBezTo>
                  <a:pt x="226" y="207"/>
                  <a:pt x="226" y="207"/>
                  <a:pt x="226" y="207"/>
                </a:cubicBezTo>
                <a:cubicBezTo>
                  <a:pt x="166" y="207"/>
                  <a:pt x="166" y="207"/>
                  <a:pt x="166" y="207"/>
                </a:cubicBezTo>
                <a:close/>
                <a:moveTo>
                  <a:pt x="285" y="280"/>
                </a:moveTo>
                <a:cubicBezTo>
                  <a:pt x="238" y="280"/>
                  <a:pt x="238" y="280"/>
                  <a:pt x="238" y="280"/>
                </a:cubicBezTo>
                <a:cubicBezTo>
                  <a:pt x="238" y="194"/>
                  <a:pt x="238" y="194"/>
                  <a:pt x="238" y="194"/>
                </a:cubicBezTo>
                <a:cubicBezTo>
                  <a:pt x="223" y="194"/>
                  <a:pt x="223" y="194"/>
                  <a:pt x="223" y="194"/>
                </a:cubicBezTo>
                <a:cubicBezTo>
                  <a:pt x="223" y="36"/>
                  <a:pt x="223" y="36"/>
                  <a:pt x="223" y="36"/>
                </a:cubicBezTo>
                <a:cubicBezTo>
                  <a:pt x="285" y="9"/>
                  <a:pt x="285" y="9"/>
                  <a:pt x="285" y="9"/>
                </a:cubicBezTo>
                <a:cubicBezTo>
                  <a:pt x="285" y="280"/>
                  <a:pt x="285" y="280"/>
                  <a:pt x="285" y="280"/>
                </a:cubicBezTo>
                <a:close/>
                <a:moveTo>
                  <a:pt x="139" y="75"/>
                </a:moveTo>
                <a:cubicBezTo>
                  <a:pt x="175" y="75"/>
                  <a:pt x="175" y="75"/>
                  <a:pt x="175" y="75"/>
                </a:cubicBezTo>
                <a:cubicBezTo>
                  <a:pt x="175" y="105"/>
                  <a:pt x="175" y="105"/>
                  <a:pt x="175" y="105"/>
                </a:cubicBezTo>
                <a:cubicBezTo>
                  <a:pt x="195" y="105"/>
                  <a:pt x="195" y="105"/>
                  <a:pt x="195" y="105"/>
                </a:cubicBezTo>
                <a:cubicBezTo>
                  <a:pt x="195" y="131"/>
                  <a:pt x="195" y="131"/>
                  <a:pt x="195" y="131"/>
                </a:cubicBezTo>
                <a:cubicBezTo>
                  <a:pt x="206" y="131"/>
                  <a:pt x="206" y="131"/>
                  <a:pt x="206" y="131"/>
                </a:cubicBezTo>
                <a:cubicBezTo>
                  <a:pt x="206" y="194"/>
                  <a:pt x="206" y="194"/>
                  <a:pt x="206" y="194"/>
                </a:cubicBezTo>
                <a:cubicBezTo>
                  <a:pt x="153" y="194"/>
                  <a:pt x="153" y="194"/>
                  <a:pt x="153" y="194"/>
                </a:cubicBezTo>
                <a:cubicBezTo>
                  <a:pt x="153" y="280"/>
                  <a:pt x="153" y="280"/>
                  <a:pt x="153" y="280"/>
                </a:cubicBezTo>
                <a:cubicBezTo>
                  <a:pt x="106" y="280"/>
                  <a:pt x="106" y="280"/>
                  <a:pt x="106" y="280"/>
                </a:cubicBezTo>
                <a:cubicBezTo>
                  <a:pt x="106" y="131"/>
                  <a:pt x="106" y="131"/>
                  <a:pt x="106" y="131"/>
                </a:cubicBezTo>
                <a:cubicBezTo>
                  <a:pt x="119" y="131"/>
                  <a:pt x="119" y="131"/>
                  <a:pt x="119" y="131"/>
                </a:cubicBezTo>
                <a:cubicBezTo>
                  <a:pt x="119" y="105"/>
                  <a:pt x="119" y="105"/>
                  <a:pt x="119" y="105"/>
                </a:cubicBezTo>
                <a:cubicBezTo>
                  <a:pt x="139" y="105"/>
                  <a:pt x="139" y="105"/>
                  <a:pt x="139" y="105"/>
                </a:cubicBezTo>
                <a:cubicBezTo>
                  <a:pt x="139" y="75"/>
                  <a:pt x="139" y="75"/>
                  <a:pt x="139" y="75"/>
                </a:cubicBezTo>
                <a:close/>
                <a:moveTo>
                  <a:pt x="96" y="31"/>
                </a:moveTo>
                <a:cubicBezTo>
                  <a:pt x="96" y="120"/>
                  <a:pt x="96" y="120"/>
                  <a:pt x="96" y="120"/>
                </a:cubicBezTo>
                <a:cubicBezTo>
                  <a:pt x="109" y="120"/>
                  <a:pt x="109" y="120"/>
                  <a:pt x="109" y="120"/>
                </a:cubicBezTo>
                <a:cubicBezTo>
                  <a:pt x="109" y="97"/>
                  <a:pt x="109" y="97"/>
                  <a:pt x="109" y="97"/>
                </a:cubicBezTo>
                <a:cubicBezTo>
                  <a:pt x="125" y="97"/>
                  <a:pt x="125" y="97"/>
                  <a:pt x="125" y="97"/>
                </a:cubicBezTo>
                <a:cubicBezTo>
                  <a:pt x="125" y="33"/>
                  <a:pt x="125" y="33"/>
                  <a:pt x="125" y="33"/>
                </a:cubicBezTo>
                <a:lnTo>
                  <a:pt x="96" y="31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îṥļíḋè">
            <a:extLst>
              <a:ext uri="{FF2B5EF4-FFF2-40B4-BE49-F238E27FC236}">
                <a16:creationId xmlns:a16="http://schemas.microsoft.com/office/drawing/2014/main" id="{FD6F77AA-1D85-42D5-8486-9F164594D93C}"/>
              </a:ext>
            </a:extLst>
          </p:cNvPr>
          <p:cNvSpPr/>
          <p:nvPr/>
        </p:nvSpPr>
        <p:spPr bwMode="auto">
          <a:xfrm>
            <a:off x="5392476" y="3923998"/>
            <a:ext cx="1936939" cy="2624096"/>
          </a:xfrm>
          <a:custGeom>
            <a:avLst/>
            <a:gdLst>
              <a:gd name="T0" fmla="*/ 16 w 311"/>
              <a:gd name="T1" fmla="*/ 260 h 297"/>
              <a:gd name="T2" fmla="*/ 104 w 311"/>
              <a:gd name="T3" fmla="*/ 150 h 297"/>
              <a:gd name="T4" fmla="*/ 99 w 311"/>
              <a:gd name="T5" fmla="*/ 119 h 297"/>
              <a:gd name="T6" fmla="*/ 140 w 311"/>
              <a:gd name="T7" fmla="*/ 52 h 297"/>
              <a:gd name="T8" fmla="*/ 149 w 311"/>
              <a:gd name="T9" fmla="*/ 38 h 297"/>
              <a:gd name="T10" fmla="*/ 154 w 311"/>
              <a:gd name="T11" fmla="*/ 0 h 297"/>
              <a:gd name="T12" fmla="*/ 159 w 311"/>
              <a:gd name="T13" fmla="*/ 38 h 297"/>
              <a:gd name="T14" fmla="*/ 168 w 311"/>
              <a:gd name="T15" fmla="*/ 52 h 297"/>
              <a:gd name="T16" fmla="*/ 210 w 311"/>
              <a:gd name="T17" fmla="*/ 119 h 297"/>
              <a:gd name="T18" fmla="*/ 206 w 311"/>
              <a:gd name="T19" fmla="*/ 150 h 297"/>
              <a:gd name="T20" fmla="*/ 295 w 311"/>
              <a:gd name="T21" fmla="*/ 260 h 297"/>
              <a:gd name="T22" fmla="*/ 311 w 311"/>
              <a:gd name="T23" fmla="*/ 297 h 297"/>
              <a:gd name="T24" fmla="*/ 0 w 311"/>
              <a:gd name="T25" fmla="*/ 260 h 297"/>
              <a:gd name="T26" fmla="*/ 117 w 311"/>
              <a:gd name="T27" fmla="*/ 142 h 297"/>
              <a:gd name="T28" fmla="*/ 128 w 311"/>
              <a:gd name="T29" fmla="*/ 127 h 297"/>
              <a:gd name="T30" fmla="*/ 135 w 311"/>
              <a:gd name="T31" fmla="*/ 127 h 297"/>
              <a:gd name="T32" fmla="*/ 145 w 311"/>
              <a:gd name="T33" fmla="*/ 142 h 297"/>
              <a:gd name="T34" fmla="*/ 135 w 311"/>
              <a:gd name="T35" fmla="*/ 127 h 297"/>
              <a:gd name="T36" fmla="*/ 151 w 311"/>
              <a:gd name="T37" fmla="*/ 142 h 297"/>
              <a:gd name="T38" fmla="*/ 162 w 311"/>
              <a:gd name="T39" fmla="*/ 127 h 297"/>
              <a:gd name="T40" fmla="*/ 168 w 311"/>
              <a:gd name="T41" fmla="*/ 127 h 297"/>
              <a:gd name="T42" fmla="*/ 178 w 311"/>
              <a:gd name="T43" fmla="*/ 142 h 297"/>
              <a:gd name="T44" fmla="*/ 168 w 311"/>
              <a:gd name="T45" fmla="*/ 127 h 297"/>
              <a:gd name="T46" fmla="*/ 185 w 311"/>
              <a:gd name="T47" fmla="*/ 142 h 297"/>
              <a:gd name="T48" fmla="*/ 196 w 311"/>
              <a:gd name="T49" fmla="*/ 127 h 297"/>
              <a:gd name="T50" fmla="*/ 29 w 311"/>
              <a:gd name="T51" fmla="*/ 167 h 297"/>
              <a:gd name="T52" fmla="*/ 48 w 311"/>
              <a:gd name="T53" fmla="*/ 193 h 297"/>
              <a:gd name="T54" fmla="*/ 29 w 311"/>
              <a:gd name="T55" fmla="*/ 167 h 297"/>
              <a:gd name="T56" fmla="*/ 55 w 311"/>
              <a:gd name="T57" fmla="*/ 193 h 297"/>
              <a:gd name="T58" fmla="*/ 73 w 311"/>
              <a:gd name="T59" fmla="*/ 167 h 297"/>
              <a:gd name="T60" fmla="*/ 81 w 311"/>
              <a:gd name="T61" fmla="*/ 167 h 297"/>
              <a:gd name="T62" fmla="*/ 100 w 311"/>
              <a:gd name="T63" fmla="*/ 193 h 297"/>
              <a:gd name="T64" fmla="*/ 81 w 311"/>
              <a:gd name="T65" fmla="*/ 167 h 297"/>
              <a:gd name="T66" fmla="*/ 214 w 311"/>
              <a:gd name="T67" fmla="*/ 193 h 297"/>
              <a:gd name="T68" fmla="*/ 233 w 311"/>
              <a:gd name="T69" fmla="*/ 167 h 297"/>
              <a:gd name="T70" fmla="*/ 240 w 311"/>
              <a:gd name="T71" fmla="*/ 167 h 297"/>
              <a:gd name="T72" fmla="*/ 259 w 311"/>
              <a:gd name="T73" fmla="*/ 193 h 297"/>
              <a:gd name="T74" fmla="*/ 240 w 311"/>
              <a:gd name="T75" fmla="*/ 167 h 297"/>
              <a:gd name="T76" fmla="*/ 267 w 311"/>
              <a:gd name="T77" fmla="*/ 193 h 297"/>
              <a:gd name="T78" fmla="*/ 285 w 311"/>
              <a:gd name="T79" fmla="*/ 167 h 297"/>
              <a:gd name="T80" fmla="*/ 29 w 311"/>
              <a:gd name="T81" fmla="*/ 220 h 297"/>
              <a:gd name="T82" fmla="*/ 48 w 311"/>
              <a:gd name="T83" fmla="*/ 247 h 297"/>
              <a:gd name="T84" fmla="*/ 29 w 311"/>
              <a:gd name="T85" fmla="*/ 220 h 297"/>
              <a:gd name="T86" fmla="*/ 55 w 311"/>
              <a:gd name="T87" fmla="*/ 247 h 297"/>
              <a:gd name="T88" fmla="*/ 73 w 311"/>
              <a:gd name="T89" fmla="*/ 220 h 297"/>
              <a:gd name="T90" fmla="*/ 81 w 311"/>
              <a:gd name="T91" fmla="*/ 220 h 297"/>
              <a:gd name="T92" fmla="*/ 100 w 311"/>
              <a:gd name="T93" fmla="*/ 247 h 297"/>
              <a:gd name="T94" fmla="*/ 81 w 311"/>
              <a:gd name="T95" fmla="*/ 220 h 297"/>
              <a:gd name="T96" fmla="*/ 214 w 311"/>
              <a:gd name="T97" fmla="*/ 247 h 297"/>
              <a:gd name="T98" fmla="*/ 233 w 311"/>
              <a:gd name="T99" fmla="*/ 220 h 297"/>
              <a:gd name="T100" fmla="*/ 240 w 311"/>
              <a:gd name="T101" fmla="*/ 220 h 297"/>
              <a:gd name="T102" fmla="*/ 259 w 311"/>
              <a:gd name="T103" fmla="*/ 247 h 297"/>
              <a:gd name="T104" fmla="*/ 240 w 311"/>
              <a:gd name="T105" fmla="*/ 220 h 297"/>
              <a:gd name="T106" fmla="*/ 267 w 311"/>
              <a:gd name="T107" fmla="*/ 247 h 297"/>
              <a:gd name="T108" fmla="*/ 285 w 311"/>
              <a:gd name="T109" fmla="*/ 220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1" h="297">
                <a:moveTo>
                  <a:pt x="0" y="260"/>
                </a:moveTo>
                <a:cubicBezTo>
                  <a:pt x="16" y="260"/>
                  <a:pt x="16" y="260"/>
                  <a:pt x="16" y="260"/>
                </a:cubicBezTo>
                <a:cubicBezTo>
                  <a:pt x="16" y="150"/>
                  <a:pt x="16" y="150"/>
                  <a:pt x="16" y="150"/>
                </a:cubicBezTo>
                <a:cubicBezTo>
                  <a:pt x="104" y="150"/>
                  <a:pt x="104" y="150"/>
                  <a:pt x="104" y="150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99" y="119"/>
                  <a:pt x="99" y="119"/>
                  <a:pt x="99" y="119"/>
                </a:cubicBezTo>
                <a:cubicBezTo>
                  <a:pt x="101" y="95"/>
                  <a:pt x="118" y="75"/>
                  <a:pt x="140" y="69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37" y="52"/>
                  <a:pt x="137" y="52"/>
                  <a:pt x="137" y="52"/>
                </a:cubicBezTo>
                <a:cubicBezTo>
                  <a:pt x="138" y="45"/>
                  <a:pt x="143" y="40"/>
                  <a:pt x="149" y="38"/>
                </a:cubicBezTo>
                <a:cubicBezTo>
                  <a:pt x="151" y="0"/>
                  <a:pt x="151" y="0"/>
                  <a:pt x="151" y="0"/>
                </a:cubicBezTo>
                <a:cubicBezTo>
                  <a:pt x="154" y="0"/>
                  <a:pt x="154" y="0"/>
                  <a:pt x="154" y="0"/>
                </a:cubicBezTo>
                <a:cubicBezTo>
                  <a:pt x="157" y="0"/>
                  <a:pt x="157" y="0"/>
                  <a:pt x="157" y="0"/>
                </a:cubicBezTo>
                <a:cubicBezTo>
                  <a:pt x="159" y="38"/>
                  <a:pt x="159" y="38"/>
                  <a:pt x="159" y="38"/>
                </a:cubicBezTo>
                <a:cubicBezTo>
                  <a:pt x="165" y="40"/>
                  <a:pt x="170" y="46"/>
                  <a:pt x="170" y="52"/>
                </a:cubicBezTo>
                <a:cubicBezTo>
                  <a:pt x="168" y="52"/>
                  <a:pt x="168" y="52"/>
                  <a:pt x="168" y="52"/>
                </a:cubicBezTo>
                <a:cubicBezTo>
                  <a:pt x="168" y="69"/>
                  <a:pt x="168" y="69"/>
                  <a:pt x="168" y="69"/>
                </a:cubicBezTo>
                <a:cubicBezTo>
                  <a:pt x="191" y="74"/>
                  <a:pt x="209" y="94"/>
                  <a:pt x="210" y="119"/>
                </a:cubicBezTo>
                <a:cubicBezTo>
                  <a:pt x="206" y="119"/>
                  <a:pt x="206" y="119"/>
                  <a:pt x="206" y="119"/>
                </a:cubicBezTo>
                <a:cubicBezTo>
                  <a:pt x="206" y="150"/>
                  <a:pt x="206" y="150"/>
                  <a:pt x="206" y="150"/>
                </a:cubicBezTo>
                <a:cubicBezTo>
                  <a:pt x="295" y="150"/>
                  <a:pt x="295" y="150"/>
                  <a:pt x="295" y="150"/>
                </a:cubicBezTo>
                <a:cubicBezTo>
                  <a:pt x="295" y="260"/>
                  <a:pt x="295" y="260"/>
                  <a:pt x="295" y="260"/>
                </a:cubicBezTo>
                <a:cubicBezTo>
                  <a:pt x="311" y="260"/>
                  <a:pt x="311" y="260"/>
                  <a:pt x="311" y="260"/>
                </a:cubicBezTo>
                <a:cubicBezTo>
                  <a:pt x="311" y="297"/>
                  <a:pt x="311" y="297"/>
                  <a:pt x="311" y="297"/>
                </a:cubicBezTo>
                <a:cubicBezTo>
                  <a:pt x="0" y="297"/>
                  <a:pt x="0" y="297"/>
                  <a:pt x="0" y="297"/>
                </a:cubicBezTo>
                <a:cubicBezTo>
                  <a:pt x="0" y="260"/>
                  <a:pt x="0" y="260"/>
                  <a:pt x="0" y="260"/>
                </a:cubicBezTo>
                <a:close/>
                <a:moveTo>
                  <a:pt x="117" y="127"/>
                </a:moveTo>
                <a:cubicBezTo>
                  <a:pt x="117" y="142"/>
                  <a:pt x="117" y="142"/>
                  <a:pt x="117" y="142"/>
                </a:cubicBezTo>
                <a:cubicBezTo>
                  <a:pt x="128" y="142"/>
                  <a:pt x="128" y="142"/>
                  <a:pt x="128" y="142"/>
                </a:cubicBezTo>
                <a:cubicBezTo>
                  <a:pt x="128" y="127"/>
                  <a:pt x="128" y="127"/>
                  <a:pt x="128" y="127"/>
                </a:cubicBezTo>
                <a:cubicBezTo>
                  <a:pt x="117" y="127"/>
                  <a:pt x="117" y="127"/>
                  <a:pt x="117" y="127"/>
                </a:cubicBezTo>
                <a:close/>
                <a:moveTo>
                  <a:pt x="135" y="127"/>
                </a:moveTo>
                <a:cubicBezTo>
                  <a:pt x="135" y="142"/>
                  <a:pt x="135" y="142"/>
                  <a:pt x="135" y="142"/>
                </a:cubicBezTo>
                <a:cubicBezTo>
                  <a:pt x="145" y="142"/>
                  <a:pt x="145" y="142"/>
                  <a:pt x="145" y="142"/>
                </a:cubicBezTo>
                <a:cubicBezTo>
                  <a:pt x="145" y="127"/>
                  <a:pt x="145" y="127"/>
                  <a:pt x="145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51" y="127"/>
                </a:moveTo>
                <a:cubicBezTo>
                  <a:pt x="151" y="142"/>
                  <a:pt x="151" y="142"/>
                  <a:pt x="151" y="142"/>
                </a:cubicBezTo>
                <a:cubicBezTo>
                  <a:pt x="162" y="142"/>
                  <a:pt x="162" y="142"/>
                  <a:pt x="162" y="142"/>
                </a:cubicBezTo>
                <a:cubicBezTo>
                  <a:pt x="162" y="127"/>
                  <a:pt x="162" y="127"/>
                  <a:pt x="162" y="127"/>
                </a:cubicBezTo>
                <a:cubicBezTo>
                  <a:pt x="151" y="127"/>
                  <a:pt x="151" y="127"/>
                  <a:pt x="151" y="127"/>
                </a:cubicBezTo>
                <a:close/>
                <a:moveTo>
                  <a:pt x="168" y="127"/>
                </a:moveTo>
                <a:cubicBezTo>
                  <a:pt x="168" y="142"/>
                  <a:pt x="168" y="142"/>
                  <a:pt x="168" y="142"/>
                </a:cubicBezTo>
                <a:cubicBezTo>
                  <a:pt x="178" y="142"/>
                  <a:pt x="178" y="142"/>
                  <a:pt x="178" y="142"/>
                </a:cubicBezTo>
                <a:cubicBezTo>
                  <a:pt x="178" y="127"/>
                  <a:pt x="178" y="127"/>
                  <a:pt x="178" y="127"/>
                </a:cubicBezTo>
                <a:cubicBezTo>
                  <a:pt x="168" y="127"/>
                  <a:pt x="168" y="127"/>
                  <a:pt x="168" y="127"/>
                </a:cubicBezTo>
                <a:close/>
                <a:moveTo>
                  <a:pt x="185" y="127"/>
                </a:moveTo>
                <a:cubicBezTo>
                  <a:pt x="185" y="142"/>
                  <a:pt x="185" y="142"/>
                  <a:pt x="185" y="142"/>
                </a:cubicBezTo>
                <a:cubicBezTo>
                  <a:pt x="196" y="142"/>
                  <a:pt x="196" y="142"/>
                  <a:pt x="196" y="142"/>
                </a:cubicBezTo>
                <a:cubicBezTo>
                  <a:pt x="196" y="127"/>
                  <a:pt x="196" y="127"/>
                  <a:pt x="196" y="127"/>
                </a:cubicBezTo>
                <a:cubicBezTo>
                  <a:pt x="185" y="127"/>
                  <a:pt x="185" y="127"/>
                  <a:pt x="185" y="127"/>
                </a:cubicBezTo>
                <a:close/>
                <a:moveTo>
                  <a:pt x="29" y="167"/>
                </a:moveTo>
                <a:cubicBezTo>
                  <a:pt x="29" y="193"/>
                  <a:pt x="29" y="193"/>
                  <a:pt x="29" y="193"/>
                </a:cubicBezTo>
                <a:cubicBezTo>
                  <a:pt x="48" y="193"/>
                  <a:pt x="48" y="193"/>
                  <a:pt x="48" y="193"/>
                </a:cubicBezTo>
                <a:cubicBezTo>
                  <a:pt x="48" y="167"/>
                  <a:pt x="48" y="167"/>
                  <a:pt x="48" y="167"/>
                </a:cubicBezTo>
                <a:cubicBezTo>
                  <a:pt x="29" y="167"/>
                  <a:pt x="29" y="167"/>
                  <a:pt x="29" y="167"/>
                </a:cubicBezTo>
                <a:close/>
                <a:moveTo>
                  <a:pt x="55" y="167"/>
                </a:moveTo>
                <a:cubicBezTo>
                  <a:pt x="55" y="193"/>
                  <a:pt x="55" y="193"/>
                  <a:pt x="55" y="193"/>
                </a:cubicBezTo>
                <a:cubicBezTo>
                  <a:pt x="73" y="193"/>
                  <a:pt x="73" y="193"/>
                  <a:pt x="73" y="193"/>
                </a:cubicBezTo>
                <a:cubicBezTo>
                  <a:pt x="73" y="167"/>
                  <a:pt x="73" y="167"/>
                  <a:pt x="73" y="167"/>
                </a:cubicBezTo>
                <a:cubicBezTo>
                  <a:pt x="55" y="167"/>
                  <a:pt x="55" y="167"/>
                  <a:pt x="55" y="167"/>
                </a:cubicBezTo>
                <a:close/>
                <a:moveTo>
                  <a:pt x="81" y="167"/>
                </a:moveTo>
                <a:cubicBezTo>
                  <a:pt x="81" y="193"/>
                  <a:pt x="81" y="193"/>
                  <a:pt x="81" y="193"/>
                </a:cubicBezTo>
                <a:cubicBezTo>
                  <a:pt x="100" y="193"/>
                  <a:pt x="100" y="193"/>
                  <a:pt x="100" y="193"/>
                </a:cubicBezTo>
                <a:cubicBezTo>
                  <a:pt x="100" y="167"/>
                  <a:pt x="100" y="167"/>
                  <a:pt x="100" y="167"/>
                </a:cubicBezTo>
                <a:cubicBezTo>
                  <a:pt x="81" y="167"/>
                  <a:pt x="81" y="167"/>
                  <a:pt x="81" y="167"/>
                </a:cubicBezTo>
                <a:close/>
                <a:moveTo>
                  <a:pt x="214" y="167"/>
                </a:moveTo>
                <a:cubicBezTo>
                  <a:pt x="214" y="193"/>
                  <a:pt x="214" y="193"/>
                  <a:pt x="214" y="193"/>
                </a:cubicBezTo>
                <a:cubicBezTo>
                  <a:pt x="233" y="193"/>
                  <a:pt x="233" y="193"/>
                  <a:pt x="233" y="193"/>
                </a:cubicBezTo>
                <a:cubicBezTo>
                  <a:pt x="233" y="167"/>
                  <a:pt x="233" y="167"/>
                  <a:pt x="233" y="167"/>
                </a:cubicBezTo>
                <a:cubicBezTo>
                  <a:pt x="214" y="167"/>
                  <a:pt x="214" y="167"/>
                  <a:pt x="214" y="167"/>
                </a:cubicBezTo>
                <a:close/>
                <a:moveTo>
                  <a:pt x="240" y="167"/>
                </a:moveTo>
                <a:cubicBezTo>
                  <a:pt x="240" y="193"/>
                  <a:pt x="240" y="193"/>
                  <a:pt x="240" y="193"/>
                </a:cubicBezTo>
                <a:cubicBezTo>
                  <a:pt x="259" y="193"/>
                  <a:pt x="259" y="193"/>
                  <a:pt x="259" y="193"/>
                </a:cubicBezTo>
                <a:cubicBezTo>
                  <a:pt x="259" y="167"/>
                  <a:pt x="259" y="167"/>
                  <a:pt x="259" y="167"/>
                </a:cubicBezTo>
                <a:cubicBezTo>
                  <a:pt x="240" y="167"/>
                  <a:pt x="240" y="167"/>
                  <a:pt x="240" y="167"/>
                </a:cubicBezTo>
                <a:close/>
                <a:moveTo>
                  <a:pt x="267" y="167"/>
                </a:moveTo>
                <a:cubicBezTo>
                  <a:pt x="267" y="193"/>
                  <a:pt x="267" y="193"/>
                  <a:pt x="267" y="193"/>
                </a:cubicBezTo>
                <a:cubicBezTo>
                  <a:pt x="285" y="193"/>
                  <a:pt x="285" y="193"/>
                  <a:pt x="285" y="193"/>
                </a:cubicBezTo>
                <a:cubicBezTo>
                  <a:pt x="285" y="167"/>
                  <a:pt x="285" y="167"/>
                  <a:pt x="285" y="167"/>
                </a:cubicBezTo>
                <a:cubicBezTo>
                  <a:pt x="267" y="167"/>
                  <a:pt x="267" y="167"/>
                  <a:pt x="267" y="167"/>
                </a:cubicBezTo>
                <a:close/>
                <a:moveTo>
                  <a:pt x="29" y="220"/>
                </a:moveTo>
                <a:cubicBezTo>
                  <a:pt x="29" y="247"/>
                  <a:pt x="29" y="247"/>
                  <a:pt x="29" y="247"/>
                </a:cubicBezTo>
                <a:cubicBezTo>
                  <a:pt x="48" y="247"/>
                  <a:pt x="48" y="247"/>
                  <a:pt x="48" y="247"/>
                </a:cubicBezTo>
                <a:cubicBezTo>
                  <a:pt x="48" y="220"/>
                  <a:pt x="48" y="220"/>
                  <a:pt x="48" y="220"/>
                </a:cubicBezTo>
                <a:cubicBezTo>
                  <a:pt x="29" y="220"/>
                  <a:pt x="29" y="220"/>
                  <a:pt x="29" y="220"/>
                </a:cubicBezTo>
                <a:close/>
                <a:moveTo>
                  <a:pt x="55" y="220"/>
                </a:moveTo>
                <a:cubicBezTo>
                  <a:pt x="55" y="247"/>
                  <a:pt x="55" y="247"/>
                  <a:pt x="55" y="247"/>
                </a:cubicBezTo>
                <a:cubicBezTo>
                  <a:pt x="73" y="247"/>
                  <a:pt x="73" y="247"/>
                  <a:pt x="73" y="247"/>
                </a:cubicBezTo>
                <a:cubicBezTo>
                  <a:pt x="73" y="220"/>
                  <a:pt x="73" y="220"/>
                  <a:pt x="73" y="220"/>
                </a:cubicBezTo>
                <a:cubicBezTo>
                  <a:pt x="55" y="220"/>
                  <a:pt x="55" y="220"/>
                  <a:pt x="55" y="220"/>
                </a:cubicBezTo>
                <a:close/>
                <a:moveTo>
                  <a:pt x="81" y="220"/>
                </a:moveTo>
                <a:cubicBezTo>
                  <a:pt x="81" y="247"/>
                  <a:pt x="81" y="247"/>
                  <a:pt x="81" y="247"/>
                </a:cubicBezTo>
                <a:cubicBezTo>
                  <a:pt x="100" y="247"/>
                  <a:pt x="100" y="247"/>
                  <a:pt x="100" y="247"/>
                </a:cubicBezTo>
                <a:cubicBezTo>
                  <a:pt x="100" y="220"/>
                  <a:pt x="100" y="220"/>
                  <a:pt x="100" y="220"/>
                </a:cubicBezTo>
                <a:cubicBezTo>
                  <a:pt x="81" y="220"/>
                  <a:pt x="81" y="220"/>
                  <a:pt x="81" y="220"/>
                </a:cubicBezTo>
                <a:close/>
                <a:moveTo>
                  <a:pt x="214" y="220"/>
                </a:moveTo>
                <a:cubicBezTo>
                  <a:pt x="214" y="247"/>
                  <a:pt x="214" y="247"/>
                  <a:pt x="214" y="247"/>
                </a:cubicBezTo>
                <a:cubicBezTo>
                  <a:pt x="233" y="247"/>
                  <a:pt x="233" y="247"/>
                  <a:pt x="233" y="247"/>
                </a:cubicBezTo>
                <a:cubicBezTo>
                  <a:pt x="233" y="220"/>
                  <a:pt x="233" y="220"/>
                  <a:pt x="233" y="220"/>
                </a:cubicBezTo>
                <a:cubicBezTo>
                  <a:pt x="214" y="220"/>
                  <a:pt x="214" y="220"/>
                  <a:pt x="214" y="220"/>
                </a:cubicBezTo>
                <a:close/>
                <a:moveTo>
                  <a:pt x="240" y="220"/>
                </a:moveTo>
                <a:cubicBezTo>
                  <a:pt x="240" y="247"/>
                  <a:pt x="240" y="247"/>
                  <a:pt x="240" y="247"/>
                </a:cubicBezTo>
                <a:cubicBezTo>
                  <a:pt x="259" y="247"/>
                  <a:pt x="259" y="247"/>
                  <a:pt x="259" y="247"/>
                </a:cubicBezTo>
                <a:cubicBezTo>
                  <a:pt x="259" y="220"/>
                  <a:pt x="259" y="220"/>
                  <a:pt x="259" y="220"/>
                </a:cubicBezTo>
                <a:cubicBezTo>
                  <a:pt x="240" y="220"/>
                  <a:pt x="240" y="220"/>
                  <a:pt x="240" y="220"/>
                </a:cubicBezTo>
                <a:close/>
                <a:moveTo>
                  <a:pt x="267" y="220"/>
                </a:moveTo>
                <a:cubicBezTo>
                  <a:pt x="267" y="247"/>
                  <a:pt x="267" y="247"/>
                  <a:pt x="267" y="247"/>
                </a:cubicBezTo>
                <a:cubicBezTo>
                  <a:pt x="285" y="247"/>
                  <a:pt x="285" y="247"/>
                  <a:pt x="285" y="247"/>
                </a:cubicBezTo>
                <a:cubicBezTo>
                  <a:pt x="285" y="220"/>
                  <a:pt x="285" y="220"/>
                  <a:pt x="285" y="220"/>
                </a:cubicBezTo>
                <a:lnTo>
                  <a:pt x="267" y="22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iṧlïḍè">
            <a:extLst>
              <a:ext uri="{FF2B5EF4-FFF2-40B4-BE49-F238E27FC236}">
                <a16:creationId xmlns:a16="http://schemas.microsoft.com/office/drawing/2014/main" id="{E98F002B-B903-4A8D-B0CE-9E955E5DB2B8}"/>
              </a:ext>
            </a:extLst>
          </p:cNvPr>
          <p:cNvSpPr/>
          <p:nvPr/>
        </p:nvSpPr>
        <p:spPr bwMode="auto">
          <a:xfrm>
            <a:off x="821061" y="5452392"/>
            <a:ext cx="1254371" cy="1047800"/>
          </a:xfrm>
          <a:custGeom>
            <a:avLst/>
            <a:gdLst>
              <a:gd name="T0" fmla="*/ 26 w 202"/>
              <a:gd name="T1" fmla="*/ 167 h 167"/>
              <a:gd name="T2" fmla="*/ 111 w 202"/>
              <a:gd name="T3" fmla="*/ 167 h 167"/>
              <a:gd name="T4" fmla="*/ 111 w 202"/>
              <a:gd name="T5" fmla="*/ 115 h 167"/>
              <a:gd name="T6" fmla="*/ 147 w 202"/>
              <a:gd name="T7" fmla="*/ 115 h 167"/>
              <a:gd name="T8" fmla="*/ 147 w 202"/>
              <a:gd name="T9" fmla="*/ 167 h 167"/>
              <a:gd name="T10" fmla="*/ 176 w 202"/>
              <a:gd name="T11" fmla="*/ 167 h 167"/>
              <a:gd name="T12" fmla="*/ 176 w 202"/>
              <a:gd name="T13" fmla="*/ 102 h 167"/>
              <a:gd name="T14" fmla="*/ 202 w 202"/>
              <a:gd name="T15" fmla="*/ 102 h 167"/>
              <a:gd name="T16" fmla="*/ 162 w 202"/>
              <a:gd name="T17" fmla="*/ 61 h 167"/>
              <a:gd name="T18" fmla="*/ 162 w 202"/>
              <a:gd name="T19" fmla="*/ 30 h 167"/>
              <a:gd name="T20" fmla="*/ 166 w 202"/>
              <a:gd name="T21" fmla="*/ 30 h 167"/>
              <a:gd name="T22" fmla="*/ 166 w 202"/>
              <a:gd name="T23" fmla="*/ 22 h 167"/>
              <a:gd name="T24" fmla="*/ 136 w 202"/>
              <a:gd name="T25" fmla="*/ 22 h 167"/>
              <a:gd name="T26" fmla="*/ 136 w 202"/>
              <a:gd name="T27" fmla="*/ 30 h 167"/>
              <a:gd name="T28" fmla="*/ 140 w 202"/>
              <a:gd name="T29" fmla="*/ 30 h 167"/>
              <a:gd name="T30" fmla="*/ 140 w 202"/>
              <a:gd name="T31" fmla="*/ 40 h 167"/>
              <a:gd name="T32" fmla="*/ 101 w 202"/>
              <a:gd name="T33" fmla="*/ 0 h 167"/>
              <a:gd name="T34" fmla="*/ 51 w 202"/>
              <a:gd name="T35" fmla="*/ 51 h 167"/>
              <a:gd name="T36" fmla="*/ 0 w 202"/>
              <a:gd name="T37" fmla="*/ 102 h 167"/>
              <a:gd name="T38" fmla="*/ 26 w 202"/>
              <a:gd name="T39" fmla="*/ 102 h 167"/>
              <a:gd name="T40" fmla="*/ 26 w 202"/>
              <a:gd name="T41" fmla="*/ 167 h 167"/>
              <a:gd name="T42" fmla="*/ 101 w 202"/>
              <a:gd name="T43" fmla="*/ 49 h 167"/>
              <a:gd name="T44" fmla="*/ 112 w 202"/>
              <a:gd name="T45" fmla="*/ 61 h 167"/>
              <a:gd name="T46" fmla="*/ 101 w 202"/>
              <a:gd name="T47" fmla="*/ 72 h 167"/>
              <a:gd name="T48" fmla="*/ 89 w 202"/>
              <a:gd name="T49" fmla="*/ 61 h 167"/>
              <a:gd name="T50" fmla="*/ 101 w 202"/>
              <a:gd name="T51" fmla="*/ 49 h 167"/>
              <a:gd name="T52" fmla="*/ 54 w 202"/>
              <a:gd name="T53" fmla="*/ 117 h 167"/>
              <a:gd name="T54" fmla="*/ 80 w 202"/>
              <a:gd name="T55" fmla="*/ 117 h 167"/>
              <a:gd name="T56" fmla="*/ 80 w 202"/>
              <a:gd name="T57" fmla="*/ 147 h 167"/>
              <a:gd name="T58" fmla="*/ 54 w 202"/>
              <a:gd name="T59" fmla="*/ 147 h 167"/>
              <a:gd name="T60" fmla="*/ 54 w 202"/>
              <a:gd name="T61" fmla="*/ 11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02" h="167">
                <a:moveTo>
                  <a:pt x="26" y="167"/>
                </a:moveTo>
                <a:cubicBezTo>
                  <a:pt x="111" y="167"/>
                  <a:pt x="111" y="167"/>
                  <a:pt x="111" y="167"/>
                </a:cubicBezTo>
                <a:cubicBezTo>
                  <a:pt x="111" y="115"/>
                  <a:pt x="111" y="115"/>
                  <a:pt x="111" y="115"/>
                </a:cubicBezTo>
                <a:cubicBezTo>
                  <a:pt x="147" y="115"/>
                  <a:pt x="147" y="115"/>
                  <a:pt x="147" y="115"/>
                </a:cubicBezTo>
                <a:cubicBezTo>
                  <a:pt x="147" y="167"/>
                  <a:pt x="147" y="167"/>
                  <a:pt x="147" y="167"/>
                </a:cubicBezTo>
                <a:cubicBezTo>
                  <a:pt x="176" y="167"/>
                  <a:pt x="176" y="167"/>
                  <a:pt x="176" y="167"/>
                </a:cubicBezTo>
                <a:cubicBezTo>
                  <a:pt x="176" y="102"/>
                  <a:pt x="176" y="102"/>
                  <a:pt x="176" y="102"/>
                </a:cubicBezTo>
                <a:cubicBezTo>
                  <a:pt x="202" y="102"/>
                  <a:pt x="202" y="102"/>
                  <a:pt x="202" y="102"/>
                </a:cubicBezTo>
                <a:cubicBezTo>
                  <a:pt x="162" y="61"/>
                  <a:pt x="162" y="61"/>
                  <a:pt x="162" y="61"/>
                </a:cubicBezTo>
                <a:cubicBezTo>
                  <a:pt x="162" y="30"/>
                  <a:pt x="162" y="30"/>
                  <a:pt x="162" y="30"/>
                </a:cubicBezTo>
                <a:cubicBezTo>
                  <a:pt x="166" y="30"/>
                  <a:pt x="166" y="30"/>
                  <a:pt x="166" y="30"/>
                </a:cubicBezTo>
                <a:cubicBezTo>
                  <a:pt x="166" y="22"/>
                  <a:pt x="166" y="22"/>
                  <a:pt x="166" y="22"/>
                </a:cubicBezTo>
                <a:cubicBezTo>
                  <a:pt x="136" y="22"/>
                  <a:pt x="136" y="22"/>
                  <a:pt x="136" y="22"/>
                </a:cubicBezTo>
                <a:cubicBezTo>
                  <a:pt x="136" y="30"/>
                  <a:pt x="136" y="30"/>
                  <a:pt x="136" y="30"/>
                </a:cubicBezTo>
                <a:cubicBezTo>
                  <a:pt x="140" y="30"/>
                  <a:pt x="140" y="30"/>
                  <a:pt x="140" y="30"/>
                </a:cubicBezTo>
                <a:cubicBezTo>
                  <a:pt x="140" y="40"/>
                  <a:pt x="140" y="40"/>
                  <a:pt x="140" y="40"/>
                </a:cubicBezTo>
                <a:cubicBezTo>
                  <a:pt x="101" y="0"/>
                  <a:pt x="101" y="0"/>
                  <a:pt x="101" y="0"/>
                </a:cubicBezTo>
                <a:cubicBezTo>
                  <a:pt x="51" y="51"/>
                  <a:pt x="51" y="51"/>
                  <a:pt x="51" y="51"/>
                </a:cubicBezTo>
                <a:cubicBezTo>
                  <a:pt x="0" y="102"/>
                  <a:pt x="0" y="102"/>
                  <a:pt x="0" y="102"/>
                </a:cubicBezTo>
                <a:cubicBezTo>
                  <a:pt x="26" y="102"/>
                  <a:pt x="26" y="102"/>
                  <a:pt x="26" y="102"/>
                </a:cubicBezTo>
                <a:cubicBezTo>
                  <a:pt x="26" y="167"/>
                  <a:pt x="26" y="167"/>
                  <a:pt x="26" y="167"/>
                </a:cubicBezTo>
                <a:close/>
                <a:moveTo>
                  <a:pt x="101" y="49"/>
                </a:moveTo>
                <a:cubicBezTo>
                  <a:pt x="107" y="49"/>
                  <a:pt x="112" y="54"/>
                  <a:pt x="112" y="61"/>
                </a:cubicBezTo>
                <a:cubicBezTo>
                  <a:pt x="112" y="67"/>
                  <a:pt x="107" y="72"/>
                  <a:pt x="101" y="72"/>
                </a:cubicBezTo>
                <a:cubicBezTo>
                  <a:pt x="94" y="72"/>
                  <a:pt x="89" y="67"/>
                  <a:pt x="89" y="61"/>
                </a:cubicBezTo>
                <a:cubicBezTo>
                  <a:pt x="89" y="54"/>
                  <a:pt x="94" y="49"/>
                  <a:pt x="101" y="49"/>
                </a:cubicBezTo>
                <a:close/>
                <a:moveTo>
                  <a:pt x="54" y="117"/>
                </a:moveTo>
                <a:cubicBezTo>
                  <a:pt x="80" y="117"/>
                  <a:pt x="80" y="117"/>
                  <a:pt x="80" y="117"/>
                </a:cubicBezTo>
                <a:cubicBezTo>
                  <a:pt x="80" y="147"/>
                  <a:pt x="80" y="147"/>
                  <a:pt x="80" y="147"/>
                </a:cubicBezTo>
                <a:cubicBezTo>
                  <a:pt x="54" y="147"/>
                  <a:pt x="54" y="147"/>
                  <a:pt x="54" y="147"/>
                </a:cubicBezTo>
                <a:lnTo>
                  <a:pt x="54" y="117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iś1íḑé">
            <a:extLst>
              <a:ext uri="{FF2B5EF4-FFF2-40B4-BE49-F238E27FC236}">
                <a16:creationId xmlns:a16="http://schemas.microsoft.com/office/drawing/2014/main" id="{8D990C3D-6323-4115-8A8A-DAA38D248FAA}"/>
              </a:ext>
            </a:extLst>
          </p:cNvPr>
          <p:cNvSpPr/>
          <p:nvPr/>
        </p:nvSpPr>
        <p:spPr bwMode="auto">
          <a:xfrm>
            <a:off x="8490978" y="4913523"/>
            <a:ext cx="1649542" cy="1571701"/>
          </a:xfrm>
          <a:custGeom>
            <a:avLst/>
            <a:gdLst>
              <a:gd name="T0" fmla="*/ 56 w 265"/>
              <a:gd name="T1" fmla="*/ 96 h 251"/>
              <a:gd name="T2" fmla="*/ 211 w 265"/>
              <a:gd name="T3" fmla="*/ 250 h 251"/>
              <a:gd name="T4" fmla="*/ 65 w 265"/>
              <a:gd name="T5" fmla="*/ 250 h 251"/>
              <a:gd name="T6" fmla="*/ 144 w 265"/>
              <a:gd name="T7" fmla="*/ 223 h 251"/>
              <a:gd name="T8" fmla="*/ 128 w 265"/>
              <a:gd name="T9" fmla="*/ 251 h 251"/>
              <a:gd name="T10" fmla="*/ 19 w 265"/>
              <a:gd name="T11" fmla="*/ 210 h 251"/>
              <a:gd name="T12" fmla="*/ 19 w 265"/>
              <a:gd name="T13" fmla="*/ 174 h 251"/>
              <a:gd name="T14" fmla="*/ 19 w 265"/>
              <a:gd name="T15" fmla="*/ 139 h 251"/>
              <a:gd name="T16" fmla="*/ 19 w 265"/>
              <a:gd name="T17" fmla="*/ 104 h 251"/>
              <a:gd name="T18" fmla="*/ 19 w 265"/>
              <a:gd name="T19" fmla="*/ 69 h 251"/>
              <a:gd name="T20" fmla="*/ 9 w 265"/>
              <a:gd name="T21" fmla="*/ 37 h 251"/>
              <a:gd name="T22" fmla="*/ 19 w 265"/>
              <a:gd name="T23" fmla="*/ 250 h 251"/>
              <a:gd name="T24" fmla="*/ 19 w 265"/>
              <a:gd name="T25" fmla="*/ 210 h 251"/>
              <a:gd name="T26" fmla="*/ 201 w 265"/>
              <a:gd name="T27" fmla="*/ 84 h 251"/>
              <a:gd name="T28" fmla="*/ 157 w 265"/>
              <a:gd name="T29" fmla="*/ 84 h 251"/>
              <a:gd name="T30" fmla="*/ 175 w 265"/>
              <a:gd name="T31" fmla="*/ 70 h 251"/>
              <a:gd name="T32" fmla="*/ 183 w 265"/>
              <a:gd name="T33" fmla="*/ 70 h 251"/>
              <a:gd name="T34" fmla="*/ 183 w 265"/>
              <a:gd name="T35" fmla="*/ 70 h 251"/>
              <a:gd name="T36" fmla="*/ 201 w 265"/>
              <a:gd name="T37" fmla="*/ 61 h 251"/>
              <a:gd name="T38" fmla="*/ 157 w 265"/>
              <a:gd name="T39" fmla="*/ 61 h 251"/>
              <a:gd name="T40" fmla="*/ 175 w 265"/>
              <a:gd name="T41" fmla="*/ 47 h 251"/>
              <a:gd name="T42" fmla="*/ 183 w 265"/>
              <a:gd name="T43" fmla="*/ 47 h 251"/>
              <a:gd name="T44" fmla="*/ 183 w 265"/>
              <a:gd name="T45" fmla="*/ 47 h 251"/>
              <a:gd name="T46" fmla="*/ 90 w 265"/>
              <a:gd name="T47" fmla="*/ 177 h 251"/>
              <a:gd name="T48" fmla="*/ 181 w 265"/>
              <a:gd name="T49" fmla="*/ 215 h 251"/>
              <a:gd name="T50" fmla="*/ 97 w 265"/>
              <a:gd name="T51" fmla="*/ 215 h 251"/>
              <a:gd name="T52" fmla="*/ 115 w 265"/>
              <a:gd name="T53" fmla="*/ 201 h 251"/>
              <a:gd name="T54" fmla="*/ 115 w 265"/>
              <a:gd name="T55" fmla="*/ 201 h 251"/>
              <a:gd name="T56" fmla="*/ 144 w 265"/>
              <a:gd name="T57" fmla="*/ 201 h 251"/>
              <a:gd name="T58" fmla="*/ 163 w 265"/>
              <a:gd name="T59" fmla="*/ 215 h 251"/>
              <a:gd name="T60" fmla="*/ 79 w 265"/>
              <a:gd name="T61" fmla="*/ 215 h 251"/>
              <a:gd name="T62" fmla="*/ 170 w 265"/>
              <a:gd name="T63" fmla="*/ 177 h 251"/>
              <a:gd name="T64" fmla="*/ 170 w 265"/>
              <a:gd name="T65" fmla="*/ 177 h 251"/>
              <a:gd name="T66" fmla="*/ 108 w 265"/>
              <a:gd name="T67" fmla="*/ 177 h 251"/>
              <a:gd name="T68" fmla="*/ 126 w 265"/>
              <a:gd name="T69" fmla="*/ 192 h 251"/>
              <a:gd name="T70" fmla="*/ 133 w 265"/>
              <a:gd name="T71" fmla="*/ 192 h 251"/>
              <a:gd name="T72" fmla="*/ 152 w 265"/>
              <a:gd name="T73" fmla="*/ 177 h 251"/>
              <a:gd name="T74" fmla="*/ 152 w 265"/>
              <a:gd name="T75" fmla="*/ 177 h 251"/>
              <a:gd name="T76" fmla="*/ 90 w 265"/>
              <a:gd name="T77" fmla="*/ 129 h 251"/>
              <a:gd name="T78" fmla="*/ 181 w 265"/>
              <a:gd name="T79" fmla="*/ 167 h 251"/>
              <a:gd name="T80" fmla="*/ 97 w 265"/>
              <a:gd name="T81" fmla="*/ 167 h 251"/>
              <a:gd name="T82" fmla="*/ 115 w 265"/>
              <a:gd name="T83" fmla="*/ 152 h 251"/>
              <a:gd name="T84" fmla="*/ 115 w 265"/>
              <a:gd name="T85" fmla="*/ 152 h 251"/>
              <a:gd name="T86" fmla="*/ 144 w 265"/>
              <a:gd name="T87" fmla="*/ 152 h 251"/>
              <a:gd name="T88" fmla="*/ 163 w 265"/>
              <a:gd name="T89" fmla="*/ 167 h 251"/>
              <a:gd name="T90" fmla="*/ 79 w 265"/>
              <a:gd name="T91" fmla="*/ 167 h 251"/>
              <a:gd name="T92" fmla="*/ 170 w 265"/>
              <a:gd name="T93" fmla="*/ 129 h 251"/>
              <a:gd name="T94" fmla="*/ 170 w 265"/>
              <a:gd name="T95" fmla="*/ 129 h 251"/>
              <a:gd name="T96" fmla="*/ 108 w 265"/>
              <a:gd name="T97" fmla="*/ 129 h 251"/>
              <a:gd name="T98" fmla="*/ 126 w 265"/>
              <a:gd name="T99" fmla="*/ 143 h 251"/>
              <a:gd name="T100" fmla="*/ 133 w 265"/>
              <a:gd name="T101" fmla="*/ 143 h 251"/>
              <a:gd name="T102" fmla="*/ 152 w 265"/>
              <a:gd name="T103" fmla="*/ 129 h 251"/>
              <a:gd name="T104" fmla="*/ 152 w 265"/>
              <a:gd name="T105" fmla="*/ 129 h 251"/>
              <a:gd name="T106" fmla="*/ 228 w 265"/>
              <a:gd name="T107" fmla="*/ 37 h 251"/>
              <a:gd name="T108" fmla="*/ 265 w 265"/>
              <a:gd name="T109" fmla="*/ 0 h 251"/>
              <a:gd name="T110" fmla="*/ 95 w 265"/>
              <a:gd name="T111" fmla="*/ 18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65" h="251">
                <a:moveTo>
                  <a:pt x="47" y="250"/>
                </a:moveTo>
                <a:cubicBezTo>
                  <a:pt x="47" y="106"/>
                  <a:pt x="47" y="106"/>
                  <a:pt x="47" y="106"/>
                </a:cubicBezTo>
                <a:cubicBezTo>
                  <a:pt x="47" y="96"/>
                  <a:pt x="47" y="96"/>
                  <a:pt x="47" y="96"/>
                </a:cubicBezTo>
                <a:cubicBezTo>
                  <a:pt x="56" y="96"/>
                  <a:pt x="56" y="96"/>
                  <a:pt x="56" y="96"/>
                </a:cubicBezTo>
                <a:cubicBezTo>
                  <a:pt x="202" y="96"/>
                  <a:pt x="202" y="96"/>
                  <a:pt x="202" y="96"/>
                </a:cubicBezTo>
                <a:cubicBezTo>
                  <a:pt x="211" y="96"/>
                  <a:pt x="211" y="96"/>
                  <a:pt x="211" y="96"/>
                </a:cubicBezTo>
                <a:cubicBezTo>
                  <a:pt x="211" y="106"/>
                  <a:pt x="211" y="106"/>
                  <a:pt x="211" y="106"/>
                </a:cubicBezTo>
                <a:cubicBezTo>
                  <a:pt x="211" y="250"/>
                  <a:pt x="211" y="250"/>
                  <a:pt x="211" y="250"/>
                </a:cubicBezTo>
                <a:cubicBezTo>
                  <a:pt x="192" y="250"/>
                  <a:pt x="192" y="250"/>
                  <a:pt x="192" y="250"/>
                </a:cubicBezTo>
                <a:cubicBezTo>
                  <a:pt x="192" y="115"/>
                  <a:pt x="192" y="115"/>
                  <a:pt x="192" y="115"/>
                </a:cubicBezTo>
                <a:cubicBezTo>
                  <a:pt x="65" y="115"/>
                  <a:pt x="65" y="115"/>
                  <a:pt x="65" y="115"/>
                </a:cubicBezTo>
                <a:cubicBezTo>
                  <a:pt x="65" y="250"/>
                  <a:pt x="65" y="250"/>
                  <a:pt x="65" y="250"/>
                </a:cubicBezTo>
                <a:cubicBezTo>
                  <a:pt x="47" y="250"/>
                  <a:pt x="47" y="250"/>
                  <a:pt x="47" y="250"/>
                </a:cubicBezTo>
                <a:close/>
                <a:moveTo>
                  <a:pt x="132" y="251"/>
                </a:moveTo>
                <a:cubicBezTo>
                  <a:pt x="144" y="251"/>
                  <a:pt x="144" y="251"/>
                  <a:pt x="144" y="251"/>
                </a:cubicBezTo>
                <a:cubicBezTo>
                  <a:pt x="144" y="223"/>
                  <a:pt x="144" y="223"/>
                  <a:pt x="144" y="223"/>
                </a:cubicBezTo>
                <a:cubicBezTo>
                  <a:pt x="132" y="223"/>
                  <a:pt x="132" y="223"/>
                  <a:pt x="132" y="223"/>
                </a:cubicBezTo>
                <a:cubicBezTo>
                  <a:pt x="132" y="251"/>
                  <a:pt x="132" y="251"/>
                  <a:pt x="132" y="251"/>
                </a:cubicBezTo>
                <a:close/>
                <a:moveTo>
                  <a:pt x="116" y="251"/>
                </a:moveTo>
                <a:cubicBezTo>
                  <a:pt x="128" y="251"/>
                  <a:pt x="128" y="251"/>
                  <a:pt x="128" y="251"/>
                </a:cubicBezTo>
                <a:cubicBezTo>
                  <a:pt x="128" y="223"/>
                  <a:pt x="128" y="223"/>
                  <a:pt x="128" y="223"/>
                </a:cubicBezTo>
                <a:cubicBezTo>
                  <a:pt x="116" y="223"/>
                  <a:pt x="116" y="223"/>
                  <a:pt x="116" y="223"/>
                </a:cubicBezTo>
                <a:cubicBezTo>
                  <a:pt x="116" y="251"/>
                  <a:pt x="116" y="251"/>
                  <a:pt x="116" y="251"/>
                </a:cubicBezTo>
                <a:close/>
                <a:moveTo>
                  <a:pt x="19" y="210"/>
                </a:moveTo>
                <a:cubicBezTo>
                  <a:pt x="19" y="192"/>
                  <a:pt x="19" y="192"/>
                  <a:pt x="19" y="192"/>
                </a:cubicBezTo>
                <a:cubicBezTo>
                  <a:pt x="34" y="192"/>
                  <a:pt x="34" y="192"/>
                  <a:pt x="34" y="192"/>
                </a:cubicBezTo>
                <a:cubicBezTo>
                  <a:pt x="34" y="174"/>
                  <a:pt x="34" y="174"/>
                  <a:pt x="34" y="174"/>
                </a:cubicBezTo>
                <a:cubicBezTo>
                  <a:pt x="19" y="174"/>
                  <a:pt x="19" y="174"/>
                  <a:pt x="19" y="174"/>
                </a:cubicBezTo>
                <a:cubicBezTo>
                  <a:pt x="19" y="157"/>
                  <a:pt x="19" y="157"/>
                  <a:pt x="19" y="157"/>
                </a:cubicBezTo>
                <a:cubicBezTo>
                  <a:pt x="34" y="157"/>
                  <a:pt x="34" y="157"/>
                  <a:pt x="34" y="157"/>
                </a:cubicBezTo>
                <a:cubicBezTo>
                  <a:pt x="34" y="139"/>
                  <a:pt x="34" y="139"/>
                  <a:pt x="34" y="139"/>
                </a:cubicBezTo>
                <a:cubicBezTo>
                  <a:pt x="19" y="139"/>
                  <a:pt x="19" y="139"/>
                  <a:pt x="19" y="139"/>
                </a:cubicBezTo>
                <a:cubicBezTo>
                  <a:pt x="19" y="122"/>
                  <a:pt x="19" y="122"/>
                  <a:pt x="19" y="122"/>
                </a:cubicBezTo>
                <a:cubicBezTo>
                  <a:pt x="34" y="122"/>
                  <a:pt x="34" y="122"/>
                  <a:pt x="34" y="122"/>
                </a:cubicBezTo>
                <a:cubicBezTo>
                  <a:pt x="34" y="104"/>
                  <a:pt x="34" y="104"/>
                  <a:pt x="34" y="104"/>
                </a:cubicBezTo>
                <a:cubicBezTo>
                  <a:pt x="19" y="104"/>
                  <a:pt x="19" y="104"/>
                  <a:pt x="19" y="104"/>
                </a:cubicBezTo>
                <a:cubicBezTo>
                  <a:pt x="19" y="87"/>
                  <a:pt x="19" y="87"/>
                  <a:pt x="19" y="87"/>
                </a:cubicBezTo>
                <a:cubicBezTo>
                  <a:pt x="75" y="87"/>
                  <a:pt x="75" y="87"/>
                  <a:pt x="75" y="87"/>
                </a:cubicBezTo>
                <a:cubicBezTo>
                  <a:pt x="75" y="69"/>
                  <a:pt x="75" y="69"/>
                  <a:pt x="75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19" y="56"/>
                  <a:pt x="19" y="56"/>
                  <a:pt x="19" y="56"/>
                </a:cubicBezTo>
                <a:cubicBezTo>
                  <a:pt x="75" y="56"/>
                  <a:pt x="75" y="56"/>
                  <a:pt x="75" y="56"/>
                </a:cubicBezTo>
                <a:cubicBezTo>
                  <a:pt x="75" y="37"/>
                  <a:pt x="75" y="37"/>
                  <a:pt x="75" y="37"/>
                </a:cubicBezTo>
                <a:cubicBezTo>
                  <a:pt x="9" y="37"/>
                  <a:pt x="9" y="37"/>
                  <a:pt x="9" y="37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250"/>
                  <a:pt x="0" y="250"/>
                  <a:pt x="0" y="250"/>
                </a:cubicBezTo>
                <a:cubicBezTo>
                  <a:pt x="19" y="250"/>
                  <a:pt x="19" y="250"/>
                  <a:pt x="19" y="250"/>
                </a:cubicBezTo>
                <a:cubicBezTo>
                  <a:pt x="19" y="228"/>
                  <a:pt x="19" y="228"/>
                  <a:pt x="19" y="228"/>
                </a:cubicBezTo>
                <a:cubicBezTo>
                  <a:pt x="34" y="228"/>
                  <a:pt x="34" y="228"/>
                  <a:pt x="34" y="228"/>
                </a:cubicBezTo>
                <a:cubicBezTo>
                  <a:pt x="34" y="210"/>
                  <a:pt x="34" y="210"/>
                  <a:pt x="34" y="210"/>
                </a:cubicBezTo>
                <a:cubicBezTo>
                  <a:pt x="19" y="210"/>
                  <a:pt x="19" y="210"/>
                  <a:pt x="19" y="210"/>
                </a:cubicBezTo>
                <a:close/>
                <a:moveTo>
                  <a:pt x="201" y="70"/>
                </a:moveTo>
                <a:cubicBezTo>
                  <a:pt x="212" y="70"/>
                  <a:pt x="212" y="70"/>
                  <a:pt x="212" y="70"/>
                </a:cubicBezTo>
                <a:cubicBezTo>
                  <a:pt x="212" y="84"/>
                  <a:pt x="212" y="84"/>
                  <a:pt x="212" y="84"/>
                </a:cubicBezTo>
                <a:cubicBezTo>
                  <a:pt x="201" y="84"/>
                  <a:pt x="201" y="84"/>
                  <a:pt x="201" y="84"/>
                </a:cubicBezTo>
                <a:cubicBezTo>
                  <a:pt x="201" y="70"/>
                  <a:pt x="201" y="70"/>
                  <a:pt x="201" y="70"/>
                </a:cubicBezTo>
                <a:close/>
                <a:moveTo>
                  <a:pt x="146" y="70"/>
                </a:moveTo>
                <a:cubicBezTo>
                  <a:pt x="150" y="70"/>
                  <a:pt x="153" y="70"/>
                  <a:pt x="157" y="70"/>
                </a:cubicBezTo>
                <a:cubicBezTo>
                  <a:pt x="157" y="75"/>
                  <a:pt x="157" y="80"/>
                  <a:pt x="157" y="84"/>
                </a:cubicBezTo>
                <a:cubicBezTo>
                  <a:pt x="153" y="84"/>
                  <a:pt x="150" y="84"/>
                  <a:pt x="146" y="84"/>
                </a:cubicBezTo>
                <a:cubicBezTo>
                  <a:pt x="146" y="80"/>
                  <a:pt x="146" y="75"/>
                  <a:pt x="146" y="70"/>
                </a:cubicBezTo>
                <a:close/>
                <a:moveTo>
                  <a:pt x="164" y="70"/>
                </a:moveTo>
                <a:cubicBezTo>
                  <a:pt x="168" y="70"/>
                  <a:pt x="172" y="70"/>
                  <a:pt x="175" y="70"/>
                </a:cubicBezTo>
                <a:cubicBezTo>
                  <a:pt x="175" y="75"/>
                  <a:pt x="175" y="80"/>
                  <a:pt x="175" y="84"/>
                </a:cubicBezTo>
                <a:cubicBezTo>
                  <a:pt x="172" y="84"/>
                  <a:pt x="168" y="84"/>
                  <a:pt x="164" y="84"/>
                </a:cubicBezTo>
                <a:cubicBezTo>
                  <a:pt x="164" y="80"/>
                  <a:pt x="164" y="75"/>
                  <a:pt x="164" y="70"/>
                </a:cubicBezTo>
                <a:close/>
                <a:moveTo>
                  <a:pt x="183" y="70"/>
                </a:moveTo>
                <a:cubicBezTo>
                  <a:pt x="186" y="70"/>
                  <a:pt x="190" y="70"/>
                  <a:pt x="194" y="70"/>
                </a:cubicBezTo>
                <a:cubicBezTo>
                  <a:pt x="194" y="75"/>
                  <a:pt x="194" y="80"/>
                  <a:pt x="194" y="84"/>
                </a:cubicBezTo>
                <a:cubicBezTo>
                  <a:pt x="190" y="84"/>
                  <a:pt x="186" y="84"/>
                  <a:pt x="183" y="84"/>
                </a:cubicBezTo>
                <a:cubicBezTo>
                  <a:pt x="183" y="80"/>
                  <a:pt x="183" y="75"/>
                  <a:pt x="183" y="70"/>
                </a:cubicBezTo>
                <a:close/>
                <a:moveTo>
                  <a:pt x="201" y="47"/>
                </a:moveTo>
                <a:cubicBezTo>
                  <a:pt x="212" y="47"/>
                  <a:pt x="212" y="47"/>
                  <a:pt x="212" y="47"/>
                </a:cubicBezTo>
                <a:cubicBezTo>
                  <a:pt x="212" y="61"/>
                  <a:pt x="212" y="61"/>
                  <a:pt x="212" y="61"/>
                </a:cubicBezTo>
                <a:cubicBezTo>
                  <a:pt x="201" y="61"/>
                  <a:pt x="201" y="61"/>
                  <a:pt x="201" y="61"/>
                </a:cubicBezTo>
                <a:cubicBezTo>
                  <a:pt x="201" y="47"/>
                  <a:pt x="201" y="47"/>
                  <a:pt x="201" y="47"/>
                </a:cubicBezTo>
                <a:close/>
                <a:moveTo>
                  <a:pt x="146" y="47"/>
                </a:moveTo>
                <a:cubicBezTo>
                  <a:pt x="150" y="47"/>
                  <a:pt x="153" y="47"/>
                  <a:pt x="157" y="47"/>
                </a:cubicBezTo>
                <a:cubicBezTo>
                  <a:pt x="157" y="51"/>
                  <a:pt x="157" y="56"/>
                  <a:pt x="157" y="61"/>
                </a:cubicBezTo>
                <a:cubicBezTo>
                  <a:pt x="153" y="61"/>
                  <a:pt x="150" y="61"/>
                  <a:pt x="146" y="61"/>
                </a:cubicBezTo>
                <a:cubicBezTo>
                  <a:pt x="146" y="56"/>
                  <a:pt x="146" y="51"/>
                  <a:pt x="146" y="47"/>
                </a:cubicBezTo>
                <a:close/>
                <a:moveTo>
                  <a:pt x="164" y="47"/>
                </a:moveTo>
                <a:cubicBezTo>
                  <a:pt x="168" y="47"/>
                  <a:pt x="172" y="47"/>
                  <a:pt x="175" y="47"/>
                </a:cubicBezTo>
                <a:cubicBezTo>
                  <a:pt x="175" y="51"/>
                  <a:pt x="175" y="56"/>
                  <a:pt x="175" y="61"/>
                </a:cubicBezTo>
                <a:cubicBezTo>
                  <a:pt x="172" y="61"/>
                  <a:pt x="168" y="61"/>
                  <a:pt x="164" y="61"/>
                </a:cubicBezTo>
                <a:cubicBezTo>
                  <a:pt x="164" y="56"/>
                  <a:pt x="164" y="51"/>
                  <a:pt x="164" y="47"/>
                </a:cubicBezTo>
                <a:close/>
                <a:moveTo>
                  <a:pt x="183" y="47"/>
                </a:moveTo>
                <a:cubicBezTo>
                  <a:pt x="186" y="47"/>
                  <a:pt x="190" y="47"/>
                  <a:pt x="194" y="47"/>
                </a:cubicBezTo>
                <a:cubicBezTo>
                  <a:pt x="194" y="51"/>
                  <a:pt x="194" y="56"/>
                  <a:pt x="194" y="61"/>
                </a:cubicBezTo>
                <a:cubicBezTo>
                  <a:pt x="190" y="61"/>
                  <a:pt x="186" y="61"/>
                  <a:pt x="183" y="61"/>
                </a:cubicBezTo>
                <a:cubicBezTo>
                  <a:pt x="183" y="56"/>
                  <a:pt x="183" y="51"/>
                  <a:pt x="183" y="47"/>
                </a:cubicBezTo>
                <a:close/>
                <a:moveTo>
                  <a:pt x="79" y="177"/>
                </a:moveTo>
                <a:cubicBezTo>
                  <a:pt x="79" y="192"/>
                  <a:pt x="79" y="192"/>
                  <a:pt x="79" y="192"/>
                </a:cubicBezTo>
                <a:cubicBezTo>
                  <a:pt x="90" y="192"/>
                  <a:pt x="90" y="192"/>
                  <a:pt x="90" y="192"/>
                </a:cubicBezTo>
                <a:cubicBezTo>
                  <a:pt x="90" y="177"/>
                  <a:pt x="90" y="177"/>
                  <a:pt x="90" y="177"/>
                </a:cubicBezTo>
                <a:cubicBezTo>
                  <a:pt x="79" y="177"/>
                  <a:pt x="79" y="177"/>
                  <a:pt x="79" y="177"/>
                </a:cubicBezTo>
                <a:close/>
                <a:moveTo>
                  <a:pt x="170" y="201"/>
                </a:moveTo>
                <a:cubicBezTo>
                  <a:pt x="170" y="215"/>
                  <a:pt x="170" y="215"/>
                  <a:pt x="170" y="215"/>
                </a:cubicBezTo>
                <a:cubicBezTo>
                  <a:pt x="181" y="215"/>
                  <a:pt x="181" y="215"/>
                  <a:pt x="181" y="215"/>
                </a:cubicBezTo>
                <a:cubicBezTo>
                  <a:pt x="181" y="201"/>
                  <a:pt x="181" y="201"/>
                  <a:pt x="181" y="201"/>
                </a:cubicBezTo>
                <a:cubicBezTo>
                  <a:pt x="170" y="201"/>
                  <a:pt x="170" y="201"/>
                  <a:pt x="170" y="201"/>
                </a:cubicBezTo>
                <a:close/>
                <a:moveTo>
                  <a:pt x="97" y="201"/>
                </a:moveTo>
                <a:cubicBezTo>
                  <a:pt x="97" y="205"/>
                  <a:pt x="97" y="210"/>
                  <a:pt x="97" y="215"/>
                </a:cubicBezTo>
                <a:cubicBezTo>
                  <a:pt x="101" y="215"/>
                  <a:pt x="104" y="215"/>
                  <a:pt x="108" y="215"/>
                </a:cubicBezTo>
                <a:cubicBezTo>
                  <a:pt x="108" y="210"/>
                  <a:pt x="108" y="205"/>
                  <a:pt x="108" y="201"/>
                </a:cubicBezTo>
                <a:cubicBezTo>
                  <a:pt x="104" y="201"/>
                  <a:pt x="101" y="201"/>
                  <a:pt x="97" y="201"/>
                </a:cubicBezTo>
                <a:close/>
                <a:moveTo>
                  <a:pt x="115" y="201"/>
                </a:moveTo>
                <a:cubicBezTo>
                  <a:pt x="115" y="205"/>
                  <a:pt x="115" y="210"/>
                  <a:pt x="115" y="215"/>
                </a:cubicBezTo>
                <a:cubicBezTo>
                  <a:pt x="119" y="215"/>
                  <a:pt x="123" y="215"/>
                  <a:pt x="126" y="215"/>
                </a:cubicBezTo>
                <a:cubicBezTo>
                  <a:pt x="126" y="210"/>
                  <a:pt x="126" y="205"/>
                  <a:pt x="126" y="201"/>
                </a:cubicBezTo>
                <a:cubicBezTo>
                  <a:pt x="123" y="201"/>
                  <a:pt x="119" y="201"/>
                  <a:pt x="115" y="201"/>
                </a:cubicBezTo>
                <a:close/>
                <a:moveTo>
                  <a:pt x="133" y="201"/>
                </a:moveTo>
                <a:cubicBezTo>
                  <a:pt x="133" y="205"/>
                  <a:pt x="133" y="210"/>
                  <a:pt x="133" y="215"/>
                </a:cubicBezTo>
                <a:cubicBezTo>
                  <a:pt x="137" y="215"/>
                  <a:pt x="141" y="215"/>
                  <a:pt x="144" y="215"/>
                </a:cubicBezTo>
                <a:cubicBezTo>
                  <a:pt x="144" y="210"/>
                  <a:pt x="144" y="205"/>
                  <a:pt x="144" y="201"/>
                </a:cubicBezTo>
                <a:cubicBezTo>
                  <a:pt x="141" y="201"/>
                  <a:pt x="137" y="201"/>
                  <a:pt x="133" y="201"/>
                </a:cubicBezTo>
                <a:close/>
                <a:moveTo>
                  <a:pt x="152" y="201"/>
                </a:moveTo>
                <a:cubicBezTo>
                  <a:pt x="152" y="205"/>
                  <a:pt x="152" y="210"/>
                  <a:pt x="152" y="215"/>
                </a:cubicBezTo>
                <a:cubicBezTo>
                  <a:pt x="155" y="215"/>
                  <a:pt x="159" y="215"/>
                  <a:pt x="163" y="215"/>
                </a:cubicBezTo>
                <a:cubicBezTo>
                  <a:pt x="163" y="210"/>
                  <a:pt x="163" y="205"/>
                  <a:pt x="163" y="201"/>
                </a:cubicBezTo>
                <a:cubicBezTo>
                  <a:pt x="159" y="201"/>
                  <a:pt x="155" y="201"/>
                  <a:pt x="152" y="201"/>
                </a:cubicBezTo>
                <a:close/>
                <a:moveTo>
                  <a:pt x="79" y="201"/>
                </a:moveTo>
                <a:cubicBezTo>
                  <a:pt x="79" y="215"/>
                  <a:pt x="79" y="215"/>
                  <a:pt x="79" y="215"/>
                </a:cubicBezTo>
                <a:cubicBezTo>
                  <a:pt x="90" y="215"/>
                  <a:pt x="90" y="215"/>
                  <a:pt x="90" y="215"/>
                </a:cubicBezTo>
                <a:cubicBezTo>
                  <a:pt x="90" y="201"/>
                  <a:pt x="90" y="201"/>
                  <a:pt x="90" y="201"/>
                </a:cubicBezTo>
                <a:cubicBezTo>
                  <a:pt x="79" y="201"/>
                  <a:pt x="79" y="201"/>
                  <a:pt x="79" y="201"/>
                </a:cubicBezTo>
                <a:close/>
                <a:moveTo>
                  <a:pt x="170" y="177"/>
                </a:moveTo>
                <a:cubicBezTo>
                  <a:pt x="170" y="192"/>
                  <a:pt x="170" y="192"/>
                  <a:pt x="170" y="192"/>
                </a:cubicBezTo>
                <a:cubicBezTo>
                  <a:pt x="181" y="192"/>
                  <a:pt x="181" y="192"/>
                  <a:pt x="181" y="192"/>
                </a:cubicBezTo>
                <a:cubicBezTo>
                  <a:pt x="181" y="177"/>
                  <a:pt x="181" y="177"/>
                  <a:pt x="181" y="177"/>
                </a:cubicBezTo>
                <a:cubicBezTo>
                  <a:pt x="170" y="177"/>
                  <a:pt x="170" y="177"/>
                  <a:pt x="170" y="177"/>
                </a:cubicBezTo>
                <a:close/>
                <a:moveTo>
                  <a:pt x="97" y="177"/>
                </a:moveTo>
                <a:cubicBezTo>
                  <a:pt x="97" y="182"/>
                  <a:pt x="97" y="187"/>
                  <a:pt x="97" y="192"/>
                </a:cubicBezTo>
                <a:cubicBezTo>
                  <a:pt x="101" y="192"/>
                  <a:pt x="104" y="192"/>
                  <a:pt x="108" y="192"/>
                </a:cubicBezTo>
                <a:cubicBezTo>
                  <a:pt x="108" y="187"/>
                  <a:pt x="108" y="182"/>
                  <a:pt x="108" y="177"/>
                </a:cubicBezTo>
                <a:cubicBezTo>
                  <a:pt x="104" y="177"/>
                  <a:pt x="101" y="177"/>
                  <a:pt x="97" y="177"/>
                </a:cubicBezTo>
                <a:close/>
                <a:moveTo>
                  <a:pt x="115" y="177"/>
                </a:moveTo>
                <a:cubicBezTo>
                  <a:pt x="115" y="182"/>
                  <a:pt x="115" y="187"/>
                  <a:pt x="115" y="192"/>
                </a:cubicBezTo>
                <a:cubicBezTo>
                  <a:pt x="119" y="192"/>
                  <a:pt x="123" y="192"/>
                  <a:pt x="126" y="192"/>
                </a:cubicBezTo>
                <a:cubicBezTo>
                  <a:pt x="126" y="187"/>
                  <a:pt x="126" y="182"/>
                  <a:pt x="126" y="177"/>
                </a:cubicBezTo>
                <a:cubicBezTo>
                  <a:pt x="123" y="177"/>
                  <a:pt x="119" y="177"/>
                  <a:pt x="115" y="177"/>
                </a:cubicBezTo>
                <a:close/>
                <a:moveTo>
                  <a:pt x="133" y="177"/>
                </a:moveTo>
                <a:cubicBezTo>
                  <a:pt x="133" y="182"/>
                  <a:pt x="133" y="187"/>
                  <a:pt x="133" y="192"/>
                </a:cubicBezTo>
                <a:cubicBezTo>
                  <a:pt x="137" y="192"/>
                  <a:pt x="141" y="192"/>
                  <a:pt x="144" y="192"/>
                </a:cubicBezTo>
                <a:cubicBezTo>
                  <a:pt x="144" y="187"/>
                  <a:pt x="144" y="182"/>
                  <a:pt x="144" y="177"/>
                </a:cubicBezTo>
                <a:cubicBezTo>
                  <a:pt x="141" y="177"/>
                  <a:pt x="137" y="177"/>
                  <a:pt x="133" y="177"/>
                </a:cubicBezTo>
                <a:close/>
                <a:moveTo>
                  <a:pt x="152" y="177"/>
                </a:moveTo>
                <a:cubicBezTo>
                  <a:pt x="152" y="182"/>
                  <a:pt x="152" y="187"/>
                  <a:pt x="152" y="192"/>
                </a:cubicBezTo>
                <a:cubicBezTo>
                  <a:pt x="155" y="192"/>
                  <a:pt x="159" y="192"/>
                  <a:pt x="163" y="192"/>
                </a:cubicBezTo>
                <a:cubicBezTo>
                  <a:pt x="163" y="187"/>
                  <a:pt x="163" y="182"/>
                  <a:pt x="163" y="177"/>
                </a:cubicBezTo>
                <a:cubicBezTo>
                  <a:pt x="159" y="177"/>
                  <a:pt x="155" y="177"/>
                  <a:pt x="152" y="177"/>
                </a:cubicBezTo>
                <a:close/>
                <a:moveTo>
                  <a:pt x="79" y="129"/>
                </a:moveTo>
                <a:cubicBezTo>
                  <a:pt x="79" y="143"/>
                  <a:pt x="79" y="143"/>
                  <a:pt x="79" y="143"/>
                </a:cubicBezTo>
                <a:cubicBezTo>
                  <a:pt x="90" y="143"/>
                  <a:pt x="90" y="143"/>
                  <a:pt x="90" y="143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79" y="129"/>
                  <a:pt x="79" y="129"/>
                  <a:pt x="79" y="129"/>
                </a:cubicBezTo>
                <a:close/>
                <a:moveTo>
                  <a:pt x="170" y="152"/>
                </a:moveTo>
                <a:cubicBezTo>
                  <a:pt x="170" y="167"/>
                  <a:pt x="170" y="167"/>
                  <a:pt x="170" y="167"/>
                </a:cubicBezTo>
                <a:cubicBezTo>
                  <a:pt x="181" y="167"/>
                  <a:pt x="181" y="167"/>
                  <a:pt x="181" y="167"/>
                </a:cubicBezTo>
                <a:cubicBezTo>
                  <a:pt x="181" y="152"/>
                  <a:pt x="181" y="152"/>
                  <a:pt x="181" y="152"/>
                </a:cubicBezTo>
                <a:cubicBezTo>
                  <a:pt x="170" y="152"/>
                  <a:pt x="170" y="152"/>
                  <a:pt x="170" y="152"/>
                </a:cubicBezTo>
                <a:close/>
                <a:moveTo>
                  <a:pt x="97" y="152"/>
                </a:moveTo>
                <a:cubicBezTo>
                  <a:pt x="97" y="157"/>
                  <a:pt x="97" y="162"/>
                  <a:pt x="97" y="167"/>
                </a:cubicBezTo>
                <a:cubicBezTo>
                  <a:pt x="101" y="167"/>
                  <a:pt x="104" y="167"/>
                  <a:pt x="108" y="167"/>
                </a:cubicBezTo>
                <a:cubicBezTo>
                  <a:pt x="108" y="162"/>
                  <a:pt x="108" y="157"/>
                  <a:pt x="108" y="152"/>
                </a:cubicBezTo>
                <a:cubicBezTo>
                  <a:pt x="104" y="152"/>
                  <a:pt x="101" y="152"/>
                  <a:pt x="97" y="152"/>
                </a:cubicBezTo>
                <a:close/>
                <a:moveTo>
                  <a:pt x="115" y="152"/>
                </a:moveTo>
                <a:cubicBezTo>
                  <a:pt x="115" y="157"/>
                  <a:pt x="115" y="162"/>
                  <a:pt x="115" y="167"/>
                </a:cubicBezTo>
                <a:cubicBezTo>
                  <a:pt x="119" y="167"/>
                  <a:pt x="123" y="167"/>
                  <a:pt x="126" y="167"/>
                </a:cubicBezTo>
                <a:cubicBezTo>
                  <a:pt x="126" y="162"/>
                  <a:pt x="126" y="157"/>
                  <a:pt x="126" y="152"/>
                </a:cubicBezTo>
                <a:cubicBezTo>
                  <a:pt x="123" y="152"/>
                  <a:pt x="119" y="152"/>
                  <a:pt x="115" y="152"/>
                </a:cubicBezTo>
                <a:close/>
                <a:moveTo>
                  <a:pt x="133" y="152"/>
                </a:moveTo>
                <a:cubicBezTo>
                  <a:pt x="133" y="157"/>
                  <a:pt x="133" y="162"/>
                  <a:pt x="133" y="167"/>
                </a:cubicBezTo>
                <a:cubicBezTo>
                  <a:pt x="137" y="167"/>
                  <a:pt x="141" y="167"/>
                  <a:pt x="144" y="167"/>
                </a:cubicBezTo>
                <a:cubicBezTo>
                  <a:pt x="144" y="162"/>
                  <a:pt x="144" y="157"/>
                  <a:pt x="144" y="152"/>
                </a:cubicBezTo>
                <a:cubicBezTo>
                  <a:pt x="141" y="152"/>
                  <a:pt x="137" y="152"/>
                  <a:pt x="133" y="152"/>
                </a:cubicBezTo>
                <a:close/>
                <a:moveTo>
                  <a:pt x="152" y="152"/>
                </a:moveTo>
                <a:cubicBezTo>
                  <a:pt x="152" y="157"/>
                  <a:pt x="152" y="162"/>
                  <a:pt x="152" y="167"/>
                </a:cubicBezTo>
                <a:cubicBezTo>
                  <a:pt x="155" y="167"/>
                  <a:pt x="159" y="167"/>
                  <a:pt x="163" y="167"/>
                </a:cubicBezTo>
                <a:cubicBezTo>
                  <a:pt x="163" y="162"/>
                  <a:pt x="163" y="157"/>
                  <a:pt x="163" y="152"/>
                </a:cubicBezTo>
                <a:cubicBezTo>
                  <a:pt x="159" y="152"/>
                  <a:pt x="155" y="152"/>
                  <a:pt x="152" y="152"/>
                </a:cubicBezTo>
                <a:close/>
                <a:moveTo>
                  <a:pt x="79" y="152"/>
                </a:moveTo>
                <a:cubicBezTo>
                  <a:pt x="79" y="167"/>
                  <a:pt x="79" y="167"/>
                  <a:pt x="79" y="167"/>
                </a:cubicBezTo>
                <a:cubicBezTo>
                  <a:pt x="90" y="167"/>
                  <a:pt x="90" y="167"/>
                  <a:pt x="90" y="167"/>
                </a:cubicBezTo>
                <a:cubicBezTo>
                  <a:pt x="90" y="152"/>
                  <a:pt x="90" y="152"/>
                  <a:pt x="90" y="152"/>
                </a:cubicBezTo>
                <a:cubicBezTo>
                  <a:pt x="79" y="152"/>
                  <a:pt x="79" y="152"/>
                  <a:pt x="79" y="152"/>
                </a:cubicBezTo>
                <a:close/>
                <a:moveTo>
                  <a:pt x="170" y="129"/>
                </a:moveTo>
                <a:cubicBezTo>
                  <a:pt x="170" y="143"/>
                  <a:pt x="170" y="143"/>
                  <a:pt x="170" y="143"/>
                </a:cubicBezTo>
                <a:cubicBezTo>
                  <a:pt x="181" y="143"/>
                  <a:pt x="181" y="143"/>
                  <a:pt x="181" y="143"/>
                </a:cubicBezTo>
                <a:cubicBezTo>
                  <a:pt x="181" y="129"/>
                  <a:pt x="181" y="129"/>
                  <a:pt x="181" y="129"/>
                </a:cubicBezTo>
                <a:cubicBezTo>
                  <a:pt x="170" y="129"/>
                  <a:pt x="170" y="129"/>
                  <a:pt x="170" y="129"/>
                </a:cubicBezTo>
                <a:close/>
                <a:moveTo>
                  <a:pt x="97" y="129"/>
                </a:moveTo>
                <a:cubicBezTo>
                  <a:pt x="97" y="134"/>
                  <a:pt x="97" y="139"/>
                  <a:pt x="97" y="143"/>
                </a:cubicBezTo>
                <a:cubicBezTo>
                  <a:pt x="101" y="143"/>
                  <a:pt x="104" y="143"/>
                  <a:pt x="108" y="143"/>
                </a:cubicBezTo>
                <a:cubicBezTo>
                  <a:pt x="108" y="139"/>
                  <a:pt x="108" y="134"/>
                  <a:pt x="108" y="129"/>
                </a:cubicBezTo>
                <a:cubicBezTo>
                  <a:pt x="104" y="129"/>
                  <a:pt x="101" y="129"/>
                  <a:pt x="97" y="129"/>
                </a:cubicBezTo>
                <a:close/>
                <a:moveTo>
                  <a:pt x="115" y="129"/>
                </a:moveTo>
                <a:cubicBezTo>
                  <a:pt x="115" y="134"/>
                  <a:pt x="115" y="139"/>
                  <a:pt x="115" y="143"/>
                </a:cubicBezTo>
                <a:cubicBezTo>
                  <a:pt x="119" y="143"/>
                  <a:pt x="123" y="143"/>
                  <a:pt x="126" y="143"/>
                </a:cubicBezTo>
                <a:cubicBezTo>
                  <a:pt x="126" y="139"/>
                  <a:pt x="126" y="134"/>
                  <a:pt x="126" y="129"/>
                </a:cubicBezTo>
                <a:cubicBezTo>
                  <a:pt x="123" y="129"/>
                  <a:pt x="119" y="129"/>
                  <a:pt x="115" y="129"/>
                </a:cubicBezTo>
                <a:close/>
                <a:moveTo>
                  <a:pt x="133" y="129"/>
                </a:moveTo>
                <a:cubicBezTo>
                  <a:pt x="133" y="134"/>
                  <a:pt x="133" y="139"/>
                  <a:pt x="133" y="143"/>
                </a:cubicBezTo>
                <a:cubicBezTo>
                  <a:pt x="137" y="143"/>
                  <a:pt x="141" y="143"/>
                  <a:pt x="144" y="143"/>
                </a:cubicBezTo>
                <a:cubicBezTo>
                  <a:pt x="144" y="139"/>
                  <a:pt x="144" y="134"/>
                  <a:pt x="144" y="129"/>
                </a:cubicBezTo>
                <a:cubicBezTo>
                  <a:pt x="141" y="129"/>
                  <a:pt x="137" y="129"/>
                  <a:pt x="133" y="129"/>
                </a:cubicBezTo>
                <a:close/>
                <a:moveTo>
                  <a:pt x="152" y="129"/>
                </a:moveTo>
                <a:cubicBezTo>
                  <a:pt x="152" y="134"/>
                  <a:pt x="152" y="139"/>
                  <a:pt x="152" y="143"/>
                </a:cubicBezTo>
                <a:cubicBezTo>
                  <a:pt x="155" y="143"/>
                  <a:pt x="159" y="143"/>
                  <a:pt x="163" y="143"/>
                </a:cubicBezTo>
                <a:cubicBezTo>
                  <a:pt x="163" y="139"/>
                  <a:pt x="163" y="134"/>
                  <a:pt x="163" y="129"/>
                </a:cubicBezTo>
                <a:cubicBezTo>
                  <a:pt x="159" y="129"/>
                  <a:pt x="155" y="129"/>
                  <a:pt x="152" y="129"/>
                </a:cubicBezTo>
                <a:close/>
                <a:moveTo>
                  <a:pt x="95" y="85"/>
                </a:moveTo>
                <a:cubicBezTo>
                  <a:pt x="132" y="85"/>
                  <a:pt x="132" y="85"/>
                  <a:pt x="132" y="85"/>
                </a:cubicBezTo>
                <a:cubicBezTo>
                  <a:pt x="132" y="37"/>
                  <a:pt x="132" y="37"/>
                  <a:pt x="132" y="37"/>
                </a:cubicBezTo>
                <a:cubicBezTo>
                  <a:pt x="228" y="37"/>
                  <a:pt x="228" y="37"/>
                  <a:pt x="228" y="37"/>
                </a:cubicBezTo>
                <a:cubicBezTo>
                  <a:pt x="228" y="250"/>
                  <a:pt x="228" y="250"/>
                  <a:pt x="228" y="250"/>
                </a:cubicBezTo>
                <a:cubicBezTo>
                  <a:pt x="265" y="250"/>
                  <a:pt x="265" y="250"/>
                  <a:pt x="265" y="250"/>
                </a:cubicBezTo>
                <a:cubicBezTo>
                  <a:pt x="265" y="18"/>
                  <a:pt x="265" y="18"/>
                  <a:pt x="265" y="18"/>
                </a:cubicBezTo>
                <a:cubicBezTo>
                  <a:pt x="265" y="0"/>
                  <a:pt x="265" y="0"/>
                  <a:pt x="265" y="0"/>
                </a:cubicBezTo>
                <a:cubicBezTo>
                  <a:pt x="247" y="0"/>
                  <a:pt x="247" y="0"/>
                  <a:pt x="247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95" y="0"/>
                  <a:pt x="95" y="0"/>
                  <a:pt x="95" y="0"/>
                </a:cubicBezTo>
                <a:cubicBezTo>
                  <a:pt x="95" y="18"/>
                  <a:pt x="95" y="18"/>
                  <a:pt x="95" y="18"/>
                </a:cubicBezTo>
                <a:lnTo>
                  <a:pt x="95" y="85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íSlïḋé">
            <a:extLst>
              <a:ext uri="{FF2B5EF4-FFF2-40B4-BE49-F238E27FC236}">
                <a16:creationId xmlns:a16="http://schemas.microsoft.com/office/drawing/2014/main" id="{07261B47-74B1-4FF6-97FE-98457930E67B}"/>
              </a:ext>
            </a:extLst>
          </p:cNvPr>
          <p:cNvSpPr/>
          <p:nvPr/>
        </p:nvSpPr>
        <p:spPr bwMode="auto">
          <a:xfrm>
            <a:off x="7290496" y="5015310"/>
            <a:ext cx="1212458" cy="1416028"/>
          </a:xfrm>
          <a:custGeom>
            <a:avLst/>
            <a:gdLst>
              <a:gd name="T0" fmla="*/ 4 w 195"/>
              <a:gd name="T1" fmla="*/ 213 h 226"/>
              <a:gd name="T2" fmla="*/ 4 w 195"/>
              <a:gd name="T3" fmla="*/ 98 h 226"/>
              <a:gd name="T4" fmla="*/ 59 w 195"/>
              <a:gd name="T5" fmla="*/ 79 h 226"/>
              <a:gd name="T6" fmla="*/ 59 w 195"/>
              <a:gd name="T7" fmla="*/ 47 h 226"/>
              <a:gd name="T8" fmla="*/ 148 w 195"/>
              <a:gd name="T9" fmla="*/ 5 h 226"/>
              <a:gd name="T10" fmla="*/ 158 w 195"/>
              <a:gd name="T11" fmla="*/ 2 h 226"/>
              <a:gd name="T12" fmla="*/ 184 w 195"/>
              <a:gd name="T13" fmla="*/ 212 h 226"/>
              <a:gd name="T14" fmla="*/ 195 w 195"/>
              <a:gd name="T15" fmla="*/ 225 h 226"/>
              <a:gd name="T16" fmla="*/ 144 w 195"/>
              <a:gd name="T17" fmla="*/ 225 h 226"/>
              <a:gd name="T18" fmla="*/ 144 w 195"/>
              <a:gd name="T19" fmla="*/ 22 h 226"/>
              <a:gd name="T20" fmla="*/ 73 w 195"/>
              <a:gd name="T21" fmla="*/ 74 h 226"/>
              <a:gd name="T22" fmla="*/ 101 w 195"/>
              <a:gd name="T23" fmla="*/ 64 h 226"/>
              <a:gd name="T24" fmla="*/ 102 w 195"/>
              <a:gd name="T25" fmla="*/ 64 h 226"/>
              <a:gd name="T26" fmla="*/ 103 w 195"/>
              <a:gd name="T27" fmla="*/ 64 h 226"/>
              <a:gd name="T28" fmla="*/ 129 w 195"/>
              <a:gd name="T29" fmla="*/ 211 h 226"/>
              <a:gd name="T30" fmla="*/ 140 w 195"/>
              <a:gd name="T31" fmla="*/ 225 h 226"/>
              <a:gd name="T32" fmla="*/ 89 w 195"/>
              <a:gd name="T33" fmla="*/ 225 h 226"/>
              <a:gd name="T34" fmla="*/ 89 w 195"/>
              <a:gd name="T35" fmla="*/ 83 h 226"/>
              <a:gd name="T36" fmla="*/ 18 w 195"/>
              <a:gd name="T37" fmla="*/ 219 h 226"/>
              <a:gd name="T38" fmla="*/ 11 w 195"/>
              <a:gd name="T39" fmla="*/ 226 h 226"/>
              <a:gd name="T40" fmla="*/ 0 w 195"/>
              <a:gd name="T41" fmla="*/ 213 h 226"/>
              <a:gd name="T42" fmla="*/ 50 w 195"/>
              <a:gd name="T43" fmla="*/ 225 h 226"/>
              <a:gd name="T44" fmla="*/ 78 w 195"/>
              <a:gd name="T45" fmla="*/ 201 h 226"/>
              <a:gd name="T46" fmla="*/ 26 w 195"/>
              <a:gd name="T47" fmla="*/ 204 h 226"/>
              <a:gd name="T48" fmla="*/ 26 w 195"/>
              <a:gd name="T49" fmla="*/ 136 h 226"/>
              <a:gd name="T50" fmla="*/ 78 w 195"/>
              <a:gd name="T51" fmla="*/ 121 h 226"/>
              <a:gd name="T52" fmla="*/ 50 w 195"/>
              <a:gd name="T53" fmla="*/ 107 h 226"/>
              <a:gd name="T54" fmla="*/ 26 w 195"/>
              <a:gd name="T55" fmla="*/ 136 h 226"/>
              <a:gd name="T56" fmla="*/ 50 w 195"/>
              <a:gd name="T57" fmla="*/ 160 h 226"/>
              <a:gd name="T58" fmla="*/ 78 w 195"/>
              <a:gd name="T59" fmla="*/ 131 h 226"/>
              <a:gd name="T60" fmla="*/ 26 w 195"/>
              <a:gd name="T61" fmla="*/ 144 h 226"/>
              <a:gd name="T62" fmla="*/ 26 w 195"/>
              <a:gd name="T63" fmla="*/ 195 h 226"/>
              <a:gd name="T64" fmla="*/ 78 w 195"/>
              <a:gd name="T65" fmla="*/ 190 h 226"/>
              <a:gd name="T66" fmla="*/ 50 w 195"/>
              <a:gd name="T67" fmla="*/ 170 h 226"/>
              <a:gd name="T68" fmla="*/ 26 w 195"/>
              <a:gd name="T69" fmla="*/ 195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95" h="226">
                <a:moveTo>
                  <a:pt x="0" y="213"/>
                </a:moveTo>
                <a:cubicBezTo>
                  <a:pt x="4" y="213"/>
                  <a:pt x="4" y="213"/>
                  <a:pt x="4" y="213"/>
                </a:cubicBezTo>
                <a:cubicBezTo>
                  <a:pt x="4" y="103"/>
                  <a:pt x="4" y="103"/>
                  <a:pt x="4" y="103"/>
                </a:cubicBezTo>
                <a:cubicBezTo>
                  <a:pt x="4" y="98"/>
                  <a:pt x="4" y="98"/>
                  <a:pt x="4" y="98"/>
                </a:cubicBezTo>
                <a:cubicBezTo>
                  <a:pt x="9" y="96"/>
                  <a:pt x="9" y="96"/>
                  <a:pt x="9" y="96"/>
                </a:cubicBezTo>
                <a:cubicBezTo>
                  <a:pt x="59" y="79"/>
                  <a:pt x="59" y="79"/>
                  <a:pt x="59" y="79"/>
                </a:cubicBezTo>
                <a:cubicBezTo>
                  <a:pt x="59" y="51"/>
                  <a:pt x="59" y="51"/>
                  <a:pt x="59" y="51"/>
                </a:cubicBezTo>
                <a:cubicBezTo>
                  <a:pt x="59" y="47"/>
                  <a:pt x="59" y="47"/>
                  <a:pt x="59" y="47"/>
                </a:cubicBezTo>
                <a:cubicBezTo>
                  <a:pt x="63" y="45"/>
                  <a:pt x="63" y="45"/>
                  <a:pt x="63" y="45"/>
                </a:cubicBezTo>
                <a:cubicBezTo>
                  <a:pt x="148" y="5"/>
                  <a:pt x="148" y="5"/>
                  <a:pt x="148" y="5"/>
                </a:cubicBezTo>
                <a:cubicBezTo>
                  <a:pt x="158" y="0"/>
                  <a:pt x="158" y="0"/>
                  <a:pt x="158" y="0"/>
                </a:cubicBezTo>
                <a:cubicBezTo>
                  <a:pt x="158" y="2"/>
                  <a:pt x="158" y="2"/>
                  <a:pt x="158" y="2"/>
                </a:cubicBezTo>
                <a:cubicBezTo>
                  <a:pt x="184" y="18"/>
                  <a:pt x="184" y="18"/>
                  <a:pt x="184" y="18"/>
                </a:cubicBezTo>
                <a:cubicBezTo>
                  <a:pt x="184" y="212"/>
                  <a:pt x="184" y="212"/>
                  <a:pt x="184" y="212"/>
                </a:cubicBezTo>
                <a:cubicBezTo>
                  <a:pt x="195" y="212"/>
                  <a:pt x="195" y="212"/>
                  <a:pt x="195" y="212"/>
                </a:cubicBezTo>
                <a:cubicBezTo>
                  <a:pt x="195" y="225"/>
                  <a:pt x="195" y="225"/>
                  <a:pt x="195" y="225"/>
                </a:cubicBezTo>
                <a:cubicBezTo>
                  <a:pt x="151" y="225"/>
                  <a:pt x="151" y="225"/>
                  <a:pt x="151" y="225"/>
                </a:cubicBezTo>
                <a:cubicBezTo>
                  <a:pt x="144" y="225"/>
                  <a:pt x="144" y="225"/>
                  <a:pt x="144" y="225"/>
                </a:cubicBezTo>
                <a:cubicBezTo>
                  <a:pt x="144" y="219"/>
                  <a:pt x="144" y="219"/>
                  <a:pt x="144" y="219"/>
                </a:cubicBezTo>
                <a:cubicBezTo>
                  <a:pt x="144" y="22"/>
                  <a:pt x="144" y="22"/>
                  <a:pt x="144" y="22"/>
                </a:cubicBezTo>
                <a:cubicBezTo>
                  <a:pt x="73" y="55"/>
                  <a:pt x="73" y="55"/>
                  <a:pt x="73" y="55"/>
                </a:cubicBezTo>
                <a:cubicBezTo>
                  <a:pt x="73" y="74"/>
                  <a:pt x="73" y="74"/>
                  <a:pt x="73" y="74"/>
                </a:cubicBezTo>
                <a:cubicBezTo>
                  <a:pt x="93" y="67"/>
                  <a:pt x="93" y="67"/>
                  <a:pt x="93" y="67"/>
                </a:cubicBezTo>
                <a:cubicBezTo>
                  <a:pt x="101" y="64"/>
                  <a:pt x="101" y="64"/>
                  <a:pt x="101" y="64"/>
                </a:cubicBezTo>
                <a:cubicBezTo>
                  <a:pt x="101" y="64"/>
                  <a:pt x="101" y="64"/>
                  <a:pt x="101" y="64"/>
                </a:cubicBezTo>
                <a:cubicBezTo>
                  <a:pt x="102" y="64"/>
                  <a:pt x="102" y="64"/>
                  <a:pt x="102" y="64"/>
                </a:cubicBezTo>
                <a:cubicBezTo>
                  <a:pt x="103" y="63"/>
                  <a:pt x="103" y="63"/>
                  <a:pt x="103" y="63"/>
                </a:cubicBezTo>
                <a:cubicBezTo>
                  <a:pt x="103" y="64"/>
                  <a:pt x="103" y="64"/>
                  <a:pt x="103" y="64"/>
                </a:cubicBezTo>
                <a:cubicBezTo>
                  <a:pt x="129" y="80"/>
                  <a:pt x="129" y="80"/>
                  <a:pt x="129" y="80"/>
                </a:cubicBezTo>
                <a:cubicBezTo>
                  <a:pt x="129" y="211"/>
                  <a:pt x="129" y="211"/>
                  <a:pt x="129" y="211"/>
                </a:cubicBezTo>
                <a:cubicBezTo>
                  <a:pt x="140" y="211"/>
                  <a:pt x="140" y="211"/>
                  <a:pt x="140" y="211"/>
                </a:cubicBezTo>
                <a:cubicBezTo>
                  <a:pt x="140" y="225"/>
                  <a:pt x="140" y="225"/>
                  <a:pt x="140" y="225"/>
                </a:cubicBezTo>
                <a:cubicBezTo>
                  <a:pt x="96" y="225"/>
                  <a:pt x="96" y="225"/>
                  <a:pt x="96" y="225"/>
                </a:cubicBezTo>
                <a:cubicBezTo>
                  <a:pt x="89" y="225"/>
                  <a:pt x="89" y="225"/>
                  <a:pt x="89" y="225"/>
                </a:cubicBezTo>
                <a:cubicBezTo>
                  <a:pt x="89" y="218"/>
                  <a:pt x="89" y="218"/>
                  <a:pt x="89" y="218"/>
                </a:cubicBezTo>
                <a:cubicBezTo>
                  <a:pt x="89" y="83"/>
                  <a:pt x="89" y="83"/>
                  <a:pt x="89" y="83"/>
                </a:cubicBezTo>
                <a:cubicBezTo>
                  <a:pt x="18" y="107"/>
                  <a:pt x="18" y="107"/>
                  <a:pt x="18" y="107"/>
                </a:cubicBezTo>
                <a:cubicBezTo>
                  <a:pt x="18" y="219"/>
                  <a:pt x="18" y="219"/>
                  <a:pt x="18" y="219"/>
                </a:cubicBezTo>
                <a:cubicBezTo>
                  <a:pt x="18" y="226"/>
                  <a:pt x="18" y="226"/>
                  <a:pt x="18" y="226"/>
                </a:cubicBezTo>
                <a:cubicBezTo>
                  <a:pt x="11" y="226"/>
                  <a:pt x="11" y="226"/>
                  <a:pt x="11" y="226"/>
                </a:cubicBezTo>
                <a:cubicBezTo>
                  <a:pt x="0" y="226"/>
                  <a:pt x="0" y="226"/>
                  <a:pt x="0" y="226"/>
                </a:cubicBezTo>
                <a:cubicBezTo>
                  <a:pt x="0" y="213"/>
                  <a:pt x="0" y="213"/>
                  <a:pt x="0" y="213"/>
                </a:cubicBezTo>
                <a:close/>
                <a:moveTo>
                  <a:pt x="26" y="225"/>
                </a:moveTo>
                <a:cubicBezTo>
                  <a:pt x="34" y="225"/>
                  <a:pt x="42" y="225"/>
                  <a:pt x="50" y="225"/>
                </a:cubicBezTo>
                <a:cubicBezTo>
                  <a:pt x="59" y="225"/>
                  <a:pt x="69" y="225"/>
                  <a:pt x="78" y="225"/>
                </a:cubicBezTo>
                <a:cubicBezTo>
                  <a:pt x="78" y="217"/>
                  <a:pt x="78" y="209"/>
                  <a:pt x="78" y="201"/>
                </a:cubicBezTo>
                <a:cubicBezTo>
                  <a:pt x="69" y="201"/>
                  <a:pt x="59" y="202"/>
                  <a:pt x="50" y="202"/>
                </a:cubicBezTo>
                <a:cubicBezTo>
                  <a:pt x="42" y="203"/>
                  <a:pt x="34" y="203"/>
                  <a:pt x="26" y="204"/>
                </a:cubicBezTo>
                <a:cubicBezTo>
                  <a:pt x="26" y="211"/>
                  <a:pt x="26" y="218"/>
                  <a:pt x="26" y="225"/>
                </a:cubicBezTo>
                <a:close/>
                <a:moveTo>
                  <a:pt x="26" y="136"/>
                </a:moveTo>
                <a:cubicBezTo>
                  <a:pt x="34" y="133"/>
                  <a:pt x="42" y="131"/>
                  <a:pt x="50" y="129"/>
                </a:cubicBezTo>
                <a:cubicBezTo>
                  <a:pt x="59" y="126"/>
                  <a:pt x="69" y="124"/>
                  <a:pt x="78" y="121"/>
                </a:cubicBezTo>
                <a:cubicBezTo>
                  <a:pt x="78" y="113"/>
                  <a:pt x="78" y="105"/>
                  <a:pt x="78" y="97"/>
                </a:cubicBezTo>
                <a:cubicBezTo>
                  <a:pt x="69" y="100"/>
                  <a:pt x="59" y="104"/>
                  <a:pt x="50" y="107"/>
                </a:cubicBezTo>
                <a:cubicBezTo>
                  <a:pt x="42" y="110"/>
                  <a:pt x="34" y="112"/>
                  <a:pt x="26" y="115"/>
                </a:cubicBezTo>
                <a:cubicBezTo>
                  <a:pt x="26" y="122"/>
                  <a:pt x="26" y="129"/>
                  <a:pt x="26" y="136"/>
                </a:cubicBezTo>
                <a:close/>
                <a:moveTo>
                  <a:pt x="26" y="165"/>
                </a:moveTo>
                <a:cubicBezTo>
                  <a:pt x="34" y="164"/>
                  <a:pt x="42" y="162"/>
                  <a:pt x="50" y="160"/>
                </a:cubicBezTo>
                <a:cubicBezTo>
                  <a:pt x="59" y="159"/>
                  <a:pt x="69" y="157"/>
                  <a:pt x="78" y="155"/>
                </a:cubicBezTo>
                <a:cubicBezTo>
                  <a:pt x="78" y="147"/>
                  <a:pt x="78" y="139"/>
                  <a:pt x="78" y="131"/>
                </a:cubicBezTo>
                <a:cubicBezTo>
                  <a:pt x="69" y="134"/>
                  <a:pt x="59" y="136"/>
                  <a:pt x="50" y="138"/>
                </a:cubicBezTo>
                <a:cubicBezTo>
                  <a:pt x="42" y="140"/>
                  <a:pt x="34" y="142"/>
                  <a:pt x="26" y="144"/>
                </a:cubicBezTo>
                <a:cubicBezTo>
                  <a:pt x="26" y="151"/>
                  <a:pt x="26" y="158"/>
                  <a:pt x="26" y="165"/>
                </a:cubicBezTo>
                <a:close/>
                <a:moveTo>
                  <a:pt x="26" y="195"/>
                </a:moveTo>
                <a:cubicBezTo>
                  <a:pt x="34" y="194"/>
                  <a:pt x="42" y="193"/>
                  <a:pt x="50" y="192"/>
                </a:cubicBezTo>
                <a:cubicBezTo>
                  <a:pt x="59" y="191"/>
                  <a:pt x="69" y="190"/>
                  <a:pt x="78" y="190"/>
                </a:cubicBezTo>
                <a:cubicBezTo>
                  <a:pt x="78" y="182"/>
                  <a:pt x="78" y="174"/>
                  <a:pt x="78" y="166"/>
                </a:cubicBezTo>
                <a:cubicBezTo>
                  <a:pt x="69" y="167"/>
                  <a:pt x="59" y="169"/>
                  <a:pt x="50" y="170"/>
                </a:cubicBezTo>
                <a:cubicBezTo>
                  <a:pt x="42" y="171"/>
                  <a:pt x="34" y="173"/>
                  <a:pt x="26" y="174"/>
                </a:cubicBezTo>
                <a:cubicBezTo>
                  <a:pt x="26" y="181"/>
                  <a:pt x="26" y="188"/>
                  <a:pt x="26" y="195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ïsliḋé">
            <a:extLst>
              <a:ext uri="{FF2B5EF4-FFF2-40B4-BE49-F238E27FC236}">
                <a16:creationId xmlns:a16="http://schemas.microsoft.com/office/drawing/2014/main" id="{469E0A2A-21E0-455E-B63A-8C2911A08812}"/>
              </a:ext>
            </a:extLst>
          </p:cNvPr>
          <p:cNvSpPr/>
          <p:nvPr/>
        </p:nvSpPr>
        <p:spPr bwMode="auto">
          <a:xfrm>
            <a:off x="10095613" y="5296719"/>
            <a:ext cx="1365137" cy="1197486"/>
          </a:xfrm>
          <a:custGeom>
            <a:avLst/>
            <a:gdLst>
              <a:gd name="T0" fmla="*/ 112 w 219"/>
              <a:gd name="T1" fmla="*/ 191 h 191"/>
              <a:gd name="T2" fmla="*/ 199 w 219"/>
              <a:gd name="T3" fmla="*/ 178 h 191"/>
              <a:gd name="T4" fmla="*/ 22 w 219"/>
              <a:gd name="T5" fmla="*/ 0 h 191"/>
              <a:gd name="T6" fmla="*/ 121 w 219"/>
              <a:gd name="T7" fmla="*/ 96 h 191"/>
              <a:gd name="T8" fmla="*/ 121 w 219"/>
              <a:gd name="T9" fmla="*/ 96 h 191"/>
              <a:gd name="T10" fmla="*/ 50 w 219"/>
              <a:gd name="T11" fmla="*/ 160 h 191"/>
              <a:gd name="T12" fmla="*/ 44 w 219"/>
              <a:gd name="T13" fmla="*/ 160 h 191"/>
              <a:gd name="T14" fmla="*/ 70 w 219"/>
              <a:gd name="T15" fmla="*/ 150 h 191"/>
              <a:gd name="T16" fmla="*/ 76 w 219"/>
              <a:gd name="T17" fmla="*/ 150 h 191"/>
              <a:gd name="T18" fmla="*/ 76 w 219"/>
              <a:gd name="T19" fmla="*/ 150 h 191"/>
              <a:gd name="T20" fmla="*/ 89 w 219"/>
              <a:gd name="T21" fmla="*/ 160 h 191"/>
              <a:gd name="T22" fmla="*/ 57 w 219"/>
              <a:gd name="T23" fmla="*/ 48 h 191"/>
              <a:gd name="T24" fmla="*/ 44 w 219"/>
              <a:gd name="T25" fmla="*/ 38 h 191"/>
              <a:gd name="T26" fmla="*/ 63 w 219"/>
              <a:gd name="T27" fmla="*/ 38 h 191"/>
              <a:gd name="T28" fmla="*/ 63 w 219"/>
              <a:gd name="T29" fmla="*/ 38 h 191"/>
              <a:gd name="T30" fmla="*/ 76 w 219"/>
              <a:gd name="T31" fmla="*/ 48 h 191"/>
              <a:gd name="T32" fmla="*/ 95 w 219"/>
              <a:gd name="T33" fmla="*/ 48 h 191"/>
              <a:gd name="T34" fmla="*/ 57 w 219"/>
              <a:gd name="T35" fmla="*/ 60 h 191"/>
              <a:gd name="T36" fmla="*/ 37 w 219"/>
              <a:gd name="T37" fmla="*/ 60 h 191"/>
              <a:gd name="T38" fmla="*/ 37 w 219"/>
              <a:gd name="T39" fmla="*/ 60 h 191"/>
              <a:gd name="T40" fmla="*/ 63 w 219"/>
              <a:gd name="T41" fmla="*/ 70 h 191"/>
              <a:gd name="T42" fmla="*/ 82 w 219"/>
              <a:gd name="T43" fmla="*/ 70 h 191"/>
              <a:gd name="T44" fmla="*/ 95 w 219"/>
              <a:gd name="T45" fmla="*/ 60 h 191"/>
              <a:gd name="T46" fmla="*/ 50 w 219"/>
              <a:gd name="T47" fmla="*/ 83 h 191"/>
              <a:gd name="T48" fmla="*/ 50 w 219"/>
              <a:gd name="T49" fmla="*/ 83 h 191"/>
              <a:gd name="T50" fmla="*/ 37 w 219"/>
              <a:gd name="T51" fmla="*/ 93 h 191"/>
              <a:gd name="T52" fmla="*/ 70 w 219"/>
              <a:gd name="T53" fmla="*/ 93 h 191"/>
              <a:gd name="T54" fmla="*/ 82 w 219"/>
              <a:gd name="T55" fmla="*/ 83 h 191"/>
              <a:gd name="T56" fmla="*/ 89 w 219"/>
              <a:gd name="T57" fmla="*/ 83 h 191"/>
              <a:gd name="T58" fmla="*/ 89 w 219"/>
              <a:gd name="T59" fmla="*/ 83 h 191"/>
              <a:gd name="T60" fmla="*/ 50 w 219"/>
              <a:gd name="T61" fmla="*/ 115 h 191"/>
              <a:gd name="T62" fmla="*/ 44 w 219"/>
              <a:gd name="T63" fmla="*/ 115 h 191"/>
              <a:gd name="T64" fmla="*/ 70 w 219"/>
              <a:gd name="T65" fmla="*/ 105 h 191"/>
              <a:gd name="T66" fmla="*/ 76 w 219"/>
              <a:gd name="T67" fmla="*/ 105 h 191"/>
              <a:gd name="T68" fmla="*/ 76 w 219"/>
              <a:gd name="T69" fmla="*/ 105 h 191"/>
              <a:gd name="T70" fmla="*/ 89 w 219"/>
              <a:gd name="T71" fmla="*/ 115 h 191"/>
              <a:gd name="T72" fmla="*/ 57 w 219"/>
              <a:gd name="T73" fmla="*/ 137 h 191"/>
              <a:gd name="T74" fmla="*/ 44 w 219"/>
              <a:gd name="T75" fmla="*/ 127 h 191"/>
              <a:gd name="T76" fmla="*/ 63 w 219"/>
              <a:gd name="T77" fmla="*/ 127 h 191"/>
              <a:gd name="T78" fmla="*/ 63 w 219"/>
              <a:gd name="T79" fmla="*/ 127 h 191"/>
              <a:gd name="T80" fmla="*/ 76 w 219"/>
              <a:gd name="T81" fmla="*/ 137 h 191"/>
              <a:gd name="T82" fmla="*/ 95 w 219"/>
              <a:gd name="T83" fmla="*/ 137 h 191"/>
              <a:gd name="T84" fmla="*/ 57 w 219"/>
              <a:gd name="T85" fmla="*/ 15 h 191"/>
              <a:gd name="T86" fmla="*/ 37 w 219"/>
              <a:gd name="T87" fmla="*/ 15 h 191"/>
              <a:gd name="T88" fmla="*/ 37 w 219"/>
              <a:gd name="T89" fmla="*/ 15 h 191"/>
              <a:gd name="T90" fmla="*/ 63 w 219"/>
              <a:gd name="T91" fmla="*/ 25 h 191"/>
              <a:gd name="T92" fmla="*/ 82 w 219"/>
              <a:gd name="T93" fmla="*/ 25 h 191"/>
              <a:gd name="T94" fmla="*/ 95 w 219"/>
              <a:gd name="T95" fmla="*/ 15 h 191"/>
              <a:gd name="T96" fmla="*/ 121 w 219"/>
              <a:gd name="T97" fmla="*/ 78 h 191"/>
              <a:gd name="T98" fmla="*/ 121 w 219"/>
              <a:gd name="T99" fmla="*/ 78 h 191"/>
              <a:gd name="T100" fmla="*/ 121 w 219"/>
              <a:gd name="T101" fmla="*/ 123 h 191"/>
              <a:gd name="T102" fmla="*/ 185 w 219"/>
              <a:gd name="T103" fmla="*/ 141 h 191"/>
              <a:gd name="T104" fmla="*/ 185 w 219"/>
              <a:gd name="T105" fmla="*/ 152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19" h="191">
                <a:moveTo>
                  <a:pt x="0" y="191"/>
                </a:moveTo>
                <a:cubicBezTo>
                  <a:pt x="22" y="191"/>
                  <a:pt x="22" y="191"/>
                  <a:pt x="22" y="191"/>
                </a:cubicBezTo>
                <a:cubicBezTo>
                  <a:pt x="103" y="191"/>
                  <a:pt x="103" y="191"/>
                  <a:pt x="103" y="191"/>
                </a:cubicBezTo>
                <a:cubicBezTo>
                  <a:pt x="112" y="191"/>
                  <a:pt x="112" y="191"/>
                  <a:pt x="112" y="191"/>
                </a:cubicBezTo>
                <a:cubicBezTo>
                  <a:pt x="199" y="191"/>
                  <a:pt x="199" y="191"/>
                  <a:pt x="199" y="191"/>
                </a:cubicBezTo>
                <a:cubicBezTo>
                  <a:pt x="219" y="191"/>
                  <a:pt x="219" y="191"/>
                  <a:pt x="219" y="191"/>
                </a:cubicBezTo>
                <a:cubicBezTo>
                  <a:pt x="219" y="178"/>
                  <a:pt x="219" y="178"/>
                  <a:pt x="219" y="178"/>
                </a:cubicBezTo>
                <a:cubicBezTo>
                  <a:pt x="199" y="178"/>
                  <a:pt x="199" y="178"/>
                  <a:pt x="199" y="178"/>
                </a:cubicBezTo>
                <a:cubicBezTo>
                  <a:pt x="199" y="66"/>
                  <a:pt x="199" y="66"/>
                  <a:pt x="199" y="66"/>
                </a:cubicBezTo>
                <a:cubicBezTo>
                  <a:pt x="112" y="66"/>
                  <a:pt x="112" y="66"/>
                  <a:pt x="112" y="66"/>
                </a:cubicBezTo>
                <a:cubicBezTo>
                  <a:pt x="112" y="0"/>
                  <a:pt x="112" y="0"/>
                  <a:pt x="112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2" y="178"/>
                  <a:pt x="22" y="178"/>
                  <a:pt x="22" y="178"/>
                </a:cubicBezTo>
                <a:cubicBezTo>
                  <a:pt x="0" y="178"/>
                  <a:pt x="0" y="178"/>
                  <a:pt x="0" y="178"/>
                </a:cubicBezTo>
                <a:cubicBezTo>
                  <a:pt x="0" y="191"/>
                  <a:pt x="0" y="191"/>
                  <a:pt x="0" y="191"/>
                </a:cubicBezTo>
                <a:close/>
                <a:moveTo>
                  <a:pt x="121" y="96"/>
                </a:moveTo>
                <a:cubicBezTo>
                  <a:pt x="142" y="96"/>
                  <a:pt x="164" y="96"/>
                  <a:pt x="185" y="96"/>
                </a:cubicBezTo>
                <a:cubicBezTo>
                  <a:pt x="185" y="99"/>
                  <a:pt x="185" y="102"/>
                  <a:pt x="185" y="105"/>
                </a:cubicBezTo>
                <a:cubicBezTo>
                  <a:pt x="164" y="105"/>
                  <a:pt x="142" y="105"/>
                  <a:pt x="121" y="105"/>
                </a:cubicBezTo>
                <a:cubicBezTo>
                  <a:pt x="121" y="102"/>
                  <a:pt x="121" y="99"/>
                  <a:pt x="121" y="96"/>
                </a:cubicBezTo>
                <a:close/>
                <a:moveTo>
                  <a:pt x="50" y="150"/>
                </a:moveTo>
                <a:cubicBezTo>
                  <a:pt x="52" y="150"/>
                  <a:pt x="55" y="150"/>
                  <a:pt x="57" y="150"/>
                </a:cubicBezTo>
                <a:cubicBezTo>
                  <a:pt x="57" y="153"/>
                  <a:pt x="57" y="157"/>
                  <a:pt x="57" y="160"/>
                </a:cubicBezTo>
                <a:cubicBezTo>
                  <a:pt x="55" y="160"/>
                  <a:pt x="52" y="160"/>
                  <a:pt x="50" y="160"/>
                </a:cubicBezTo>
                <a:cubicBezTo>
                  <a:pt x="50" y="157"/>
                  <a:pt x="50" y="153"/>
                  <a:pt x="50" y="150"/>
                </a:cubicBezTo>
                <a:close/>
                <a:moveTo>
                  <a:pt x="37" y="150"/>
                </a:moveTo>
                <a:cubicBezTo>
                  <a:pt x="44" y="150"/>
                  <a:pt x="44" y="150"/>
                  <a:pt x="44" y="150"/>
                </a:cubicBezTo>
                <a:cubicBezTo>
                  <a:pt x="44" y="160"/>
                  <a:pt x="44" y="160"/>
                  <a:pt x="44" y="160"/>
                </a:cubicBezTo>
                <a:cubicBezTo>
                  <a:pt x="37" y="160"/>
                  <a:pt x="37" y="160"/>
                  <a:pt x="37" y="160"/>
                </a:cubicBezTo>
                <a:cubicBezTo>
                  <a:pt x="37" y="150"/>
                  <a:pt x="37" y="150"/>
                  <a:pt x="37" y="150"/>
                </a:cubicBezTo>
                <a:close/>
                <a:moveTo>
                  <a:pt x="63" y="150"/>
                </a:moveTo>
                <a:cubicBezTo>
                  <a:pt x="65" y="150"/>
                  <a:pt x="67" y="150"/>
                  <a:pt x="70" y="150"/>
                </a:cubicBezTo>
                <a:cubicBezTo>
                  <a:pt x="70" y="153"/>
                  <a:pt x="70" y="157"/>
                  <a:pt x="70" y="160"/>
                </a:cubicBezTo>
                <a:cubicBezTo>
                  <a:pt x="67" y="160"/>
                  <a:pt x="65" y="160"/>
                  <a:pt x="63" y="160"/>
                </a:cubicBezTo>
                <a:cubicBezTo>
                  <a:pt x="63" y="157"/>
                  <a:pt x="63" y="153"/>
                  <a:pt x="63" y="150"/>
                </a:cubicBezTo>
                <a:close/>
                <a:moveTo>
                  <a:pt x="76" y="150"/>
                </a:moveTo>
                <a:cubicBezTo>
                  <a:pt x="78" y="150"/>
                  <a:pt x="80" y="150"/>
                  <a:pt x="82" y="150"/>
                </a:cubicBezTo>
                <a:cubicBezTo>
                  <a:pt x="82" y="153"/>
                  <a:pt x="82" y="157"/>
                  <a:pt x="82" y="160"/>
                </a:cubicBezTo>
                <a:cubicBezTo>
                  <a:pt x="80" y="160"/>
                  <a:pt x="78" y="160"/>
                  <a:pt x="76" y="160"/>
                </a:cubicBezTo>
                <a:cubicBezTo>
                  <a:pt x="76" y="157"/>
                  <a:pt x="76" y="153"/>
                  <a:pt x="76" y="150"/>
                </a:cubicBezTo>
                <a:close/>
                <a:moveTo>
                  <a:pt x="89" y="150"/>
                </a:moveTo>
                <a:cubicBezTo>
                  <a:pt x="95" y="150"/>
                  <a:pt x="95" y="150"/>
                  <a:pt x="95" y="150"/>
                </a:cubicBezTo>
                <a:cubicBezTo>
                  <a:pt x="95" y="160"/>
                  <a:pt x="95" y="160"/>
                  <a:pt x="95" y="160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89" y="150"/>
                  <a:pt x="89" y="150"/>
                  <a:pt x="89" y="150"/>
                </a:cubicBezTo>
                <a:close/>
                <a:moveTo>
                  <a:pt x="50" y="38"/>
                </a:moveTo>
                <a:cubicBezTo>
                  <a:pt x="52" y="38"/>
                  <a:pt x="55" y="38"/>
                  <a:pt x="57" y="38"/>
                </a:cubicBezTo>
                <a:cubicBezTo>
                  <a:pt x="57" y="41"/>
                  <a:pt x="57" y="44"/>
                  <a:pt x="57" y="48"/>
                </a:cubicBezTo>
                <a:cubicBezTo>
                  <a:pt x="55" y="48"/>
                  <a:pt x="52" y="48"/>
                  <a:pt x="50" y="48"/>
                </a:cubicBezTo>
                <a:cubicBezTo>
                  <a:pt x="50" y="44"/>
                  <a:pt x="50" y="41"/>
                  <a:pt x="50" y="38"/>
                </a:cubicBezTo>
                <a:close/>
                <a:moveTo>
                  <a:pt x="37" y="38"/>
                </a:moveTo>
                <a:cubicBezTo>
                  <a:pt x="40" y="38"/>
                  <a:pt x="42" y="38"/>
                  <a:pt x="44" y="38"/>
                </a:cubicBezTo>
                <a:cubicBezTo>
                  <a:pt x="44" y="41"/>
                  <a:pt x="44" y="44"/>
                  <a:pt x="44" y="48"/>
                </a:cubicBezTo>
                <a:cubicBezTo>
                  <a:pt x="42" y="48"/>
                  <a:pt x="40" y="48"/>
                  <a:pt x="37" y="48"/>
                </a:cubicBezTo>
                <a:cubicBezTo>
                  <a:pt x="37" y="44"/>
                  <a:pt x="37" y="41"/>
                  <a:pt x="37" y="38"/>
                </a:cubicBezTo>
                <a:close/>
                <a:moveTo>
                  <a:pt x="63" y="38"/>
                </a:moveTo>
                <a:cubicBezTo>
                  <a:pt x="65" y="38"/>
                  <a:pt x="67" y="38"/>
                  <a:pt x="70" y="38"/>
                </a:cubicBezTo>
                <a:cubicBezTo>
                  <a:pt x="70" y="41"/>
                  <a:pt x="70" y="44"/>
                  <a:pt x="70" y="48"/>
                </a:cubicBezTo>
                <a:cubicBezTo>
                  <a:pt x="67" y="48"/>
                  <a:pt x="65" y="48"/>
                  <a:pt x="63" y="48"/>
                </a:cubicBezTo>
                <a:cubicBezTo>
                  <a:pt x="63" y="44"/>
                  <a:pt x="63" y="41"/>
                  <a:pt x="63" y="38"/>
                </a:cubicBezTo>
                <a:close/>
                <a:moveTo>
                  <a:pt x="76" y="38"/>
                </a:moveTo>
                <a:cubicBezTo>
                  <a:pt x="78" y="38"/>
                  <a:pt x="80" y="38"/>
                  <a:pt x="82" y="38"/>
                </a:cubicBezTo>
                <a:cubicBezTo>
                  <a:pt x="82" y="41"/>
                  <a:pt x="82" y="44"/>
                  <a:pt x="82" y="48"/>
                </a:cubicBezTo>
                <a:cubicBezTo>
                  <a:pt x="80" y="48"/>
                  <a:pt x="78" y="48"/>
                  <a:pt x="76" y="48"/>
                </a:cubicBezTo>
                <a:cubicBezTo>
                  <a:pt x="76" y="44"/>
                  <a:pt x="76" y="41"/>
                  <a:pt x="76" y="38"/>
                </a:cubicBezTo>
                <a:close/>
                <a:moveTo>
                  <a:pt x="89" y="38"/>
                </a:moveTo>
                <a:cubicBezTo>
                  <a:pt x="91" y="38"/>
                  <a:pt x="93" y="38"/>
                  <a:pt x="95" y="38"/>
                </a:cubicBezTo>
                <a:cubicBezTo>
                  <a:pt x="95" y="41"/>
                  <a:pt x="95" y="44"/>
                  <a:pt x="95" y="48"/>
                </a:cubicBezTo>
                <a:cubicBezTo>
                  <a:pt x="93" y="48"/>
                  <a:pt x="91" y="48"/>
                  <a:pt x="89" y="48"/>
                </a:cubicBezTo>
                <a:cubicBezTo>
                  <a:pt x="89" y="44"/>
                  <a:pt x="89" y="41"/>
                  <a:pt x="89" y="38"/>
                </a:cubicBezTo>
                <a:close/>
                <a:moveTo>
                  <a:pt x="50" y="60"/>
                </a:moveTo>
                <a:cubicBezTo>
                  <a:pt x="52" y="60"/>
                  <a:pt x="55" y="60"/>
                  <a:pt x="57" y="60"/>
                </a:cubicBezTo>
                <a:cubicBezTo>
                  <a:pt x="57" y="63"/>
                  <a:pt x="57" y="67"/>
                  <a:pt x="57" y="70"/>
                </a:cubicBezTo>
                <a:cubicBezTo>
                  <a:pt x="55" y="70"/>
                  <a:pt x="52" y="70"/>
                  <a:pt x="50" y="70"/>
                </a:cubicBezTo>
                <a:cubicBezTo>
                  <a:pt x="50" y="67"/>
                  <a:pt x="50" y="63"/>
                  <a:pt x="50" y="60"/>
                </a:cubicBezTo>
                <a:close/>
                <a:moveTo>
                  <a:pt x="37" y="60"/>
                </a:moveTo>
                <a:cubicBezTo>
                  <a:pt x="40" y="60"/>
                  <a:pt x="42" y="60"/>
                  <a:pt x="44" y="60"/>
                </a:cubicBezTo>
                <a:cubicBezTo>
                  <a:pt x="44" y="63"/>
                  <a:pt x="44" y="67"/>
                  <a:pt x="44" y="70"/>
                </a:cubicBezTo>
                <a:cubicBezTo>
                  <a:pt x="42" y="70"/>
                  <a:pt x="40" y="70"/>
                  <a:pt x="37" y="70"/>
                </a:cubicBezTo>
                <a:cubicBezTo>
                  <a:pt x="37" y="67"/>
                  <a:pt x="37" y="63"/>
                  <a:pt x="37" y="60"/>
                </a:cubicBezTo>
                <a:close/>
                <a:moveTo>
                  <a:pt x="63" y="60"/>
                </a:moveTo>
                <a:cubicBezTo>
                  <a:pt x="65" y="60"/>
                  <a:pt x="67" y="60"/>
                  <a:pt x="70" y="60"/>
                </a:cubicBezTo>
                <a:cubicBezTo>
                  <a:pt x="70" y="63"/>
                  <a:pt x="70" y="67"/>
                  <a:pt x="70" y="70"/>
                </a:cubicBezTo>
                <a:cubicBezTo>
                  <a:pt x="67" y="70"/>
                  <a:pt x="65" y="70"/>
                  <a:pt x="63" y="70"/>
                </a:cubicBezTo>
                <a:cubicBezTo>
                  <a:pt x="63" y="67"/>
                  <a:pt x="63" y="63"/>
                  <a:pt x="63" y="60"/>
                </a:cubicBezTo>
                <a:close/>
                <a:moveTo>
                  <a:pt x="76" y="60"/>
                </a:moveTo>
                <a:cubicBezTo>
                  <a:pt x="78" y="60"/>
                  <a:pt x="80" y="60"/>
                  <a:pt x="82" y="60"/>
                </a:cubicBezTo>
                <a:cubicBezTo>
                  <a:pt x="82" y="63"/>
                  <a:pt x="82" y="67"/>
                  <a:pt x="82" y="70"/>
                </a:cubicBezTo>
                <a:cubicBezTo>
                  <a:pt x="80" y="70"/>
                  <a:pt x="78" y="70"/>
                  <a:pt x="76" y="70"/>
                </a:cubicBezTo>
                <a:cubicBezTo>
                  <a:pt x="76" y="67"/>
                  <a:pt x="76" y="63"/>
                  <a:pt x="76" y="60"/>
                </a:cubicBezTo>
                <a:close/>
                <a:moveTo>
                  <a:pt x="89" y="60"/>
                </a:moveTo>
                <a:cubicBezTo>
                  <a:pt x="91" y="60"/>
                  <a:pt x="93" y="60"/>
                  <a:pt x="95" y="60"/>
                </a:cubicBezTo>
                <a:cubicBezTo>
                  <a:pt x="95" y="63"/>
                  <a:pt x="95" y="67"/>
                  <a:pt x="95" y="70"/>
                </a:cubicBezTo>
                <a:cubicBezTo>
                  <a:pt x="93" y="70"/>
                  <a:pt x="91" y="70"/>
                  <a:pt x="89" y="70"/>
                </a:cubicBezTo>
                <a:cubicBezTo>
                  <a:pt x="89" y="67"/>
                  <a:pt x="89" y="63"/>
                  <a:pt x="89" y="60"/>
                </a:cubicBezTo>
                <a:close/>
                <a:moveTo>
                  <a:pt x="50" y="83"/>
                </a:moveTo>
                <a:cubicBezTo>
                  <a:pt x="52" y="83"/>
                  <a:pt x="55" y="83"/>
                  <a:pt x="57" y="83"/>
                </a:cubicBezTo>
                <a:cubicBezTo>
                  <a:pt x="57" y="86"/>
                  <a:pt x="57" y="89"/>
                  <a:pt x="57" y="93"/>
                </a:cubicBezTo>
                <a:cubicBezTo>
                  <a:pt x="55" y="93"/>
                  <a:pt x="52" y="93"/>
                  <a:pt x="50" y="93"/>
                </a:cubicBezTo>
                <a:cubicBezTo>
                  <a:pt x="50" y="89"/>
                  <a:pt x="50" y="86"/>
                  <a:pt x="50" y="83"/>
                </a:cubicBezTo>
                <a:close/>
                <a:moveTo>
                  <a:pt x="37" y="83"/>
                </a:moveTo>
                <a:cubicBezTo>
                  <a:pt x="40" y="83"/>
                  <a:pt x="42" y="83"/>
                  <a:pt x="44" y="83"/>
                </a:cubicBezTo>
                <a:cubicBezTo>
                  <a:pt x="44" y="86"/>
                  <a:pt x="44" y="89"/>
                  <a:pt x="44" y="93"/>
                </a:cubicBezTo>
                <a:cubicBezTo>
                  <a:pt x="42" y="93"/>
                  <a:pt x="40" y="93"/>
                  <a:pt x="37" y="93"/>
                </a:cubicBezTo>
                <a:cubicBezTo>
                  <a:pt x="37" y="89"/>
                  <a:pt x="37" y="86"/>
                  <a:pt x="37" y="83"/>
                </a:cubicBezTo>
                <a:close/>
                <a:moveTo>
                  <a:pt x="63" y="83"/>
                </a:moveTo>
                <a:cubicBezTo>
                  <a:pt x="65" y="83"/>
                  <a:pt x="67" y="83"/>
                  <a:pt x="70" y="83"/>
                </a:cubicBezTo>
                <a:cubicBezTo>
                  <a:pt x="70" y="86"/>
                  <a:pt x="70" y="89"/>
                  <a:pt x="70" y="93"/>
                </a:cubicBezTo>
                <a:cubicBezTo>
                  <a:pt x="67" y="93"/>
                  <a:pt x="65" y="93"/>
                  <a:pt x="63" y="93"/>
                </a:cubicBezTo>
                <a:cubicBezTo>
                  <a:pt x="63" y="89"/>
                  <a:pt x="63" y="86"/>
                  <a:pt x="63" y="83"/>
                </a:cubicBezTo>
                <a:close/>
                <a:moveTo>
                  <a:pt x="76" y="83"/>
                </a:moveTo>
                <a:cubicBezTo>
                  <a:pt x="78" y="83"/>
                  <a:pt x="80" y="83"/>
                  <a:pt x="82" y="83"/>
                </a:cubicBezTo>
                <a:cubicBezTo>
                  <a:pt x="82" y="86"/>
                  <a:pt x="82" y="89"/>
                  <a:pt x="82" y="93"/>
                </a:cubicBezTo>
                <a:cubicBezTo>
                  <a:pt x="80" y="93"/>
                  <a:pt x="78" y="93"/>
                  <a:pt x="76" y="93"/>
                </a:cubicBezTo>
                <a:cubicBezTo>
                  <a:pt x="76" y="89"/>
                  <a:pt x="76" y="86"/>
                  <a:pt x="76" y="83"/>
                </a:cubicBezTo>
                <a:close/>
                <a:moveTo>
                  <a:pt x="89" y="83"/>
                </a:moveTo>
                <a:cubicBezTo>
                  <a:pt x="91" y="83"/>
                  <a:pt x="93" y="83"/>
                  <a:pt x="95" y="83"/>
                </a:cubicBezTo>
                <a:cubicBezTo>
                  <a:pt x="95" y="86"/>
                  <a:pt x="95" y="89"/>
                  <a:pt x="95" y="93"/>
                </a:cubicBezTo>
                <a:cubicBezTo>
                  <a:pt x="93" y="93"/>
                  <a:pt x="91" y="93"/>
                  <a:pt x="89" y="93"/>
                </a:cubicBezTo>
                <a:cubicBezTo>
                  <a:pt x="89" y="89"/>
                  <a:pt x="89" y="86"/>
                  <a:pt x="89" y="83"/>
                </a:cubicBezTo>
                <a:close/>
                <a:moveTo>
                  <a:pt x="50" y="105"/>
                </a:moveTo>
                <a:cubicBezTo>
                  <a:pt x="52" y="105"/>
                  <a:pt x="55" y="105"/>
                  <a:pt x="57" y="105"/>
                </a:cubicBezTo>
                <a:cubicBezTo>
                  <a:pt x="57" y="108"/>
                  <a:pt x="57" y="112"/>
                  <a:pt x="57" y="115"/>
                </a:cubicBezTo>
                <a:cubicBezTo>
                  <a:pt x="55" y="115"/>
                  <a:pt x="52" y="115"/>
                  <a:pt x="50" y="115"/>
                </a:cubicBezTo>
                <a:cubicBezTo>
                  <a:pt x="50" y="112"/>
                  <a:pt x="50" y="108"/>
                  <a:pt x="50" y="105"/>
                </a:cubicBezTo>
                <a:close/>
                <a:moveTo>
                  <a:pt x="37" y="105"/>
                </a:moveTo>
                <a:cubicBezTo>
                  <a:pt x="40" y="105"/>
                  <a:pt x="42" y="105"/>
                  <a:pt x="44" y="105"/>
                </a:cubicBezTo>
                <a:cubicBezTo>
                  <a:pt x="44" y="108"/>
                  <a:pt x="44" y="112"/>
                  <a:pt x="44" y="115"/>
                </a:cubicBezTo>
                <a:cubicBezTo>
                  <a:pt x="42" y="115"/>
                  <a:pt x="40" y="115"/>
                  <a:pt x="37" y="115"/>
                </a:cubicBezTo>
                <a:cubicBezTo>
                  <a:pt x="37" y="112"/>
                  <a:pt x="37" y="108"/>
                  <a:pt x="37" y="105"/>
                </a:cubicBezTo>
                <a:close/>
                <a:moveTo>
                  <a:pt x="63" y="105"/>
                </a:moveTo>
                <a:cubicBezTo>
                  <a:pt x="65" y="105"/>
                  <a:pt x="67" y="105"/>
                  <a:pt x="70" y="105"/>
                </a:cubicBezTo>
                <a:cubicBezTo>
                  <a:pt x="70" y="108"/>
                  <a:pt x="70" y="112"/>
                  <a:pt x="70" y="115"/>
                </a:cubicBezTo>
                <a:cubicBezTo>
                  <a:pt x="67" y="115"/>
                  <a:pt x="65" y="115"/>
                  <a:pt x="63" y="115"/>
                </a:cubicBezTo>
                <a:cubicBezTo>
                  <a:pt x="63" y="112"/>
                  <a:pt x="63" y="108"/>
                  <a:pt x="63" y="105"/>
                </a:cubicBezTo>
                <a:close/>
                <a:moveTo>
                  <a:pt x="76" y="105"/>
                </a:moveTo>
                <a:cubicBezTo>
                  <a:pt x="78" y="105"/>
                  <a:pt x="80" y="105"/>
                  <a:pt x="82" y="105"/>
                </a:cubicBezTo>
                <a:cubicBezTo>
                  <a:pt x="82" y="108"/>
                  <a:pt x="82" y="112"/>
                  <a:pt x="82" y="115"/>
                </a:cubicBezTo>
                <a:cubicBezTo>
                  <a:pt x="80" y="115"/>
                  <a:pt x="78" y="115"/>
                  <a:pt x="76" y="115"/>
                </a:cubicBezTo>
                <a:cubicBezTo>
                  <a:pt x="76" y="112"/>
                  <a:pt x="76" y="108"/>
                  <a:pt x="76" y="105"/>
                </a:cubicBezTo>
                <a:close/>
                <a:moveTo>
                  <a:pt x="89" y="105"/>
                </a:moveTo>
                <a:cubicBezTo>
                  <a:pt x="91" y="105"/>
                  <a:pt x="93" y="105"/>
                  <a:pt x="95" y="105"/>
                </a:cubicBezTo>
                <a:cubicBezTo>
                  <a:pt x="95" y="108"/>
                  <a:pt x="95" y="112"/>
                  <a:pt x="95" y="115"/>
                </a:cubicBezTo>
                <a:cubicBezTo>
                  <a:pt x="93" y="115"/>
                  <a:pt x="91" y="115"/>
                  <a:pt x="89" y="115"/>
                </a:cubicBezTo>
                <a:cubicBezTo>
                  <a:pt x="89" y="112"/>
                  <a:pt x="89" y="108"/>
                  <a:pt x="89" y="105"/>
                </a:cubicBezTo>
                <a:close/>
                <a:moveTo>
                  <a:pt x="50" y="127"/>
                </a:moveTo>
                <a:cubicBezTo>
                  <a:pt x="52" y="127"/>
                  <a:pt x="55" y="127"/>
                  <a:pt x="57" y="127"/>
                </a:cubicBezTo>
                <a:cubicBezTo>
                  <a:pt x="57" y="131"/>
                  <a:pt x="57" y="134"/>
                  <a:pt x="57" y="137"/>
                </a:cubicBezTo>
                <a:cubicBezTo>
                  <a:pt x="55" y="137"/>
                  <a:pt x="52" y="137"/>
                  <a:pt x="50" y="137"/>
                </a:cubicBezTo>
                <a:cubicBezTo>
                  <a:pt x="50" y="134"/>
                  <a:pt x="50" y="131"/>
                  <a:pt x="50" y="127"/>
                </a:cubicBezTo>
                <a:close/>
                <a:moveTo>
                  <a:pt x="37" y="127"/>
                </a:moveTo>
                <a:cubicBezTo>
                  <a:pt x="40" y="127"/>
                  <a:pt x="42" y="127"/>
                  <a:pt x="44" y="127"/>
                </a:cubicBezTo>
                <a:cubicBezTo>
                  <a:pt x="44" y="131"/>
                  <a:pt x="44" y="134"/>
                  <a:pt x="44" y="137"/>
                </a:cubicBezTo>
                <a:cubicBezTo>
                  <a:pt x="42" y="137"/>
                  <a:pt x="40" y="137"/>
                  <a:pt x="37" y="137"/>
                </a:cubicBezTo>
                <a:cubicBezTo>
                  <a:pt x="37" y="134"/>
                  <a:pt x="37" y="131"/>
                  <a:pt x="37" y="127"/>
                </a:cubicBezTo>
                <a:close/>
                <a:moveTo>
                  <a:pt x="63" y="127"/>
                </a:moveTo>
                <a:cubicBezTo>
                  <a:pt x="65" y="127"/>
                  <a:pt x="67" y="127"/>
                  <a:pt x="70" y="127"/>
                </a:cubicBezTo>
                <a:cubicBezTo>
                  <a:pt x="70" y="131"/>
                  <a:pt x="70" y="134"/>
                  <a:pt x="70" y="137"/>
                </a:cubicBezTo>
                <a:cubicBezTo>
                  <a:pt x="67" y="137"/>
                  <a:pt x="65" y="137"/>
                  <a:pt x="63" y="137"/>
                </a:cubicBezTo>
                <a:cubicBezTo>
                  <a:pt x="63" y="134"/>
                  <a:pt x="63" y="131"/>
                  <a:pt x="63" y="127"/>
                </a:cubicBezTo>
                <a:close/>
                <a:moveTo>
                  <a:pt x="76" y="127"/>
                </a:moveTo>
                <a:cubicBezTo>
                  <a:pt x="78" y="127"/>
                  <a:pt x="80" y="127"/>
                  <a:pt x="82" y="127"/>
                </a:cubicBezTo>
                <a:cubicBezTo>
                  <a:pt x="82" y="131"/>
                  <a:pt x="82" y="134"/>
                  <a:pt x="82" y="137"/>
                </a:cubicBezTo>
                <a:cubicBezTo>
                  <a:pt x="80" y="137"/>
                  <a:pt x="78" y="137"/>
                  <a:pt x="76" y="137"/>
                </a:cubicBezTo>
                <a:cubicBezTo>
                  <a:pt x="76" y="134"/>
                  <a:pt x="76" y="131"/>
                  <a:pt x="76" y="127"/>
                </a:cubicBezTo>
                <a:close/>
                <a:moveTo>
                  <a:pt x="89" y="127"/>
                </a:moveTo>
                <a:cubicBezTo>
                  <a:pt x="91" y="127"/>
                  <a:pt x="93" y="127"/>
                  <a:pt x="95" y="127"/>
                </a:cubicBezTo>
                <a:cubicBezTo>
                  <a:pt x="95" y="131"/>
                  <a:pt x="95" y="134"/>
                  <a:pt x="95" y="137"/>
                </a:cubicBezTo>
                <a:cubicBezTo>
                  <a:pt x="93" y="137"/>
                  <a:pt x="91" y="137"/>
                  <a:pt x="89" y="137"/>
                </a:cubicBezTo>
                <a:cubicBezTo>
                  <a:pt x="89" y="134"/>
                  <a:pt x="89" y="131"/>
                  <a:pt x="89" y="127"/>
                </a:cubicBezTo>
                <a:close/>
                <a:moveTo>
                  <a:pt x="50" y="15"/>
                </a:moveTo>
                <a:cubicBezTo>
                  <a:pt x="52" y="15"/>
                  <a:pt x="55" y="15"/>
                  <a:pt x="57" y="15"/>
                </a:cubicBezTo>
                <a:cubicBezTo>
                  <a:pt x="57" y="18"/>
                  <a:pt x="57" y="22"/>
                  <a:pt x="57" y="25"/>
                </a:cubicBezTo>
                <a:cubicBezTo>
                  <a:pt x="55" y="25"/>
                  <a:pt x="52" y="25"/>
                  <a:pt x="50" y="25"/>
                </a:cubicBezTo>
                <a:cubicBezTo>
                  <a:pt x="50" y="22"/>
                  <a:pt x="50" y="18"/>
                  <a:pt x="50" y="15"/>
                </a:cubicBezTo>
                <a:close/>
                <a:moveTo>
                  <a:pt x="37" y="15"/>
                </a:moveTo>
                <a:cubicBezTo>
                  <a:pt x="44" y="15"/>
                  <a:pt x="44" y="15"/>
                  <a:pt x="44" y="15"/>
                </a:cubicBezTo>
                <a:cubicBezTo>
                  <a:pt x="44" y="25"/>
                  <a:pt x="44" y="25"/>
                  <a:pt x="44" y="25"/>
                </a:cubicBezTo>
                <a:cubicBezTo>
                  <a:pt x="37" y="25"/>
                  <a:pt x="37" y="25"/>
                  <a:pt x="37" y="25"/>
                </a:cubicBezTo>
                <a:cubicBezTo>
                  <a:pt x="37" y="15"/>
                  <a:pt x="37" y="15"/>
                  <a:pt x="37" y="15"/>
                </a:cubicBezTo>
                <a:close/>
                <a:moveTo>
                  <a:pt x="63" y="15"/>
                </a:moveTo>
                <a:cubicBezTo>
                  <a:pt x="65" y="15"/>
                  <a:pt x="67" y="15"/>
                  <a:pt x="70" y="15"/>
                </a:cubicBezTo>
                <a:cubicBezTo>
                  <a:pt x="70" y="18"/>
                  <a:pt x="70" y="22"/>
                  <a:pt x="70" y="25"/>
                </a:cubicBezTo>
                <a:cubicBezTo>
                  <a:pt x="67" y="25"/>
                  <a:pt x="65" y="25"/>
                  <a:pt x="63" y="25"/>
                </a:cubicBezTo>
                <a:cubicBezTo>
                  <a:pt x="63" y="22"/>
                  <a:pt x="63" y="18"/>
                  <a:pt x="63" y="15"/>
                </a:cubicBezTo>
                <a:close/>
                <a:moveTo>
                  <a:pt x="76" y="15"/>
                </a:moveTo>
                <a:cubicBezTo>
                  <a:pt x="78" y="15"/>
                  <a:pt x="80" y="15"/>
                  <a:pt x="82" y="15"/>
                </a:cubicBezTo>
                <a:cubicBezTo>
                  <a:pt x="82" y="18"/>
                  <a:pt x="82" y="22"/>
                  <a:pt x="82" y="25"/>
                </a:cubicBezTo>
                <a:cubicBezTo>
                  <a:pt x="80" y="25"/>
                  <a:pt x="78" y="25"/>
                  <a:pt x="76" y="25"/>
                </a:cubicBezTo>
                <a:cubicBezTo>
                  <a:pt x="76" y="22"/>
                  <a:pt x="76" y="18"/>
                  <a:pt x="76" y="15"/>
                </a:cubicBezTo>
                <a:close/>
                <a:moveTo>
                  <a:pt x="89" y="15"/>
                </a:moveTo>
                <a:cubicBezTo>
                  <a:pt x="95" y="15"/>
                  <a:pt x="95" y="15"/>
                  <a:pt x="95" y="15"/>
                </a:cubicBezTo>
                <a:cubicBezTo>
                  <a:pt x="95" y="25"/>
                  <a:pt x="95" y="25"/>
                  <a:pt x="95" y="25"/>
                </a:cubicBezTo>
                <a:cubicBezTo>
                  <a:pt x="89" y="25"/>
                  <a:pt x="89" y="25"/>
                  <a:pt x="89" y="25"/>
                </a:cubicBezTo>
                <a:cubicBezTo>
                  <a:pt x="89" y="15"/>
                  <a:pt x="89" y="15"/>
                  <a:pt x="89" y="15"/>
                </a:cubicBezTo>
                <a:close/>
                <a:moveTo>
                  <a:pt x="121" y="78"/>
                </a:moveTo>
                <a:cubicBezTo>
                  <a:pt x="185" y="78"/>
                  <a:pt x="185" y="78"/>
                  <a:pt x="185" y="78"/>
                </a:cubicBezTo>
                <a:cubicBezTo>
                  <a:pt x="185" y="86"/>
                  <a:pt x="185" y="86"/>
                  <a:pt x="185" y="86"/>
                </a:cubicBezTo>
                <a:cubicBezTo>
                  <a:pt x="121" y="86"/>
                  <a:pt x="121" y="86"/>
                  <a:pt x="121" y="86"/>
                </a:cubicBezTo>
                <a:cubicBezTo>
                  <a:pt x="121" y="78"/>
                  <a:pt x="121" y="78"/>
                  <a:pt x="121" y="78"/>
                </a:cubicBezTo>
                <a:close/>
                <a:moveTo>
                  <a:pt x="121" y="115"/>
                </a:moveTo>
                <a:cubicBezTo>
                  <a:pt x="142" y="115"/>
                  <a:pt x="164" y="115"/>
                  <a:pt x="185" y="115"/>
                </a:cubicBezTo>
                <a:cubicBezTo>
                  <a:pt x="185" y="118"/>
                  <a:pt x="185" y="120"/>
                  <a:pt x="185" y="123"/>
                </a:cubicBezTo>
                <a:cubicBezTo>
                  <a:pt x="164" y="123"/>
                  <a:pt x="142" y="123"/>
                  <a:pt x="121" y="123"/>
                </a:cubicBezTo>
                <a:cubicBezTo>
                  <a:pt x="121" y="120"/>
                  <a:pt x="121" y="118"/>
                  <a:pt x="121" y="115"/>
                </a:cubicBezTo>
                <a:close/>
                <a:moveTo>
                  <a:pt x="121" y="133"/>
                </a:moveTo>
                <a:cubicBezTo>
                  <a:pt x="142" y="133"/>
                  <a:pt x="164" y="133"/>
                  <a:pt x="185" y="133"/>
                </a:cubicBezTo>
                <a:cubicBezTo>
                  <a:pt x="185" y="136"/>
                  <a:pt x="185" y="139"/>
                  <a:pt x="185" y="141"/>
                </a:cubicBezTo>
                <a:cubicBezTo>
                  <a:pt x="164" y="141"/>
                  <a:pt x="142" y="141"/>
                  <a:pt x="121" y="141"/>
                </a:cubicBezTo>
                <a:cubicBezTo>
                  <a:pt x="121" y="139"/>
                  <a:pt x="121" y="136"/>
                  <a:pt x="121" y="133"/>
                </a:cubicBezTo>
                <a:close/>
                <a:moveTo>
                  <a:pt x="121" y="152"/>
                </a:moveTo>
                <a:cubicBezTo>
                  <a:pt x="185" y="152"/>
                  <a:pt x="185" y="152"/>
                  <a:pt x="185" y="152"/>
                </a:cubicBezTo>
                <a:cubicBezTo>
                  <a:pt x="185" y="160"/>
                  <a:pt x="185" y="160"/>
                  <a:pt x="185" y="160"/>
                </a:cubicBezTo>
                <a:cubicBezTo>
                  <a:pt x="121" y="160"/>
                  <a:pt x="121" y="160"/>
                  <a:pt x="121" y="160"/>
                </a:cubicBezTo>
                <a:lnTo>
                  <a:pt x="121" y="152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8EDB691A-F2E0-4F95-B91C-4FA2B16E4497}"/>
              </a:ext>
            </a:extLst>
          </p:cNvPr>
          <p:cNvCxnSpPr>
            <a:cxnSpLocks/>
          </p:cNvCxnSpPr>
          <p:nvPr/>
        </p:nvCxnSpPr>
        <p:spPr>
          <a:xfrm>
            <a:off x="7392043" y="2929269"/>
            <a:ext cx="4104632" cy="0"/>
          </a:xfrm>
          <a:prstGeom prst="line">
            <a:avLst/>
          </a:prstGeom>
          <a:ln w="317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ïṥ1ïḓê">
            <a:extLst>
              <a:ext uri="{FF2B5EF4-FFF2-40B4-BE49-F238E27FC236}">
                <a16:creationId xmlns:a16="http://schemas.microsoft.com/office/drawing/2014/main" id="{6725E52B-709E-4F61-9076-B12A7C6DAD4D}"/>
              </a:ext>
            </a:extLst>
          </p:cNvPr>
          <p:cNvSpPr txBox="1"/>
          <p:nvPr/>
        </p:nvSpPr>
        <p:spPr>
          <a:xfrm>
            <a:off x="821061" y="1499045"/>
            <a:ext cx="4917143" cy="2140604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defTabSz="914377">
              <a:lnSpc>
                <a:spcPct val="150000"/>
              </a:lnSpc>
            </a:pPr>
            <a:r>
              <a:rPr lang="en-US" altLang="zh-CN" sz="1100" dirty="0">
                <a:solidFill>
                  <a:srgbClr val="000000"/>
                </a:solidFill>
              </a:rPr>
              <a:t>Unified fonts make reading more fluent.</a:t>
            </a:r>
          </a:p>
          <a:p>
            <a:pPr defTabSz="914377">
              <a:lnSpc>
                <a:spcPct val="150000"/>
              </a:lnSpc>
            </a:pPr>
            <a:r>
              <a:rPr lang="en-US" altLang="zh-CN" sz="1600" b="1" dirty="0">
                <a:solidFill>
                  <a:srgbClr val="000000"/>
                </a:solidFill>
              </a:rPr>
              <a:t>Theme color makes PPT more convenient to change.</a:t>
            </a:r>
          </a:p>
          <a:p>
            <a:pPr defTabSz="914377">
              <a:lnSpc>
                <a:spcPct val="150000"/>
              </a:lnSpc>
            </a:pPr>
            <a:r>
              <a:rPr lang="en-US" altLang="zh-CN" sz="1200" dirty="0">
                <a:solidFill>
                  <a:srgbClr val="000000"/>
                </a:solidFill>
              </a:rPr>
              <a:t>Adjust the spacing to adapt to Chinese typesetting, use the reference line in PPT.</a:t>
            </a:r>
            <a:endParaRPr lang="en-US" sz="1200" b="1" dirty="0">
              <a:solidFill>
                <a:srgbClr val="000000"/>
              </a:solidFill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EAA3B22F-A604-446C-A339-2622F80AEBF3}"/>
              </a:ext>
            </a:extLst>
          </p:cNvPr>
          <p:cNvCxnSpPr>
            <a:cxnSpLocks/>
          </p:cNvCxnSpPr>
          <p:nvPr/>
        </p:nvCxnSpPr>
        <p:spPr>
          <a:xfrm>
            <a:off x="6350976" y="1130300"/>
            <a:ext cx="0" cy="2720731"/>
          </a:xfrm>
          <a:prstGeom prst="line">
            <a:avLst/>
          </a:prstGeom>
          <a:noFill/>
          <a:ln w="9525" cap="rnd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/>
            <a:tailEnd type="none" w="med" len="med"/>
          </a:ln>
          <a:effectLst/>
        </p:spPr>
      </p:cxnSp>
      <p:sp>
        <p:nvSpPr>
          <p:cNvPr id="17" name="iśliḋê">
            <a:extLst>
              <a:ext uri="{FF2B5EF4-FFF2-40B4-BE49-F238E27FC236}">
                <a16:creationId xmlns:a16="http://schemas.microsoft.com/office/drawing/2014/main" id="{3B890FF4-298B-4386-BCB6-4DD78C4713C6}"/>
              </a:ext>
            </a:extLst>
          </p:cNvPr>
          <p:cNvSpPr/>
          <p:nvPr/>
        </p:nvSpPr>
        <p:spPr>
          <a:xfrm>
            <a:off x="7334723" y="3610382"/>
            <a:ext cx="4126024" cy="902246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marL="171450" marR="0" lvl="0" indent="-171450" defTabSz="914377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Supporting text here.</a:t>
            </a:r>
          </a:p>
          <a:p>
            <a:pPr marL="171450" marR="0" lvl="0" indent="-171450" defTabSz="914377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You can use the icon library in </a:t>
            </a:r>
            <a:r>
              <a:rPr kumimoji="0" lang="en-US" altLang="zh-CN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iSlide</a:t>
            </a:r>
            <a:r>
              <a: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(www.islide.cc) to filter and replace existing icon elements with one click.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8" name="ïṣļiḋê">
            <a:extLst>
              <a:ext uri="{FF2B5EF4-FFF2-40B4-BE49-F238E27FC236}">
                <a16:creationId xmlns:a16="http://schemas.microsoft.com/office/drawing/2014/main" id="{30195AB9-DA93-4EDA-9003-2806C43861F9}"/>
              </a:ext>
            </a:extLst>
          </p:cNvPr>
          <p:cNvSpPr/>
          <p:nvPr/>
        </p:nvSpPr>
        <p:spPr>
          <a:xfrm>
            <a:off x="7334722" y="1986038"/>
            <a:ext cx="4126024" cy="902246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marL="171450" marR="0" lvl="0" indent="-171450" defTabSz="914377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Supporting text here.</a:t>
            </a:r>
          </a:p>
          <a:p>
            <a:pPr marL="171450" marR="0" lvl="0" indent="-171450" defTabSz="914377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You can use the icon library in </a:t>
            </a:r>
            <a:r>
              <a:rPr kumimoji="0" lang="en-US" altLang="zh-CN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iSlide</a:t>
            </a:r>
            <a:r>
              <a: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(www.islide.cc) to filter and replace existing icon elements with one click.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9" name="íṥḻiḋé">
            <a:extLst>
              <a:ext uri="{FF2B5EF4-FFF2-40B4-BE49-F238E27FC236}">
                <a16:creationId xmlns:a16="http://schemas.microsoft.com/office/drawing/2014/main" id="{660FC0B6-D2DA-4775-AAAB-116309F8BC41}"/>
              </a:ext>
            </a:extLst>
          </p:cNvPr>
          <p:cNvSpPr/>
          <p:nvPr/>
        </p:nvSpPr>
        <p:spPr bwMode="auto">
          <a:xfrm>
            <a:off x="7329415" y="1586071"/>
            <a:ext cx="1244597" cy="36348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38100">
            <a:noFill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rmAutofit fontScale="92500" lnSpcReduction="20000"/>
          </a:bodyPr>
          <a:lstStyle/>
          <a:p>
            <a:r>
              <a:rPr lang="en-US" altLang="zh-CN" sz="1400" b="1" dirty="0">
                <a:solidFill>
                  <a:schemeClr val="bg1"/>
                </a:solidFill>
              </a:rPr>
              <a:t>key words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20" name="íŝlïḍe">
            <a:extLst>
              <a:ext uri="{FF2B5EF4-FFF2-40B4-BE49-F238E27FC236}">
                <a16:creationId xmlns:a16="http://schemas.microsoft.com/office/drawing/2014/main" id="{6FFAD9CC-6BEE-4857-8F59-837C33CF8FFE}"/>
              </a:ext>
            </a:extLst>
          </p:cNvPr>
          <p:cNvSpPr/>
          <p:nvPr/>
        </p:nvSpPr>
        <p:spPr bwMode="auto">
          <a:xfrm>
            <a:off x="7329414" y="3207982"/>
            <a:ext cx="1244597" cy="36348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38100">
            <a:noFill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rmAutofit fontScale="92500" lnSpcReduction="20000"/>
          </a:bodyPr>
          <a:lstStyle/>
          <a:p>
            <a:r>
              <a:rPr lang="en-US" altLang="zh-CN" sz="1400" b="1" dirty="0">
                <a:solidFill>
                  <a:schemeClr val="bg1"/>
                </a:solidFill>
              </a:rPr>
              <a:t>key words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886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5</a:t>
            </a:fld>
            <a:endParaRPr lang="zh-CN" altLang="en-US"/>
          </a:p>
        </p:txBody>
      </p:sp>
      <p:sp>
        <p:nvSpPr>
          <p:cNvPr id="6" name="iSļîdê">
            <a:extLst>
              <a:ext uri="{FF2B5EF4-FFF2-40B4-BE49-F238E27FC236}">
                <a16:creationId xmlns:a16="http://schemas.microsoft.com/office/drawing/2014/main" id="{8CAD7195-438D-4381-9843-B68B7AB708EA}"/>
              </a:ext>
            </a:extLst>
          </p:cNvPr>
          <p:cNvSpPr txBox="1"/>
          <p:nvPr/>
        </p:nvSpPr>
        <p:spPr>
          <a:xfrm>
            <a:off x="669926" y="2799784"/>
            <a:ext cx="2209962" cy="509751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en-US" altLang="zh-CN" b="1" dirty="0"/>
              <a:t>Text here</a:t>
            </a:r>
          </a:p>
        </p:txBody>
      </p:sp>
      <p:sp>
        <p:nvSpPr>
          <p:cNvPr id="7" name="íṡļiḋè">
            <a:extLst>
              <a:ext uri="{FF2B5EF4-FFF2-40B4-BE49-F238E27FC236}">
                <a16:creationId xmlns:a16="http://schemas.microsoft.com/office/drawing/2014/main" id="{3E9575D9-82BB-4C21-9497-6A99825409D8}"/>
              </a:ext>
            </a:extLst>
          </p:cNvPr>
          <p:cNvSpPr txBox="1"/>
          <p:nvPr/>
        </p:nvSpPr>
        <p:spPr>
          <a:xfrm>
            <a:off x="669925" y="3442937"/>
            <a:ext cx="2209963" cy="572579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1050" dirty="0"/>
              <a:t>Copy paste fonts. Choose the only option to retain text.</a:t>
            </a:r>
          </a:p>
        </p:txBody>
      </p:sp>
      <p:sp>
        <p:nvSpPr>
          <p:cNvPr id="8" name="îśḷíďé">
            <a:extLst>
              <a:ext uri="{FF2B5EF4-FFF2-40B4-BE49-F238E27FC236}">
                <a16:creationId xmlns:a16="http://schemas.microsoft.com/office/drawing/2014/main" id="{CE060F50-F4DF-4B7A-857F-7B5B2DC196BB}"/>
              </a:ext>
            </a:extLst>
          </p:cNvPr>
          <p:cNvSpPr txBox="1"/>
          <p:nvPr/>
        </p:nvSpPr>
        <p:spPr>
          <a:xfrm>
            <a:off x="9008119" y="2799784"/>
            <a:ext cx="2513955" cy="509753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r"/>
            <a:r>
              <a:rPr lang="en-US" altLang="zh-CN" b="1" dirty="0"/>
              <a:t>Text here</a:t>
            </a:r>
          </a:p>
        </p:txBody>
      </p:sp>
      <p:sp>
        <p:nvSpPr>
          <p:cNvPr id="9" name="iṧḻíḓé">
            <a:extLst>
              <a:ext uri="{FF2B5EF4-FFF2-40B4-BE49-F238E27FC236}">
                <a16:creationId xmlns:a16="http://schemas.microsoft.com/office/drawing/2014/main" id="{222585F1-53C3-4142-B55F-69118B6B4952}"/>
              </a:ext>
            </a:extLst>
          </p:cNvPr>
          <p:cNvSpPr/>
          <p:nvPr/>
        </p:nvSpPr>
        <p:spPr>
          <a:xfrm>
            <a:off x="5867361" y="2421142"/>
            <a:ext cx="504056" cy="1385955"/>
          </a:xfrm>
          <a:custGeom>
            <a:avLst/>
            <a:gdLst>
              <a:gd name="connsiteX0" fmla="*/ 252028 w 504056"/>
              <a:gd name="connsiteY0" fmla="*/ 0 h 1385955"/>
              <a:gd name="connsiteX1" fmla="*/ 257409 w 504056"/>
              <a:gd name="connsiteY1" fmla="*/ 5920 h 1385955"/>
              <a:gd name="connsiteX2" fmla="*/ 504056 w 504056"/>
              <a:gd name="connsiteY2" fmla="*/ 692977 h 1385955"/>
              <a:gd name="connsiteX3" fmla="*/ 257409 w 504056"/>
              <a:gd name="connsiteY3" fmla="*/ 1380034 h 1385955"/>
              <a:gd name="connsiteX4" fmla="*/ 252028 w 504056"/>
              <a:gd name="connsiteY4" fmla="*/ 1385955 h 1385955"/>
              <a:gd name="connsiteX5" fmla="*/ 246647 w 504056"/>
              <a:gd name="connsiteY5" fmla="*/ 1380034 h 1385955"/>
              <a:gd name="connsiteX6" fmla="*/ 0 w 504056"/>
              <a:gd name="connsiteY6" fmla="*/ 692977 h 1385955"/>
              <a:gd name="connsiteX7" fmla="*/ 246647 w 504056"/>
              <a:gd name="connsiteY7" fmla="*/ 5920 h 1385955"/>
              <a:gd name="connsiteX8" fmla="*/ 252028 w 504056"/>
              <a:gd name="connsiteY8" fmla="*/ 0 h 138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4056" h="1385955">
                <a:moveTo>
                  <a:pt x="252028" y="0"/>
                </a:moveTo>
                <a:lnTo>
                  <a:pt x="257409" y="5920"/>
                </a:lnTo>
                <a:cubicBezTo>
                  <a:pt x="411495" y="192629"/>
                  <a:pt x="504056" y="431994"/>
                  <a:pt x="504056" y="692977"/>
                </a:cubicBezTo>
                <a:cubicBezTo>
                  <a:pt x="504056" y="953961"/>
                  <a:pt x="411495" y="1193326"/>
                  <a:pt x="257409" y="1380034"/>
                </a:cubicBezTo>
                <a:lnTo>
                  <a:pt x="252028" y="1385955"/>
                </a:lnTo>
                <a:lnTo>
                  <a:pt x="246647" y="1380034"/>
                </a:lnTo>
                <a:cubicBezTo>
                  <a:pt x="92562" y="1193326"/>
                  <a:pt x="0" y="953961"/>
                  <a:pt x="0" y="692977"/>
                </a:cubicBezTo>
                <a:cubicBezTo>
                  <a:pt x="0" y="431994"/>
                  <a:pt x="92562" y="192629"/>
                  <a:pt x="246647" y="5920"/>
                </a:cubicBezTo>
                <a:lnTo>
                  <a:pt x="252028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0" name="îṧlíḍe">
            <a:extLst>
              <a:ext uri="{FF2B5EF4-FFF2-40B4-BE49-F238E27FC236}">
                <a16:creationId xmlns:a16="http://schemas.microsoft.com/office/drawing/2014/main" id="{278DA3A4-D869-4B60-AF32-1658FB98AB0F}"/>
              </a:ext>
            </a:extLst>
          </p:cNvPr>
          <p:cNvSpPr/>
          <p:nvPr/>
        </p:nvSpPr>
        <p:spPr>
          <a:xfrm>
            <a:off x="4067161" y="2034000"/>
            <a:ext cx="1908212" cy="2160240"/>
          </a:xfrm>
          <a:custGeom>
            <a:avLst/>
            <a:gdLst>
              <a:gd name="connsiteX0" fmla="*/ 1080120 w 1908212"/>
              <a:gd name="connsiteY0" fmla="*/ 0 h 2160240"/>
              <a:gd name="connsiteX1" fmla="*/ 1843880 w 1908212"/>
              <a:gd name="connsiteY1" fmla="*/ 316360 h 2160240"/>
              <a:gd name="connsiteX2" fmla="*/ 1908212 w 1908212"/>
              <a:gd name="connsiteY2" fmla="*/ 387143 h 2160240"/>
              <a:gd name="connsiteX3" fmla="*/ 1902831 w 1908212"/>
              <a:gd name="connsiteY3" fmla="*/ 393063 h 2160240"/>
              <a:gd name="connsiteX4" fmla="*/ 1656184 w 1908212"/>
              <a:gd name="connsiteY4" fmla="*/ 1080120 h 2160240"/>
              <a:gd name="connsiteX5" fmla="*/ 1902831 w 1908212"/>
              <a:gd name="connsiteY5" fmla="*/ 1767177 h 2160240"/>
              <a:gd name="connsiteX6" fmla="*/ 1908212 w 1908212"/>
              <a:gd name="connsiteY6" fmla="*/ 1773098 h 2160240"/>
              <a:gd name="connsiteX7" fmla="*/ 1843880 w 1908212"/>
              <a:gd name="connsiteY7" fmla="*/ 1843880 h 2160240"/>
              <a:gd name="connsiteX8" fmla="*/ 1080120 w 1908212"/>
              <a:gd name="connsiteY8" fmla="*/ 2160240 h 2160240"/>
              <a:gd name="connsiteX9" fmla="*/ 0 w 1908212"/>
              <a:gd name="connsiteY9" fmla="*/ 1080120 h 2160240"/>
              <a:gd name="connsiteX10" fmla="*/ 1080120 w 1908212"/>
              <a:gd name="connsiteY10" fmla="*/ 0 h 216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08212" h="2160240">
                <a:moveTo>
                  <a:pt x="1080120" y="0"/>
                </a:moveTo>
                <a:cubicBezTo>
                  <a:pt x="1378387" y="0"/>
                  <a:pt x="1648417" y="120897"/>
                  <a:pt x="1843880" y="316360"/>
                </a:cubicBezTo>
                <a:lnTo>
                  <a:pt x="1908212" y="387143"/>
                </a:lnTo>
                <a:lnTo>
                  <a:pt x="1902831" y="393063"/>
                </a:lnTo>
                <a:cubicBezTo>
                  <a:pt x="1748746" y="579772"/>
                  <a:pt x="1656184" y="819137"/>
                  <a:pt x="1656184" y="1080120"/>
                </a:cubicBezTo>
                <a:cubicBezTo>
                  <a:pt x="1656184" y="1341104"/>
                  <a:pt x="1748746" y="1580469"/>
                  <a:pt x="1902831" y="1767177"/>
                </a:cubicBezTo>
                <a:lnTo>
                  <a:pt x="1908212" y="1773098"/>
                </a:lnTo>
                <a:lnTo>
                  <a:pt x="1843880" y="1843880"/>
                </a:lnTo>
                <a:cubicBezTo>
                  <a:pt x="1648417" y="2039344"/>
                  <a:pt x="1378387" y="2160240"/>
                  <a:pt x="1080120" y="2160240"/>
                </a:cubicBezTo>
                <a:cubicBezTo>
                  <a:pt x="483586" y="2160240"/>
                  <a:pt x="0" y="1676654"/>
                  <a:pt x="0" y="1080120"/>
                </a:cubicBezTo>
                <a:cubicBezTo>
                  <a:pt x="0" y="483586"/>
                  <a:pt x="483586" y="0"/>
                  <a:pt x="108012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Keywords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1" name="îsḻiďe">
            <a:extLst>
              <a:ext uri="{FF2B5EF4-FFF2-40B4-BE49-F238E27FC236}">
                <a16:creationId xmlns:a16="http://schemas.microsoft.com/office/drawing/2014/main" id="{82C90B55-36AE-4255-886B-95F12646DFD9}"/>
              </a:ext>
            </a:extLst>
          </p:cNvPr>
          <p:cNvSpPr/>
          <p:nvPr/>
        </p:nvSpPr>
        <p:spPr>
          <a:xfrm>
            <a:off x="6263405" y="2034000"/>
            <a:ext cx="1908212" cy="2160240"/>
          </a:xfrm>
          <a:custGeom>
            <a:avLst/>
            <a:gdLst>
              <a:gd name="connsiteX0" fmla="*/ 828092 w 1908212"/>
              <a:gd name="connsiteY0" fmla="*/ 0 h 2160240"/>
              <a:gd name="connsiteX1" fmla="*/ 1908212 w 1908212"/>
              <a:gd name="connsiteY1" fmla="*/ 1080120 h 2160240"/>
              <a:gd name="connsiteX2" fmla="*/ 828092 w 1908212"/>
              <a:gd name="connsiteY2" fmla="*/ 2160240 h 2160240"/>
              <a:gd name="connsiteX3" fmla="*/ 64332 w 1908212"/>
              <a:gd name="connsiteY3" fmla="*/ 1843880 h 2160240"/>
              <a:gd name="connsiteX4" fmla="*/ 0 w 1908212"/>
              <a:gd name="connsiteY4" fmla="*/ 1773098 h 2160240"/>
              <a:gd name="connsiteX5" fmla="*/ 5381 w 1908212"/>
              <a:gd name="connsiteY5" fmla="*/ 1767177 h 2160240"/>
              <a:gd name="connsiteX6" fmla="*/ 252028 w 1908212"/>
              <a:gd name="connsiteY6" fmla="*/ 1080120 h 2160240"/>
              <a:gd name="connsiteX7" fmla="*/ 5381 w 1908212"/>
              <a:gd name="connsiteY7" fmla="*/ 393063 h 2160240"/>
              <a:gd name="connsiteX8" fmla="*/ 0 w 1908212"/>
              <a:gd name="connsiteY8" fmla="*/ 387143 h 2160240"/>
              <a:gd name="connsiteX9" fmla="*/ 64332 w 1908212"/>
              <a:gd name="connsiteY9" fmla="*/ 316360 h 2160240"/>
              <a:gd name="connsiteX10" fmla="*/ 828092 w 1908212"/>
              <a:gd name="connsiteY10" fmla="*/ 0 h 216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08212" h="2160240">
                <a:moveTo>
                  <a:pt x="828092" y="0"/>
                </a:moveTo>
                <a:cubicBezTo>
                  <a:pt x="1424626" y="0"/>
                  <a:pt x="1908212" y="483586"/>
                  <a:pt x="1908212" y="1080120"/>
                </a:cubicBezTo>
                <a:cubicBezTo>
                  <a:pt x="1908212" y="1676654"/>
                  <a:pt x="1424626" y="2160240"/>
                  <a:pt x="828092" y="2160240"/>
                </a:cubicBezTo>
                <a:cubicBezTo>
                  <a:pt x="529825" y="2160240"/>
                  <a:pt x="259795" y="2039344"/>
                  <a:pt x="64332" y="1843880"/>
                </a:cubicBezTo>
                <a:lnTo>
                  <a:pt x="0" y="1773098"/>
                </a:lnTo>
                <a:lnTo>
                  <a:pt x="5381" y="1767177"/>
                </a:lnTo>
                <a:cubicBezTo>
                  <a:pt x="159467" y="1580469"/>
                  <a:pt x="252028" y="1341104"/>
                  <a:pt x="252028" y="1080120"/>
                </a:cubicBezTo>
                <a:cubicBezTo>
                  <a:pt x="252028" y="819137"/>
                  <a:pt x="159467" y="579772"/>
                  <a:pt x="5381" y="393063"/>
                </a:cubicBezTo>
                <a:lnTo>
                  <a:pt x="0" y="387143"/>
                </a:lnTo>
                <a:lnTo>
                  <a:pt x="64332" y="316360"/>
                </a:lnTo>
                <a:cubicBezTo>
                  <a:pt x="259795" y="120897"/>
                  <a:pt x="529825" y="0"/>
                  <a:pt x="8280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Keywords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2" name="íśļîḓê">
            <a:extLst>
              <a:ext uri="{FF2B5EF4-FFF2-40B4-BE49-F238E27FC236}">
                <a16:creationId xmlns:a16="http://schemas.microsoft.com/office/drawing/2014/main" id="{B814F15A-5C15-49D8-A990-08DBB151BF87}"/>
              </a:ext>
            </a:extLst>
          </p:cNvPr>
          <p:cNvSpPr/>
          <p:nvPr/>
        </p:nvSpPr>
        <p:spPr>
          <a:xfrm>
            <a:off x="3706822" y="2785303"/>
            <a:ext cx="657634" cy="657634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3" name="ísľîḍe">
            <a:extLst>
              <a:ext uri="{FF2B5EF4-FFF2-40B4-BE49-F238E27FC236}">
                <a16:creationId xmlns:a16="http://schemas.microsoft.com/office/drawing/2014/main" id="{29C5A6E9-F7D7-4F65-A7B2-2D6A323B6536}"/>
              </a:ext>
            </a:extLst>
          </p:cNvPr>
          <p:cNvSpPr/>
          <p:nvPr/>
        </p:nvSpPr>
        <p:spPr>
          <a:xfrm>
            <a:off x="3830729" y="2916992"/>
            <a:ext cx="409821" cy="394257"/>
          </a:xfrm>
          <a:custGeom>
            <a:avLst/>
            <a:gdLst>
              <a:gd name="connsiteX0" fmla="*/ 195114 w 608814"/>
              <a:gd name="connsiteY0" fmla="*/ 351627 h 585693"/>
              <a:gd name="connsiteX1" fmla="*/ 258290 w 608814"/>
              <a:gd name="connsiteY1" fmla="*/ 351627 h 585693"/>
              <a:gd name="connsiteX2" fmla="*/ 282731 w 608814"/>
              <a:gd name="connsiteY2" fmla="*/ 376018 h 585693"/>
              <a:gd name="connsiteX3" fmla="*/ 282731 w 608814"/>
              <a:gd name="connsiteY3" fmla="*/ 561210 h 585693"/>
              <a:gd name="connsiteX4" fmla="*/ 258290 w 608814"/>
              <a:gd name="connsiteY4" fmla="*/ 585693 h 585693"/>
              <a:gd name="connsiteX5" fmla="*/ 195114 w 608814"/>
              <a:gd name="connsiteY5" fmla="*/ 585693 h 585693"/>
              <a:gd name="connsiteX6" fmla="*/ 170673 w 608814"/>
              <a:gd name="connsiteY6" fmla="*/ 561210 h 585693"/>
              <a:gd name="connsiteX7" fmla="*/ 170673 w 608814"/>
              <a:gd name="connsiteY7" fmla="*/ 376018 h 585693"/>
              <a:gd name="connsiteX8" fmla="*/ 195114 w 608814"/>
              <a:gd name="connsiteY8" fmla="*/ 351627 h 585693"/>
              <a:gd name="connsiteX9" fmla="*/ 358100 w 608814"/>
              <a:gd name="connsiteY9" fmla="*/ 249872 h 585693"/>
              <a:gd name="connsiteX10" fmla="*/ 421316 w 608814"/>
              <a:gd name="connsiteY10" fmla="*/ 249872 h 585693"/>
              <a:gd name="connsiteX11" fmla="*/ 445737 w 608814"/>
              <a:gd name="connsiteY11" fmla="*/ 274267 h 585693"/>
              <a:gd name="connsiteX12" fmla="*/ 445737 w 608814"/>
              <a:gd name="connsiteY12" fmla="*/ 561206 h 585693"/>
              <a:gd name="connsiteX13" fmla="*/ 421316 w 608814"/>
              <a:gd name="connsiteY13" fmla="*/ 585693 h 585693"/>
              <a:gd name="connsiteX14" fmla="*/ 358100 w 608814"/>
              <a:gd name="connsiteY14" fmla="*/ 585693 h 585693"/>
              <a:gd name="connsiteX15" fmla="*/ 333679 w 608814"/>
              <a:gd name="connsiteY15" fmla="*/ 561206 h 585693"/>
              <a:gd name="connsiteX16" fmla="*/ 333679 w 608814"/>
              <a:gd name="connsiteY16" fmla="*/ 274267 h 585693"/>
              <a:gd name="connsiteX17" fmla="*/ 358100 w 608814"/>
              <a:gd name="connsiteY17" fmla="*/ 249872 h 585693"/>
              <a:gd name="connsiteX18" fmla="*/ 140260 w 608814"/>
              <a:gd name="connsiteY18" fmla="*/ 224680 h 585693"/>
              <a:gd name="connsiteX19" fmla="*/ 191844 w 608814"/>
              <a:gd name="connsiteY19" fmla="*/ 276122 h 585693"/>
              <a:gd name="connsiteX20" fmla="*/ 140260 w 608814"/>
              <a:gd name="connsiteY20" fmla="*/ 327564 h 585693"/>
              <a:gd name="connsiteX21" fmla="*/ 88676 w 608814"/>
              <a:gd name="connsiteY21" fmla="*/ 276122 h 585693"/>
              <a:gd name="connsiteX22" fmla="*/ 140260 w 608814"/>
              <a:gd name="connsiteY22" fmla="*/ 224680 h 585693"/>
              <a:gd name="connsiteX23" fmla="*/ 521177 w 608814"/>
              <a:gd name="connsiteY23" fmla="*/ 148117 h 585693"/>
              <a:gd name="connsiteX24" fmla="*/ 584301 w 608814"/>
              <a:gd name="connsiteY24" fmla="*/ 148117 h 585693"/>
              <a:gd name="connsiteX25" fmla="*/ 608814 w 608814"/>
              <a:gd name="connsiteY25" fmla="*/ 172601 h 585693"/>
              <a:gd name="connsiteX26" fmla="*/ 608814 w 608814"/>
              <a:gd name="connsiteY26" fmla="*/ 561209 h 585693"/>
              <a:gd name="connsiteX27" fmla="*/ 584301 w 608814"/>
              <a:gd name="connsiteY27" fmla="*/ 585693 h 585693"/>
              <a:gd name="connsiteX28" fmla="*/ 521177 w 608814"/>
              <a:gd name="connsiteY28" fmla="*/ 585693 h 585693"/>
              <a:gd name="connsiteX29" fmla="*/ 496756 w 608814"/>
              <a:gd name="connsiteY29" fmla="*/ 561209 h 585693"/>
              <a:gd name="connsiteX30" fmla="*/ 496756 w 608814"/>
              <a:gd name="connsiteY30" fmla="*/ 172601 h 585693"/>
              <a:gd name="connsiteX31" fmla="*/ 521177 w 608814"/>
              <a:gd name="connsiteY31" fmla="*/ 148117 h 585693"/>
              <a:gd name="connsiteX32" fmla="*/ 116229 w 608814"/>
              <a:gd name="connsiteY32" fmla="*/ 131322 h 585693"/>
              <a:gd name="connsiteX33" fmla="*/ 164246 w 608814"/>
              <a:gd name="connsiteY33" fmla="*/ 131322 h 585693"/>
              <a:gd name="connsiteX34" fmla="*/ 184061 w 608814"/>
              <a:gd name="connsiteY34" fmla="*/ 151113 h 585693"/>
              <a:gd name="connsiteX35" fmla="*/ 184061 w 608814"/>
              <a:gd name="connsiteY35" fmla="*/ 171457 h 585693"/>
              <a:gd name="connsiteX36" fmla="*/ 208669 w 608814"/>
              <a:gd name="connsiteY36" fmla="*/ 186094 h 585693"/>
              <a:gd name="connsiteX37" fmla="*/ 226641 w 608814"/>
              <a:gd name="connsiteY37" fmla="*/ 175692 h 585693"/>
              <a:gd name="connsiteX38" fmla="*/ 253737 w 608814"/>
              <a:gd name="connsiteY38" fmla="*/ 182964 h 585693"/>
              <a:gd name="connsiteX39" fmla="*/ 277792 w 608814"/>
              <a:gd name="connsiteY39" fmla="*/ 224572 h 585693"/>
              <a:gd name="connsiteX40" fmla="*/ 279727 w 608814"/>
              <a:gd name="connsiteY40" fmla="*/ 239577 h 585693"/>
              <a:gd name="connsiteX41" fmla="*/ 270511 w 608814"/>
              <a:gd name="connsiteY41" fmla="*/ 251544 h 585693"/>
              <a:gd name="connsiteX42" fmla="*/ 252355 w 608814"/>
              <a:gd name="connsiteY42" fmla="*/ 262038 h 585693"/>
              <a:gd name="connsiteX43" fmla="*/ 253829 w 608814"/>
              <a:gd name="connsiteY43" fmla="*/ 276122 h 585693"/>
              <a:gd name="connsiteX44" fmla="*/ 252355 w 608814"/>
              <a:gd name="connsiteY44" fmla="*/ 290206 h 585693"/>
              <a:gd name="connsiteX45" fmla="*/ 270511 w 608814"/>
              <a:gd name="connsiteY45" fmla="*/ 300700 h 585693"/>
              <a:gd name="connsiteX46" fmla="*/ 278714 w 608814"/>
              <a:gd name="connsiteY46" fmla="*/ 325094 h 585693"/>
              <a:gd name="connsiteX47" fmla="*/ 258253 w 608814"/>
              <a:gd name="connsiteY47" fmla="*/ 321136 h 585693"/>
              <a:gd name="connsiteX48" fmla="*/ 195858 w 608814"/>
              <a:gd name="connsiteY48" fmla="*/ 321136 h 585693"/>
              <a:gd name="connsiteX49" fmla="*/ 212171 w 608814"/>
              <a:gd name="connsiteY49" fmla="*/ 276122 h 585693"/>
              <a:gd name="connsiteX50" fmla="*/ 140191 w 608814"/>
              <a:gd name="connsiteY50" fmla="*/ 204320 h 585693"/>
              <a:gd name="connsiteX51" fmla="*/ 68304 w 608814"/>
              <a:gd name="connsiteY51" fmla="*/ 276122 h 585693"/>
              <a:gd name="connsiteX52" fmla="*/ 140191 w 608814"/>
              <a:gd name="connsiteY52" fmla="*/ 348016 h 585693"/>
              <a:gd name="connsiteX53" fmla="*/ 148486 w 608814"/>
              <a:gd name="connsiteY53" fmla="*/ 347095 h 585693"/>
              <a:gd name="connsiteX54" fmla="*/ 140099 w 608814"/>
              <a:gd name="connsiteY54" fmla="*/ 376000 h 585693"/>
              <a:gd name="connsiteX55" fmla="*/ 140099 w 608814"/>
              <a:gd name="connsiteY55" fmla="*/ 420922 h 585693"/>
              <a:gd name="connsiteX56" fmla="*/ 116229 w 608814"/>
              <a:gd name="connsiteY56" fmla="*/ 420922 h 585693"/>
              <a:gd name="connsiteX57" fmla="*/ 96413 w 608814"/>
              <a:gd name="connsiteY57" fmla="*/ 401131 h 585693"/>
              <a:gd name="connsiteX58" fmla="*/ 96413 w 608814"/>
              <a:gd name="connsiteY58" fmla="*/ 380787 h 585693"/>
              <a:gd name="connsiteX59" fmla="*/ 71806 w 608814"/>
              <a:gd name="connsiteY59" fmla="*/ 366150 h 585693"/>
              <a:gd name="connsiteX60" fmla="*/ 53742 w 608814"/>
              <a:gd name="connsiteY60" fmla="*/ 376552 h 585693"/>
              <a:gd name="connsiteX61" fmla="*/ 38719 w 608814"/>
              <a:gd name="connsiteY61" fmla="*/ 378577 h 585693"/>
              <a:gd name="connsiteX62" fmla="*/ 26738 w 608814"/>
              <a:gd name="connsiteY62" fmla="*/ 369372 h 585693"/>
              <a:gd name="connsiteX63" fmla="*/ 2683 w 608814"/>
              <a:gd name="connsiteY63" fmla="*/ 327764 h 585693"/>
              <a:gd name="connsiteX64" fmla="*/ 9872 w 608814"/>
              <a:gd name="connsiteY64" fmla="*/ 300700 h 585693"/>
              <a:gd name="connsiteX65" fmla="*/ 28120 w 608814"/>
              <a:gd name="connsiteY65" fmla="*/ 290206 h 585693"/>
              <a:gd name="connsiteX66" fmla="*/ 26645 w 608814"/>
              <a:gd name="connsiteY66" fmla="*/ 276122 h 585693"/>
              <a:gd name="connsiteX67" fmla="*/ 28120 w 608814"/>
              <a:gd name="connsiteY67" fmla="*/ 262038 h 585693"/>
              <a:gd name="connsiteX68" fmla="*/ 9872 w 608814"/>
              <a:gd name="connsiteY68" fmla="*/ 251544 h 585693"/>
              <a:gd name="connsiteX69" fmla="*/ 2683 w 608814"/>
              <a:gd name="connsiteY69" fmla="*/ 224572 h 585693"/>
              <a:gd name="connsiteX70" fmla="*/ 26738 w 608814"/>
              <a:gd name="connsiteY70" fmla="*/ 182964 h 585693"/>
              <a:gd name="connsiteX71" fmla="*/ 38719 w 608814"/>
              <a:gd name="connsiteY71" fmla="*/ 173759 h 585693"/>
              <a:gd name="connsiteX72" fmla="*/ 53742 w 608814"/>
              <a:gd name="connsiteY72" fmla="*/ 175692 h 585693"/>
              <a:gd name="connsiteX73" fmla="*/ 71806 w 608814"/>
              <a:gd name="connsiteY73" fmla="*/ 186094 h 585693"/>
              <a:gd name="connsiteX74" fmla="*/ 96413 w 608814"/>
              <a:gd name="connsiteY74" fmla="*/ 171457 h 585693"/>
              <a:gd name="connsiteX75" fmla="*/ 96413 w 608814"/>
              <a:gd name="connsiteY75" fmla="*/ 151113 h 585693"/>
              <a:gd name="connsiteX76" fmla="*/ 116229 w 608814"/>
              <a:gd name="connsiteY76" fmla="*/ 131322 h 585693"/>
              <a:gd name="connsiteX77" fmla="*/ 445756 w 608814"/>
              <a:gd name="connsiteY77" fmla="*/ 83476 h 585693"/>
              <a:gd name="connsiteX78" fmla="*/ 414140 w 608814"/>
              <a:gd name="connsiteY78" fmla="*/ 115044 h 585693"/>
              <a:gd name="connsiteX79" fmla="*/ 445756 w 608814"/>
              <a:gd name="connsiteY79" fmla="*/ 146520 h 585693"/>
              <a:gd name="connsiteX80" fmla="*/ 477371 w 608814"/>
              <a:gd name="connsiteY80" fmla="*/ 115044 h 585693"/>
              <a:gd name="connsiteX81" fmla="*/ 445756 w 608814"/>
              <a:gd name="connsiteY81" fmla="*/ 83476 h 585693"/>
              <a:gd name="connsiteX82" fmla="*/ 426676 w 608814"/>
              <a:gd name="connsiteY82" fmla="*/ 0 h 585693"/>
              <a:gd name="connsiteX83" fmla="*/ 464835 w 608814"/>
              <a:gd name="connsiteY83" fmla="*/ 0 h 585693"/>
              <a:gd name="connsiteX84" fmla="*/ 480597 w 608814"/>
              <a:gd name="connsiteY84" fmla="*/ 15738 h 585693"/>
              <a:gd name="connsiteX85" fmla="*/ 480597 w 608814"/>
              <a:gd name="connsiteY85" fmla="*/ 31936 h 585693"/>
              <a:gd name="connsiteX86" fmla="*/ 500138 w 608814"/>
              <a:gd name="connsiteY86" fmla="*/ 43533 h 585693"/>
              <a:gd name="connsiteX87" fmla="*/ 514425 w 608814"/>
              <a:gd name="connsiteY87" fmla="*/ 35249 h 585693"/>
              <a:gd name="connsiteX88" fmla="*/ 535901 w 608814"/>
              <a:gd name="connsiteY88" fmla="*/ 40956 h 585693"/>
              <a:gd name="connsiteX89" fmla="*/ 554981 w 608814"/>
              <a:gd name="connsiteY89" fmla="*/ 73996 h 585693"/>
              <a:gd name="connsiteX90" fmla="*/ 556640 w 608814"/>
              <a:gd name="connsiteY90" fmla="*/ 85961 h 585693"/>
              <a:gd name="connsiteX91" fmla="*/ 549266 w 608814"/>
              <a:gd name="connsiteY91" fmla="*/ 95440 h 585693"/>
              <a:gd name="connsiteX92" fmla="*/ 534887 w 608814"/>
              <a:gd name="connsiteY92" fmla="*/ 103815 h 585693"/>
              <a:gd name="connsiteX93" fmla="*/ 535993 w 608814"/>
              <a:gd name="connsiteY93" fmla="*/ 115044 h 585693"/>
              <a:gd name="connsiteX94" fmla="*/ 535717 w 608814"/>
              <a:gd name="connsiteY94" fmla="*/ 117621 h 585693"/>
              <a:gd name="connsiteX95" fmla="*/ 521153 w 608814"/>
              <a:gd name="connsiteY95" fmla="*/ 117621 h 585693"/>
              <a:gd name="connsiteX96" fmla="*/ 466126 w 608814"/>
              <a:gd name="connsiteY96" fmla="*/ 172565 h 585693"/>
              <a:gd name="connsiteX97" fmla="*/ 466126 w 608814"/>
              <a:gd name="connsiteY97" fmla="*/ 229719 h 585693"/>
              <a:gd name="connsiteX98" fmla="*/ 466126 w 608814"/>
              <a:gd name="connsiteY98" fmla="*/ 242604 h 585693"/>
              <a:gd name="connsiteX99" fmla="*/ 453590 w 608814"/>
              <a:gd name="connsiteY99" fmla="*/ 229995 h 585693"/>
              <a:gd name="connsiteX100" fmla="*/ 421330 w 608814"/>
              <a:gd name="connsiteY100" fmla="*/ 219319 h 585693"/>
              <a:gd name="connsiteX101" fmla="*/ 411928 w 608814"/>
              <a:gd name="connsiteY101" fmla="*/ 219319 h 585693"/>
              <a:gd name="connsiteX102" fmla="*/ 410914 w 608814"/>
              <a:gd name="connsiteY102" fmla="*/ 214257 h 585693"/>
              <a:gd name="connsiteX103" fmla="*/ 410914 w 608814"/>
              <a:gd name="connsiteY103" fmla="*/ 198059 h 585693"/>
              <a:gd name="connsiteX104" fmla="*/ 391373 w 608814"/>
              <a:gd name="connsiteY104" fmla="*/ 186463 h 585693"/>
              <a:gd name="connsiteX105" fmla="*/ 377086 w 608814"/>
              <a:gd name="connsiteY105" fmla="*/ 194746 h 585693"/>
              <a:gd name="connsiteX106" fmla="*/ 365104 w 608814"/>
              <a:gd name="connsiteY106" fmla="*/ 196310 h 585693"/>
              <a:gd name="connsiteX107" fmla="*/ 355610 w 608814"/>
              <a:gd name="connsiteY107" fmla="*/ 189040 h 585693"/>
              <a:gd name="connsiteX108" fmla="*/ 336530 w 608814"/>
              <a:gd name="connsiteY108" fmla="*/ 155999 h 585693"/>
              <a:gd name="connsiteX109" fmla="*/ 342245 w 608814"/>
              <a:gd name="connsiteY109" fmla="*/ 134463 h 585693"/>
              <a:gd name="connsiteX110" fmla="*/ 356716 w 608814"/>
              <a:gd name="connsiteY110" fmla="*/ 126180 h 585693"/>
              <a:gd name="connsiteX111" fmla="*/ 355518 w 608814"/>
              <a:gd name="connsiteY111" fmla="*/ 115044 h 585693"/>
              <a:gd name="connsiteX112" fmla="*/ 356716 w 608814"/>
              <a:gd name="connsiteY112" fmla="*/ 103815 h 585693"/>
              <a:gd name="connsiteX113" fmla="*/ 342245 w 608814"/>
              <a:gd name="connsiteY113" fmla="*/ 95440 h 585693"/>
              <a:gd name="connsiteX114" fmla="*/ 336530 w 608814"/>
              <a:gd name="connsiteY114" fmla="*/ 73996 h 585693"/>
              <a:gd name="connsiteX115" fmla="*/ 355610 w 608814"/>
              <a:gd name="connsiteY115" fmla="*/ 40956 h 585693"/>
              <a:gd name="connsiteX116" fmla="*/ 365104 w 608814"/>
              <a:gd name="connsiteY116" fmla="*/ 33685 h 585693"/>
              <a:gd name="connsiteX117" fmla="*/ 377086 w 608814"/>
              <a:gd name="connsiteY117" fmla="*/ 35249 h 585693"/>
              <a:gd name="connsiteX118" fmla="*/ 391373 w 608814"/>
              <a:gd name="connsiteY118" fmla="*/ 43533 h 585693"/>
              <a:gd name="connsiteX119" fmla="*/ 410914 w 608814"/>
              <a:gd name="connsiteY119" fmla="*/ 31936 h 585693"/>
              <a:gd name="connsiteX120" fmla="*/ 410914 w 608814"/>
              <a:gd name="connsiteY120" fmla="*/ 15738 h 585693"/>
              <a:gd name="connsiteX121" fmla="*/ 426676 w 608814"/>
              <a:gd name="connsiteY121" fmla="*/ 0 h 5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608814" h="585693">
                <a:moveTo>
                  <a:pt x="195114" y="351627"/>
                </a:moveTo>
                <a:lnTo>
                  <a:pt x="258290" y="351627"/>
                </a:lnTo>
                <a:cubicBezTo>
                  <a:pt x="271848" y="351627"/>
                  <a:pt x="282731" y="362580"/>
                  <a:pt x="282731" y="376018"/>
                </a:cubicBezTo>
                <a:lnTo>
                  <a:pt x="282731" y="561210"/>
                </a:lnTo>
                <a:cubicBezTo>
                  <a:pt x="282731" y="574740"/>
                  <a:pt x="271848" y="585693"/>
                  <a:pt x="258290" y="585693"/>
                </a:cubicBezTo>
                <a:lnTo>
                  <a:pt x="195114" y="585693"/>
                </a:lnTo>
                <a:cubicBezTo>
                  <a:pt x="181556" y="585693"/>
                  <a:pt x="170673" y="574740"/>
                  <a:pt x="170673" y="561210"/>
                </a:cubicBezTo>
                <a:lnTo>
                  <a:pt x="170673" y="376018"/>
                </a:lnTo>
                <a:cubicBezTo>
                  <a:pt x="170673" y="362580"/>
                  <a:pt x="181556" y="351627"/>
                  <a:pt x="195114" y="351627"/>
                </a:cubicBezTo>
                <a:close/>
                <a:moveTo>
                  <a:pt x="358100" y="249872"/>
                </a:moveTo>
                <a:lnTo>
                  <a:pt x="421316" y="249872"/>
                </a:lnTo>
                <a:cubicBezTo>
                  <a:pt x="434771" y="249872"/>
                  <a:pt x="445737" y="260735"/>
                  <a:pt x="445737" y="274267"/>
                </a:cubicBezTo>
                <a:lnTo>
                  <a:pt x="445737" y="561206"/>
                </a:lnTo>
                <a:cubicBezTo>
                  <a:pt x="445737" y="574738"/>
                  <a:pt x="434771" y="585693"/>
                  <a:pt x="421316" y="585693"/>
                </a:cubicBezTo>
                <a:lnTo>
                  <a:pt x="358100" y="585693"/>
                </a:lnTo>
                <a:cubicBezTo>
                  <a:pt x="344645" y="585693"/>
                  <a:pt x="333679" y="574738"/>
                  <a:pt x="333679" y="561206"/>
                </a:cubicBezTo>
                <a:lnTo>
                  <a:pt x="333679" y="274267"/>
                </a:lnTo>
                <a:cubicBezTo>
                  <a:pt x="333679" y="260735"/>
                  <a:pt x="344645" y="249872"/>
                  <a:pt x="358100" y="249872"/>
                </a:cubicBezTo>
                <a:close/>
                <a:moveTo>
                  <a:pt x="140260" y="224680"/>
                </a:moveTo>
                <a:cubicBezTo>
                  <a:pt x="168749" y="224680"/>
                  <a:pt x="191844" y="247711"/>
                  <a:pt x="191844" y="276122"/>
                </a:cubicBezTo>
                <a:cubicBezTo>
                  <a:pt x="191844" y="304533"/>
                  <a:pt x="168749" y="327564"/>
                  <a:pt x="140260" y="327564"/>
                </a:cubicBezTo>
                <a:cubicBezTo>
                  <a:pt x="111771" y="327564"/>
                  <a:pt x="88676" y="304533"/>
                  <a:pt x="88676" y="276122"/>
                </a:cubicBezTo>
                <a:cubicBezTo>
                  <a:pt x="88676" y="247711"/>
                  <a:pt x="111771" y="224680"/>
                  <a:pt x="140260" y="224680"/>
                </a:cubicBezTo>
                <a:close/>
                <a:moveTo>
                  <a:pt x="521177" y="148117"/>
                </a:moveTo>
                <a:lnTo>
                  <a:pt x="584301" y="148117"/>
                </a:lnTo>
                <a:cubicBezTo>
                  <a:pt x="597848" y="148117"/>
                  <a:pt x="608814" y="159070"/>
                  <a:pt x="608814" y="172601"/>
                </a:cubicBezTo>
                <a:lnTo>
                  <a:pt x="608814" y="561209"/>
                </a:lnTo>
                <a:cubicBezTo>
                  <a:pt x="608814" y="574740"/>
                  <a:pt x="597848" y="585693"/>
                  <a:pt x="584301" y="585693"/>
                </a:cubicBezTo>
                <a:lnTo>
                  <a:pt x="521177" y="585693"/>
                </a:lnTo>
                <a:cubicBezTo>
                  <a:pt x="507722" y="585693"/>
                  <a:pt x="496756" y="574740"/>
                  <a:pt x="496756" y="561209"/>
                </a:cubicBezTo>
                <a:lnTo>
                  <a:pt x="496756" y="172601"/>
                </a:lnTo>
                <a:cubicBezTo>
                  <a:pt x="496756" y="159070"/>
                  <a:pt x="507722" y="148117"/>
                  <a:pt x="521177" y="148117"/>
                </a:cubicBezTo>
                <a:close/>
                <a:moveTo>
                  <a:pt x="116229" y="131322"/>
                </a:moveTo>
                <a:lnTo>
                  <a:pt x="164246" y="131322"/>
                </a:lnTo>
                <a:cubicBezTo>
                  <a:pt x="175214" y="131322"/>
                  <a:pt x="184061" y="140159"/>
                  <a:pt x="184061" y="151113"/>
                </a:cubicBezTo>
                <a:lnTo>
                  <a:pt x="184061" y="171457"/>
                </a:lnTo>
                <a:cubicBezTo>
                  <a:pt x="193001" y="175231"/>
                  <a:pt x="201019" y="180386"/>
                  <a:pt x="208669" y="186094"/>
                </a:cubicBezTo>
                <a:lnTo>
                  <a:pt x="226641" y="175692"/>
                </a:lnTo>
                <a:cubicBezTo>
                  <a:pt x="236134" y="170261"/>
                  <a:pt x="248300" y="173482"/>
                  <a:pt x="253737" y="182964"/>
                </a:cubicBezTo>
                <a:lnTo>
                  <a:pt x="277792" y="224572"/>
                </a:lnTo>
                <a:cubicBezTo>
                  <a:pt x="280465" y="229083"/>
                  <a:pt x="281110" y="234514"/>
                  <a:pt x="279727" y="239577"/>
                </a:cubicBezTo>
                <a:cubicBezTo>
                  <a:pt x="278437" y="244640"/>
                  <a:pt x="275119" y="248966"/>
                  <a:pt x="270511" y="251544"/>
                </a:cubicBezTo>
                <a:lnTo>
                  <a:pt x="252355" y="262038"/>
                </a:lnTo>
                <a:cubicBezTo>
                  <a:pt x="253000" y="266733"/>
                  <a:pt x="253829" y="271335"/>
                  <a:pt x="253829" y="276122"/>
                </a:cubicBezTo>
                <a:cubicBezTo>
                  <a:pt x="253829" y="281001"/>
                  <a:pt x="253000" y="285604"/>
                  <a:pt x="252355" y="290206"/>
                </a:cubicBezTo>
                <a:lnTo>
                  <a:pt x="270511" y="300700"/>
                </a:lnTo>
                <a:cubicBezTo>
                  <a:pt x="279174" y="305671"/>
                  <a:pt x="282308" y="316165"/>
                  <a:pt x="278714" y="325094"/>
                </a:cubicBezTo>
                <a:cubicBezTo>
                  <a:pt x="272354" y="322609"/>
                  <a:pt x="265442" y="321136"/>
                  <a:pt x="258253" y="321136"/>
                </a:cubicBezTo>
                <a:lnTo>
                  <a:pt x="195858" y="321136"/>
                </a:lnTo>
                <a:cubicBezTo>
                  <a:pt x="205904" y="308709"/>
                  <a:pt x="212171" y="293244"/>
                  <a:pt x="212171" y="276122"/>
                </a:cubicBezTo>
                <a:cubicBezTo>
                  <a:pt x="212171" y="236539"/>
                  <a:pt x="179914" y="204320"/>
                  <a:pt x="140191" y="204320"/>
                </a:cubicBezTo>
                <a:cubicBezTo>
                  <a:pt x="100561" y="204320"/>
                  <a:pt x="68304" y="236539"/>
                  <a:pt x="68304" y="276122"/>
                </a:cubicBezTo>
                <a:cubicBezTo>
                  <a:pt x="68304" y="315797"/>
                  <a:pt x="100561" y="348016"/>
                  <a:pt x="140191" y="348016"/>
                </a:cubicBezTo>
                <a:cubicBezTo>
                  <a:pt x="143048" y="348016"/>
                  <a:pt x="145721" y="347463"/>
                  <a:pt x="148486" y="347095"/>
                </a:cubicBezTo>
                <a:cubicBezTo>
                  <a:pt x="143233" y="355564"/>
                  <a:pt x="140099" y="365414"/>
                  <a:pt x="140099" y="376000"/>
                </a:cubicBezTo>
                <a:lnTo>
                  <a:pt x="140099" y="420922"/>
                </a:lnTo>
                <a:lnTo>
                  <a:pt x="116229" y="420922"/>
                </a:lnTo>
                <a:cubicBezTo>
                  <a:pt x="105261" y="420922"/>
                  <a:pt x="96413" y="412085"/>
                  <a:pt x="96413" y="401131"/>
                </a:cubicBezTo>
                <a:lnTo>
                  <a:pt x="96413" y="380787"/>
                </a:lnTo>
                <a:cubicBezTo>
                  <a:pt x="87474" y="377013"/>
                  <a:pt x="79455" y="371950"/>
                  <a:pt x="71806" y="366150"/>
                </a:cubicBezTo>
                <a:lnTo>
                  <a:pt x="53742" y="376552"/>
                </a:lnTo>
                <a:cubicBezTo>
                  <a:pt x="49226" y="379222"/>
                  <a:pt x="43788" y="379866"/>
                  <a:pt x="38719" y="378577"/>
                </a:cubicBezTo>
                <a:cubicBezTo>
                  <a:pt x="33650" y="377197"/>
                  <a:pt x="29318" y="373883"/>
                  <a:pt x="26738" y="369372"/>
                </a:cubicBezTo>
                <a:lnTo>
                  <a:pt x="2683" y="327764"/>
                </a:lnTo>
                <a:cubicBezTo>
                  <a:pt x="-2847" y="318282"/>
                  <a:pt x="471" y="306131"/>
                  <a:pt x="9872" y="300700"/>
                </a:cubicBezTo>
                <a:lnTo>
                  <a:pt x="28120" y="290206"/>
                </a:lnTo>
                <a:cubicBezTo>
                  <a:pt x="27475" y="285604"/>
                  <a:pt x="26645" y="281001"/>
                  <a:pt x="26645" y="276122"/>
                </a:cubicBezTo>
                <a:cubicBezTo>
                  <a:pt x="26645" y="271335"/>
                  <a:pt x="27475" y="266733"/>
                  <a:pt x="28120" y="262038"/>
                </a:cubicBezTo>
                <a:lnTo>
                  <a:pt x="9872" y="251544"/>
                </a:lnTo>
                <a:cubicBezTo>
                  <a:pt x="471" y="246113"/>
                  <a:pt x="-2847" y="233962"/>
                  <a:pt x="2683" y="224572"/>
                </a:cubicBezTo>
                <a:lnTo>
                  <a:pt x="26738" y="182964"/>
                </a:lnTo>
                <a:cubicBezTo>
                  <a:pt x="29318" y="178361"/>
                  <a:pt x="33650" y="175139"/>
                  <a:pt x="38719" y="173759"/>
                </a:cubicBezTo>
                <a:cubicBezTo>
                  <a:pt x="43788" y="172378"/>
                  <a:pt x="49226" y="173114"/>
                  <a:pt x="53742" y="175692"/>
                </a:cubicBezTo>
                <a:lnTo>
                  <a:pt x="71806" y="186094"/>
                </a:lnTo>
                <a:cubicBezTo>
                  <a:pt x="79455" y="180386"/>
                  <a:pt x="87474" y="175231"/>
                  <a:pt x="96413" y="171457"/>
                </a:cubicBezTo>
                <a:lnTo>
                  <a:pt x="96413" y="151113"/>
                </a:lnTo>
                <a:cubicBezTo>
                  <a:pt x="96413" y="140159"/>
                  <a:pt x="105261" y="131322"/>
                  <a:pt x="116229" y="131322"/>
                </a:cubicBezTo>
                <a:close/>
                <a:moveTo>
                  <a:pt x="445756" y="83476"/>
                </a:moveTo>
                <a:cubicBezTo>
                  <a:pt x="428335" y="83476"/>
                  <a:pt x="414140" y="97557"/>
                  <a:pt x="414140" y="115044"/>
                </a:cubicBezTo>
                <a:cubicBezTo>
                  <a:pt x="414140" y="132438"/>
                  <a:pt x="428335" y="146520"/>
                  <a:pt x="445756" y="146520"/>
                </a:cubicBezTo>
                <a:cubicBezTo>
                  <a:pt x="463176" y="146520"/>
                  <a:pt x="477371" y="132438"/>
                  <a:pt x="477371" y="115044"/>
                </a:cubicBezTo>
                <a:cubicBezTo>
                  <a:pt x="477371" y="97557"/>
                  <a:pt x="463176" y="83476"/>
                  <a:pt x="445756" y="83476"/>
                </a:cubicBezTo>
                <a:close/>
                <a:moveTo>
                  <a:pt x="426676" y="0"/>
                </a:moveTo>
                <a:lnTo>
                  <a:pt x="464835" y="0"/>
                </a:lnTo>
                <a:cubicBezTo>
                  <a:pt x="473500" y="0"/>
                  <a:pt x="480597" y="7087"/>
                  <a:pt x="480597" y="15738"/>
                </a:cubicBezTo>
                <a:lnTo>
                  <a:pt x="480597" y="31936"/>
                </a:lnTo>
                <a:cubicBezTo>
                  <a:pt x="487694" y="34881"/>
                  <a:pt x="494054" y="38931"/>
                  <a:pt x="500138" y="43533"/>
                </a:cubicBezTo>
                <a:lnTo>
                  <a:pt x="514425" y="35249"/>
                </a:lnTo>
                <a:cubicBezTo>
                  <a:pt x="521983" y="30924"/>
                  <a:pt x="531569" y="33501"/>
                  <a:pt x="535901" y="40956"/>
                </a:cubicBezTo>
                <a:lnTo>
                  <a:pt x="554981" y="73996"/>
                </a:lnTo>
                <a:cubicBezTo>
                  <a:pt x="557101" y="77585"/>
                  <a:pt x="557654" y="81911"/>
                  <a:pt x="556640" y="85961"/>
                </a:cubicBezTo>
                <a:cubicBezTo>
                  <a:pt x="555534" y="89918"/>
                  <a:pt x="552861" y="93415"/>
                  <a:pt x="549266" y="95440"/>
                </a:cubicBezTo>
                <a:lnTo>
                  <a:pt x="534887" y="103815"/>
                </a:lnTo>
                <a:cubicBezTo>
                  <a:pt x="535348" y="107497"/>
                  <a:pt x="535993" y="111178"/>
                  <a:pt x="535993" y="115044"/>
                </a:cubicBezTo>
                <a:cubicBezTo>
                  <a:pt x="535993" y="115872"/>
                  <a:pt x="535809" y="116700"/>
                  <a:pt x="535717" y="117621"/>
                </a:cubicBezTo>
                <a:lnTo>
                  <a:pt x="521153" y="117621"/>
                </a:lnTo>
                <a:cubicBezTo>
                  <a:pt x="490828" y="117621"/>
                  <a:pt x="466126" y="142286"/>
                  <a:pt x="466126" y="172565"/>
                </a:cubicBezTo>
                <a:lnTo>
                  <a:pt x="466126" y="229719"/>
                </a:lnTo>
                <a:lnTo>
                  <a:pt x="466126" y="242604"/>
                </a:lnTo>
                <a:cubicBezTo>
                  <a:pt x="462715" y="237726"/>
                  <a:pt x="458383" y="233493"/>
                  <a:pt x="453590" y="229995"/>
                </a:cubicBezTo>
                <a:cubicBezTo>
                  <a:pt x="444465" y="223369"/>
                  <a:pt x="433404" y="219319"/>
                  <a:pt x="421330" y="219319"/>
                </a:cubicBezTo>
                <a:lnTo>
                  <a:pt x="411928" y="219319"/>
                </a:lnTo>
                <a:cubicBezTo>
                  <a:pt x="411375" y="217755"/>
                  <a:pt x="410914" y="216098"/>
                  <a:pt x="410914" y="214257"/>
                </a:cubicBezTo>
                <a:lnTo>
                  <a:pt x="410914" y="198059"/>
                </a:lnTo>
                <a:cubicBezTo>
                  <a:pt x="403817" y="195114"/>
                  <a:pt x="397457" y="191064"/>
                  <a:pt x="391373" y="186463"/>
                </a:cubicBezTo>
                <a:lnTo>
                  <a:pt x="377086" y="194746"/>
                </a:lnTo>
                <a:cubicBezTo>
                  <a:pt x="373492" y="196863"/>
                  <a:pt x="369160" y="197415"/>
                  <a:pt x="365104" y="196310"/>
                </a:cubicBezTo>
                <a:cubicBezTo>
                  <a:pt x="361140" y="195206"/>
                  <a:pt x="357638" y="192629"/>
                  <a:pt x="355610" y="189040"/>
                </a:cubicBezTo>
                <a:lnTo>
                  <a:pt x="336530" y="155999"/>
                </a:lnTo>
                <a:cubicBezTo>
                  <a:pt x="332198" y="148452"/>
                  <a:pt x="334687" y="138881"/>
                  <a:pt x="342245" y="134463"/>
                </a:cubicBezTo>
                <a:lnTo>
                  <a:pt x="356716" y="126180"/>
                </a:lnTo>
                <a:cubicBezTo>
                  <a:pt x="356163" y="122498"/>
                  <a:pt x="355518" y="118817"/>
                  <a:pt x="355518" y="115044"/>
                </a:cubicBezTo>
                <a:cubicBezTo>
                  <a:pt x="355518" y="111178"/>
                  <a:pt x="356163" y="107497"/>
                  <a:pt x="356716" y="103815"/>
                </a:cubicBezTo>
                <a:lnTo>
                  <a:pt x="342245" y="95440"/>
                </a:lnTo>
                <a:cubicBezTo>
                  <a:pt x="334687" y="91115"/>
                  <a:pt x="332198" y="81543"/>
                  <a:pt x="336530" y="73996"/>
                </a:cubicBezTo>
                <a:lnTo>
                  <a:pt x="355610" y="40956"/>
                </a:lnTo>
                <a:cubicBezTo>
                  <a:pt x="357638" y="37366"/>
                  <a:pt x="361140" y="34789"/>
                  <a:pt x="365104" y="33685"/>
                </a:cubicBezTo>
                <a:cubicBezTo>
                  <a:pt x="369160" y="32580"/>
                  <a:pt x="373492" y="33133"/>
                  <a:pt x="377086" y="35249"/>
                </a:cubicBezTo>
                <a:lnTo>
                  <a:pt x="391373" y="43533"/>
                </a:lnTo>
                <a:cubicBezTo>
                  <a:pt x="397457" y="38931"/>
                  <a:pt x="403817" y="34881"/>
                  <a:pt x="410914" y="31936"/>
                </a:cubicBezTo>
                <a:lnTo>
                  <a:pt x="410914" y="15738"/>
                </a:lnTo>
                <a:cubicBezTo>
                  <a:pt x="410914" y="7087"/>
                  <a:pt x="418011" y="0"/>
                  <a:pt x="426676" y="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14" name="ïşḷïďé">
            <a:extLst>
              <a:ext uri="{FF2B5EF4-FFF2-40B4-BE49-F238E27FC236}">
                <a16:creationId xmlns:a16="http://schemas.microsoft.com/office/drawing/2014/main" id="{90F4919B-7740-48D4-877D-C43A1279C942}"/>
              </a:ext>
            </a:extLst>
          </p:cNvPr>
          <p:cNvSpPr/>
          <p:nvPr/>
        </p:nvSpPr>
        <p:spPr>
          <a:xfrm>
            <a:off x="7827545" y="2785303"/>
            <a:ext cx="657634" cy="657634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accent3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5" name="iṧlïďè">
            <a:extLst>
              <a:ext uri="{FF2B5EF4-FFF2-40B4-BE49-F238E27FC236}">
                <a16:creationId xmlns:a16="http://schemas.microsoft.com/office/drawing/2014/main" id="{2F7B5B16-DB73-4E34-8AA6-33B371BC5647}"/>
              </a:ext>
            </a:extLst>
          </p:cNvPr>
          <p:cNvSpPr/>
          <p:nvPr/>
        </p:nvSpPr>
        <p:spPr>
          <a:xfrm>
            <a:off x="7951450" y="2916992"/>
            <a:ext cx="409821" cy="394257"/>
          </a:xfrm>
          <a:custGeom>
            <a:avLst/>
            <a:gdLst>
              <a:gd name="connsiteX0" fmla="*/ 195114 w 608814"/>
              <a:gd name="connsiteY0" fmla="*/ 351627 h 585693"/>
              <a:gd name="connsiteX1" fmla="*/ 258290 w 608814"/>
              <a:gd name="connsiteY1" fmla="*/ 351627 h 585693"/>
              <a:gd name="connsiteX2" fmla="*/ 282731 w 608814"/>
              <a:gd name="connsiteY2" fmla="*/ 376018 h 585693"/>
              <a:gd name="connsiteX3" fmla="*/ 282731 w 608814"/>
              <a:gd name="connsiteY3" fmla="*/ 561210 h 585693"/>
              <a:gd name="connsiteX4" fmla="*/ 258290 w 608814"/>
              <a:gd name="connsiteY4" fmla="*/ 585693 h 585693"/>
              <a:gd name="connsiteX5" fmla="*/ 195114 w 608814"/>
              <a:gd name="connsiteY5" fmla="*/ 585693 h 585693"/>
              <a:gd name="connsiteX6" fmla="*/ 170673 w 608814"/>
              <a:gd name="connsiteY6" fmla="*/ 561210 h 585693"/>
              <a:gd name="connsiteX7" fmla="*/ 170673 w 608814"/>
              <a:gd name="connsiteY7" fmla="*/ 376018 h 585693"/>
              <a:gd name="connsiteX8" fmla="*/ 195114 w 608814"/>
              <a:gd name="connsiteY8" fmla="*/ 351627 h 585693"/>
              <a:gd name="connsiteX9" fmla="*/ 358100 w 608814"/>
              <a:gd name="connsiteY9" fmla="*/ 249872 h 585693"/>
              <a:gd name="connsiteX10" fmla="*/ 421316 w 608814"/>
              <a:gd name="connsiteY10" fmla="*/ 249872 h 585693"/>
              <a:gd name="connsiteX11" fmla="*/ 445737 w 608814"/>
              <a:gd name="connsiteY11" fmla="*/ 274267 h 585693"/>
              <a:gd name="connsiteX12" fmla="*/ 445737 w 608814"/>
              <a:gd name="connsiteY12" fmla="*/ 561206 h 585693"/>
              <a:gd name="connsiteX13" fmla="*/ 421316 w 608814"/>
              <a:gd name="connsiteY13" fmla="*/ 585693 h 585693"/>
              <a:gd name="connsiteX14" fmla="*/ 358100 w 608814"/>
              <a:gd name="connsiteY14" fmla="*/ 585693 h 585693"/>
              <a:gd name="connsiteX15" fmla="*/ 333679 w 608814"/>
              <a:gd name="connsiteY15" fmla="*/ 561206 h 585693"/>
              <a:gd name="connsiteX16" fmla="*/ 333679 w 608814"/>
              <a:gd name="connsiteY16" fmla="*/ 274267 h 585693"/>
              <a:gd name="connsiteX17" fmla="*/ 358100 w 608814"/>
              <a:gd name="connsiteY17" fmla="*/ 249872 h 585693"/>
              <a:gd name="connsiteX18" fmla="*/ 140260 w 608814"/>
              <a:gd name="connsiteY18" fmla="*/ 224680 h 585693"/>
              <a:gd name="connsiteX19" fmla="*/ 191844 w 608814"/>
              <a:gd name="connsiteY19" fmla="*/ 276122 h 585693"/>
              <a:gd name="connsiteX20" fmla="*/ 140260 w 608814"/>
              <a:gd name="connsiteY20" fmla="*/ 327564 h 585693"/>
              <a:gd name="connsiteX21" fmla="*/ 88676 w 608814"/>
              <a:gd name="connsiteY21" fmla="*/ 276122 h 585693"/>
              <a:gd name="connsiteX22" fmla="*/ 140260 w 608814"/>
              <a:gd name="connsiteY22" fmla="*/ 224680 h 585693"/>
              <a:gd name="connsiteX23" fmla="*/ 521177 w 608814"/>
              <a:gd name="connsiteY23" fmla="*/ 148117 h 585693"/>
              <a:gd name="connsiteX24" fmla="*/ 584301 w 608814"/>
              <a:gd name="connsiteY24" fmla="*/ 148117 h 585693"/>
              <a:gd name="connsiteX25" fmla="*/ 608814 w 608814"/>
              <a:gd name="connsiteY25" fmla="*/ 172601 h 585693"/>
              <a:gd name="connsiteX26" fmla="*/ 608814 w 608814"/>
              <a:gd name="connsiteY26" fmla="*/ 561209 h 585693"/>
              <a:gd name="connsiteX27" fmla="*/ 584301 w 608814"/>
              <a:gd name="connsiteY27" fmla="*/ 585693 h 585693"/>
              <a:gd name="connsiteX28" fmla="*/ 521177 w 608814"/>
              <a:gd name="connsiteY28" fmla="*/ 585693 h 585693"/>
              <a:gd name="connsiteX29" fmla="*/ 496756 w 608814"/>
              <a:gd name="connsiteY29" fmla="*/ 561209 h 585693"/>
              <a:gd name="connsiteX30" fmla="*/ 496756 w 608814"/>
              <a:gd name="connsiteY30" fmla="*/ 172601 h 585693"/>
              <a:gd name="connsiteX31" fmla="*/ 521177 w 608814"/>
              <a:gd name="connsiteY31" fmla="*/ 148117 h 585693"/>
              <a:gd name="connsiteX32" fmla="*/ 116229 w 608814"/>
              <a:gd name="connsiteY32" fmla="*/ 131322 h 585693"/>
              <a:gd name="connsiteX33" fmla="*/ 164246 w 608814"/>
              <a:gd name="connsiteY33" fmla="*/ 131322 h 585693"/>
              <a:gd name="connsiteX34" fmla="*/ 184061 w 608814"/>
              <a:gd name="connsiteY34" fmla="*/ 151113 h 585693"/>
              <a:gd name="connsiteX35" fmla="*/ 184061 w 608814"/>
              <a:gd name="connsiteY35" fmla="*/ 171457 h 585693"/>
              <a:gd name="connsiteX36" fmla="*/ 208669 w 608814"/>
              <a:gd name="connsiteY36" fmla="*/ 186094 h 585693"/>
              <a:gd name="connsiteX37" fmla="*/ 226641 w 608814"/>
              <a:gd name="connsiteY37" fmla="*/ 175692 h 585693"/>
              <a:gd name="connsiteX38" fmla="*/ 253737 w 608814"/>
              <a:gd name="connsiteY38" fmla="*/ 182964 h 585693"/>
              <a:gd name="connsiteX39" fmla="*/ 277792 w 608814"/>
              <a:gd name="connsiteY39" fmla="*/ 224572 h 585693"/>
              <a:gd name="connsiteX40" fmla="*/ 279727 w 608814"/>
              <a:gd name="connsiteY40" fmla="*/ 239577 h 585693"/>
              <a:gd name="connsiteX41" fmla="*/ 270511 w 608814"/>
              <a:gd name="connsiteY41" fmla="*/ 251544 h 585693"/>
              <a:gd name="connsiteX42" fmla="*/ 252355 w 608814"/>
              <a:gd name="connsiteY42" fmla="*/ 262038 h 585693"/>
              <a:gd name="connsiteX43" fmla="*/ 253829 w 608814"/>
              <a:gd name="connsiteY43" fmla="*/ 276122 h 585693"/>
              <a:gd name="connsiteX44" fmla="*/ 252355 w 608814"/>
              <a:gd name="connsiteY44" fmla="*/ 290206 h 585693"/>
              <a:gd name="connsiteX45" fmla="*/ 270511 w 608814"/>
              <a:gd name="connsiteY45" fmla="*/ 300700 h 585693"/>
              <a:gd name="connsiteX46" fmla="*/ 278714 w 608814"/>
              <a:gd name="connsiteY46" fmla="*/ 325094 h 585693"/>
              <a:gd name="connsiteX47" fmla="*/ 258253 w 608814"/>
              <a:gd name="connsiteY47" fmla="*/ 321136 h 585693"/>
              <a:gd name="connsiteX48" fmla="*/ 195858 w 608814"/>
              <a:gd name="connsiteY48" fmla="*/ 321136 h 585693"/>
              <a:gd name="connsiteX49" fmla="*/ 212171 w 608814"/>
              <a:gd name="connsiteY49" fmla="*/ 276122 h 585693"/>
              <a:gd name="connsiteX50" fmla="*/ 140191 w 608814"/>
              <a:gd name="connsiteY50" fmla="*/ 204320 h 585693"/>
              <a:gd name="connsiteX51" fmla="*/ 68304 w 608814"/>
              <a:gd name="connsiteY51" fmla="*/ 276122 h 585693"/>
              <a:gd name="connsiteX52" fmla="*/ 140191 w 608814"/>
              <a:gd name="connsiteY52" fmla="*/ 348016 h 585693"/>
              <a:gd name="connsiteX53" fmla="*/ 148486 w 608814"/>
              <a:gd name="connsiteY53" fmla="*/ 347095 h 585693"/>
              <a:gd name="connsiteX54" fmla="*/ 140099 w 608814"/>
              <a:gd name="connsiteY54" fmla="*/ 376000 h 585693"/>
              <a:gd name="connsiteX55" fmla="*/ 140099 w 608814"/>
              <a:gd name="connsiteY55" fmla="*/ 420922 h 585693"/>
              <a:gd name="connsiteX56" fmla="*/ 116229 w 608814"/>
              <a:gd name="connsiteY56" fmla="*/ 420922 h 585693"/>
              <a:gd name="connsiteX57" fmla="*/ 96413 w 608814"/>
              <a:gd name="connsiteY57" fmla="*/ 401131 h 585693"/>
              <a:gd name="connsiteX58" fmla="*/ 96413 w 608814"/>
              <a:gd name="connsiteY58" fmla="*/ 380787 h 585693"/>
              <a:gd name="connsiteX59" fmla="*/ 71806 w 608814"/>
              <a:gd name="connsiteY59" fmla="*/ 366150 h 585693"/>
              <a:gd name="connsiteX60" fmla="*/ 53742 w 608814"/>
              <a:gd name="connsiteY60" fmla="*/ 376552 h 585693"/>
              <a:gd name="connsiteX61" fmla="*/ 38719 w 608814"/>
              <a:gd name="connsiteY61" fmla="*/ 378577 h 585693"/>
              <a:gd name="connsiteX62" fmla="*/ 26738 w 608814"/>
              <a:gd name="connsiteY62" fmla="*/ 369372 h 585693"/>
              <a:gd name="connsiteX63" fmla="*/ 2683 w 608814"/>
              <a:gd name="connsiteY63" fmla="*/ 327764 h 585693"/>
              <a:gd name="connsiteX64" fmla="*/ 9872 w 608814"/>
              <a:gd name="connsiteY64" fmla="*/ 300700 h 585693"/>
              <a:gd name="connsiteX65" fmla="*/ 28120 w 608814"/>
              <a:gd name="connsiteY65" fmla="*/ 290206 h 585693"/>
              <a:gd name="connsiteX66" fmla="*/ 26645 w 608814"/>
              <a:gd name="connsiteY66" fmla="*/ 276122 h 585693"/>
              <a:gd name="connsiteX67" fmla="*/ 28120 w 608814"/>
              <a:gd name="connsiteY67" fmla="*/ 262038 h 585693"/>
              <a:gd name="connsiteX68" fmla="*/ 9872 w 608814"/>
              <a:gd name="connsiteY68" fmla="*/ 251544 h 585693"/>
              <a:gd name="connsiteX69" fmla="*/ 2683 w 608814"/>
              <a:gd name="connsiteY69" fmla="*/ 224572 h 585693"/>
              <a:gd name="connsiteX70" fmla="*/ 26738 w 608814"/>
              <a:gd name="connsiteY70" fmla="*/ 182964 h 585693"/>
              <a:gd name="connsiteX71" fmla="*/ 38719 w 608814"/>
              <a:gd name="connsiteY71" fmla="*/ 173759 h 585693"/>
              <a:gd name="connsiteX72" fmla="*/ 53742 w 608814"/>
              <a:gd name="connsiteY72" fmla="*/ 175692 h 585693"/>
              <a:gd name="connsiteX73" fmla="*/ 71806 w 608814"/>
              <a:gd name="connsiteY73" fmla="*/ 186094 h 585693"/>
              <a:gd name="connsiteX74" fmla="*/ 96413 w 608814"/>
              <a:gd name="connsiteY74" fmla="*/ 171457 h 585693"/>
              <a:gd name="connsiteX75" fmla="*/ 96413 w 608814"/>
              <a:gd name="connsiteY75" fmla="*/ 151113 h 585693"/>
              <a:gd name="connsiteX76" fmla="*/ 116229 w 608814"/>
              <a:gd name="connsiteY76" fmla="*/ 131322 h 585693"/>
              <a:gd name="connsiteX77" fmla="*/ 445756 w 608814"/>
              <a:gd name="connsiteY77" fmla="*/ 83476 h 585693"/>
              <a:gd name="connsiteX78" fmla="*/ 414140 w 608814"/>
              <a:gd name="connsiteY78" fmla="*/ 115044 h 585693"/>
              <a:gd name="connsiteX79" fmla="*/ 445756 w 608814"/>
              <a:gd name="connsiteY79" fmla="*/ 146520 h 585693"/>
              <a:gd name="connsiteX80" fmla="*/ 477371 w 608814"/>
              <a:gd name="connsiteY80" fmla="*/ 115044 h 585693"/>
              <a:gd name="connsiteX81" fmla="*/ 445756 w 608814"/>
              <a:gd name="connsiteY81" fmla="*/ 83476 h 585693"/>
              <a:gd name="connsiteX82" fmla="*/ 426676 w 608814"/>
              <a:gd name="connsiteY82" fmla="*/ 0 h 585693"/>
              <a:gd name="connsiteX83" fmla="*/ 464835 w 608814"/>
              <a:gd name="connsiteY83" fmla="*/ 0 h 585693"/>
              <a:gd name="connsiteX84" fmla="*/ 480597 w 608814"/>
              <a:gd name="connsiteY84" fmla="*/ 15738 h 585693"/>
              <a:gd name="connsiteX85" fmla="*/ 480597 w 608814"/>
              <a:gd name="connsiteY85" fmla="*/ 31936 h 585693"/>
              <a:gd name="connsiteX86" fmla="*/ 500138 w 608814"/>
              <a:gd name="connsiteY86" fmla="*/ 43533 h 585693"/>
              <a:gd name="connsiteX87" fmla="*/ 514425 w 608814"/>
              <a:gd name="connsiteY87" fmla="*/ 35249 h 585693"/>
              <a:gd name="connsiteX88" fmla="*/ 535901 w 608814"/>
              <a:gd name="connsiteY88" fmla="*/ 40956 h 585693"/>
              <a:gd name="connsiteX89" fmla="*/ 554981 w 608814"/>
              <a:gd name="connsiteY89" fmla="*/ 73996 h 585693"/>
              <a:gd name="connsiteX90" fmla="*/ 556640 w 608814"/>
              <a:gd name="connsiteY90" fmla="*/ 85961 h 585693"/>
              <a:gd name="connsiteX91" fmla="*/ 549266 w 608814"/>
              <a:gd name="connsiteY91" fmla="*/ 95440 h 585693"/>
              <a:gd name="connsiteX92" fmla="*/ 534887 w 608814"/>
              <a:gd name="connsiteY92" fmla="*/ 103815 h 585693"/>
              <a:gd name="connsiteX93" fmla="*/ 535993 w 608814"/>
              <a:gd name="connsiteY93" fmla="*/ 115044 h 585693"/>
              <a:gd name="connsiteX94" fmla="*/ 535717 w 608814"/>
              <a:gd name="connsiteY94" fmla="*/ 117621 h 585693"/>
              <a:gd name="connsiteX95" fmla="*/ 521153 w 608814"/>
              <a:gd name="connsiteY95" fmla="*/ 117621 h 585693"/>
              <a:gd name="connsiteX96" fmla="*/ 466126 w 608814"/>
              <a:gd name="connsiteY96" fmla="*/ 172565 h 585693"/>
              <a:gd name="connsiteX97" fmla="*/ 466126 w 608814"/>
              <a:gd name="connsiteY97" fmla="*/ 229719 h 585693"/>
              <a:gd name="connsiteX98" fmla="*/ 466126 w 608814"/>
              <a:gd name="connsiteY98" fmla="*/ 242604 h 585693"/>
              <a:gd name="connsiteX99" fmla="*/ 453590 w 608814"/>
              <a:gd name="connsiteY99" fmla="*/ 229995 h 585693"/>
              <a:gd name="connsiteX100" fmla="*/ 421330 w 608814"/>
              <a:gd name="connsiteY100" fmla="*/ 219319 h 585693"/>
              <a:gd name="connsiteX101" fmla="*/ 411928 w 608814"/>
              <a:gd name="connsiteY101" fmla="*/ 219319 h 585693"/>
              <a:gd name="connsiteX102" fmla="*/ 410914 w 608814"/>
              <a:gd name="connsiteY102" fmla="*/ 214257 h 585693"/>
              <a:gd name="connsiteX103" fmla="*/ 410914 w 608814"/>
              <a:gd name="connsiteY103" fmla="*/ 198059 h 585693"/>
              <a:gd name="connsiteX104" fmla="*/ 391373 w 608814"/>
              <a:gd name="connsiteY104" fmla="*/ 186463 h 585693"/>
              <a:gd name="connsiteX105" fmla="*/ 377086 w 608814"/>
              <a:gd name="connsiteY105" fmla="*/ 194746 h 585693"/>
              <a:gd name="connsiteX106" fmla="*/ 365104 w 608814"/>
              <a:gd name="connsiteY106" fmla="*/ 196310 h 585693"/>
              <a:gd name="connsiteX107" fmla="*/ 355610 w 608814"/>
              <a:gd name="connsiteY107" fmla="*/ 189040 h 585693"/>
              <a:gd name="connsiteX108" fmla="*/ 336530 w 608814"/>
              <a:gd name="connsiteY108" fmla="*/ 155999 h 585693"/>
              <a:gd name="connsiteX109" fmla="*/ 342245 w 608814"/>
              <a:gd name="connsiteY109" fmla="*/ 134463 h 585693"/>
              <a:gd name="connsiteX110" fmla="*/ 356716 w 608814"/>
              <a:gd name="connsiteY110" fmla="*/ 126180 h 585693"/>
              <a:gd name="connsiteX111" fmla="*/ 355518 w 608814"/>
              <a:gd name="connsiteY111" fmla="*/ 115044 h 585693"/>
              <a:gd name="connsiteX112" fmla="*/ 356716 w 608814"/>
              <a:gd name="connsiteY112" fmla="*/ 103815 h 585693"/>
              <a:gd name="connsiteX113" fmla="*/ 342245 w 608814"/>
              <a:gd name="connsiteY113" fmla="*/ 95440 h 585693"/>
              <a:gd name="connsiteX114" fmla="*/ 336530 w 608814"/>
              <a:gd name="connsiteY114" fmla="*/ 73996 h 585693"/>
              <a:gd name="connsiteX115" fmla="*/ 355610 w 608814"/>
              <a:gd name="connsiteY115" fmla="*/ 40956 h 585693"/>
              <a:gd name="connsiteX116" fmla="*/ 365104 w 608814"/>
              <a:gd name="connsiteY116" fmla="*/ 33685 h 585693"/>
              <a:gd name="connsiteX117" fmla="*/ 377086 w 608814"/>
              <a:gd name="connsiteY117" fmla="*/ 35249 h 585693"/>
              <a:gd name="connsiteX118" fmla="*/ 391373 w 608814"/>
              <a:gd name="connsiteY118" fmla="*/ 43533 h 585693"/>
              <a:gd name="connsiteX119" fmla="*/ 410914 w 608814"/>
              <a:gd name="connsiteY119" fmla="*/ 31936 h 585693"/>
              <a:gd name="connsiteX120" fmla="*/ 410914 w 608814"/>
              <a:gd name="connsiteY120" fmla="*/ 15738 h 585693"/>
              <a:gd name="connsiteX121" fmla="*/ 426676 w 608814"/>
              <a:gd name="connsiteY121" fmla="*/ 0 h 5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608814" h="585693">
                <a:moveTo>
                  <a:pt x="195114" y="351627"/>
                </a:moveTo>
                <a:lnTo>
                  <a:pt x="258290" y="351627"/>
                </a:lnTo>
                <a:cubicBezTo>
                  <a:pt x="271848" y="351627"/>
                  <a:pt x="282731" y="362580"/>
                  <a:pt x="282731" y="376018"/>
                </a:cubicBezTo>
                <a:lnTo>
                  <a:pt x="282731" y="561210"/>
                </a:lnTo>
                <a:cubicBezTo>
                  <a:pt x="282731" y="574740"/>
                  <a:pt x="271848" y="585693"/>
                  <a:pt x="258290" y="585693"/>
                </a:cubicBezTo>
                <a:lnTo>
                  <a:pt x="195114" y="585693"/>
                </a:lnTo>
                <a:cubicBezTo>
                  <a:pt x="181556" y="585693"/>
                  <a:pt x="170673" y="574740"/>
                  <a:pt x="170673" y="561210"/>
                </a:cubicBezTo>
                <a:lnTo>
                  <a:pt x="170673" y="376018"/>
                </a:lnTo>
                <a:cubicBezTo>
                  <a:pt x="170673" y="362580"/>
                  <a:pt x="181556" y="351627"/>
                  <a:pt x="195114" y="351627"/>
                </a:cubicBezTo>
                <a:close/>
                <a:moveTo>
                  <a:pt x="358100" y="249872"/>
                </a:moveTo>
                <a:lnTo>
                  <a:pt x="421316" y="249872"/>
                </a:lnTo>
                <a:cubicBezTo>
                  <a:pt x="434771" y="249872"/>
                  <a:pt x="445737" y="260735"/>
                  <a:pt x="445737" y="274267"/>
                </a:cubicBezTo>
                <a:lnTo>
                  <a:pt x="445737" y="561206"/>
                </a:lnTo>
                <a:cubicBezTo>
                  <a:pt x="445737" y="574738"/>
                  <a:pt x="434771" y="585693"/>
                  <a:pt x="421316" y="585693"/>
                </a:cubicBezTo>
                <a:lnTo>
                  <a:pt x="358100" y="585693"/>
                </a:lnTo>
                <a:cubicBezTo>
                  <a:pt x="344645" y="585693"/>
                  <a:pt x="333679" y="574738"/>
                  <a:pt x="333679" y="561206"/>
                </a:cubicBezTo>
                <a:lnTo>
                  <a:pt x="333679" y="274267"/>
                </a:lnTo>
                <a:cubicBezTo>
                  <a:pt x="333679" y="260735"/>
                  <a:pt x="344645" y="249872"/>
                  <a:pt x="358100" y="249872"/>
                </a:cubicBezTo>
                <a:close/>
                <a:moveTo>
                  <a:pt x="140260" y="224680"/>
                </a:moveTo>
                <a:cubicBezTo>
                  <a:pt x="168749" y="224680"/>
                  <a:pt x="191844" y="247711"/>
                  <a:pt x="191844" y="276122"/>
                </a:cubicBezTo>
                <a:cubicBezTo>
                  <a:pt x="191844" y="304533"/>
                  <a:pt x="168749" y="327564"/>
                  <a:pt x="140260" y="327564"/>
                </a:cubicBezTo>
                <a:cubicBezTo>
                  <a:pt x="111771" y="327564"/>
                  <a:pt x="88676" y="304533"/>
                  <a:pt x="88676" y="276122"/>
                </a:cubicBezTo>
                <a:cubicBezTo>
                  <a:pt x="88676" y="247711"/>
                  <a:pt x="111771" y="224680"/>
                  <a:pt x="140260" y="224680"/>
                </a:cubicBezTo>
                <a:close/>
                <a:moveTo>
                  <a:pt x="521177" y="148117"/>
                </a:moveTo>
                <a:lnTo>
                  <a:pt x="584301" y="148117"/>
                </a:lnTo>
                <a:cubicBezTo>
                  <a:pt x="597848" y="148117"/>
                  <a:pt x="608814" y="159070"/>
                  <a:pt x="608814" y="172601"/>
                </a:cubicBezTo>
                <a:lnTo>
                  <a:pt x="608814" y="561209"/>
                </a:lnTo>
                <a:cubicBezTo>
                  <a:pt x="608814" y="574740"/>
                  <a:pt x="597848" y="585693"/>
                  <a:pt x="584301" y="585693"/>
                </a:cubicBezTo>
                <a:lnTo>
                  <a:pt x="521177" y="585693"/>
                </a:lnTo>
                <a:cubicBezTo>
                  <a:pt x="507722" y="585693"/>
                  <a:pt x="496756" y="574740"/>
                  <a:pt x="496756" y="561209"/>
                </a:cubicBezTo>
                <a:lnTo>
                  <a:pt x="496756" y="172601"/>
                </a:lnTo>
                <a:cubicBezTo>
                  <a:pt x="496756" y="159070"/>
                  <a:pt x="507722" y="148117"/>
                  <a:pt x="521177" y="148117"/>
                </a:cubicBezTo>
                <a:close/>
                <a:moveTo>
                  <a:pt x="116229" y="131322"/>
                </a:moveTo>
                <a:lnTo>
                  <a:pt x="164246" y="131322"/>
                </a:lnTo>
                <a:cubicBezTo>
                  <a:pt x="175214" y="131322"/>
                  <a:pt x="184061" y="140159"/>
                  <a:pt x="184061" y="151113"/>
                </a:cubicBezTo>
                <a:lnTo>
                  <a:pt x="184061" y="171457"/>
                </a:lnTo>
                <a:cubicBezTo>
                  <a:pt x="193001" y="175231"/>
                  <a:pt x="201019" y="180386"/>
                  <a:pt x="208669" y="186094"/>
                </a:cubicBezTo>
                <a:lnTo>
                  <a:pt x="226641" y="175692"/>
                </a:lnTo>
                <a:cubicBezTo>
                  <a:pt x="236134" y="170261"/>
                  <a:pt x="248300" y="173482"/>
                  <a:pt x="253737" y="182964"/>
                </a:cubicBezTo>
                <a:lnTo>
                  <a:pt x="277792" y="224572"/>
                </a:lnTo>
                <a:cubicBezTo>
                  <a:pt x="280465" y="229083"/>
                  <a:pt x="281110" y="234514"/>
                  <a:pt x="279727" y="239577"/>
                </a:cubicBezTo>
                <a:cubicBezTo>
                  <a:pt x="278437" y="244640"/>
                  <a:pt x="275119" y="248966"/>
                  <a:pt x="270511" y="251544"/>
                </a:cubicBezTo>
                <a:lnTo>
                  <a:pt x="252355" y="262038"/>
                </a:lnTo>
                <a:cubicBezTo>
                  <a:pt x="253000" y="266733"/>
                  <a:pt x="253829" y="271335"/>
                  <a:pt x="253829" y="276122"/>
                </a:cubicBezTo>
                <a:cubicBezTo>
                  <a:pt x="253829" y="281001"/>
                  <a:pt x="253000" y="285604"/>
                  <a:pt x="252355" y="290206"/>
                </a:cubicBezTo>
                <a:lnTo>
                  <a:pt x="270511" y="300700"/>
                </a:lnTo>
                <a:cubicBezTo>
                  <a:pt x="279174" y="305671"/>
                  <a:pt x="282308" y="316165"/>
                  <a:pt x="278714" y="325094"/>
                </a:cubicBezTo>
                <a:cubicBezTo>
                  <a:pt x="272354" y="322609"/>
                  <a:pt x="265442" y="321136"/>
                  <a:pt x="258253" y="321136"/>
                </a:cubicBezTo>
                <a:lnTo>
                  <a:pt x="195858" y="321136"/>
                </a:lnTo>
                <a:cubicBezTo>
                  <a:pt x="205904" y="308709"/>
                  <a:pt x="212171" y="293244"/>
                  <a:pt x="212171" y="276122"/>
                </a:cubicBezTo>
                <a:cubicBezTo>
                  <a:pt x="212171" y="236539"/>
                  <a:pt x="179914" y="204320"/>
                  <a:pt x="140191" y="204320"/>
                </a:cubicBezTo>
                <a:cubicBezTo>
                  <a:pt x="100561" y="204320"/>
                  <a:pt x="68304" y="236539"/>
                  <a:pt x="68304" y="276122"/>
                </a:cubicBezTo>
                <a:cubicBezTo>
                  <a:pt x="68304" y="315797"/>
                  <a:pt x="100561" y="348016"/>
                  <a:pt x="140191" y="348016"/>
                </a:cubicBezTo>
                <a:cubicBezTo>
                  <a:pt x="143048" y="348016"/>
                  <a:pt x="145721" y="347463"/>
                  <a:pt x="148486" y="347095"/>
                </a:cubicBezTo>
                <a:cubicBezTo>
                  <a:pt x="143233" y="355564"/>
                  <a:pt x="140099" y="365414"/>
                  <a:pt x="140099" y="376000"/>
                </a:cubicBezTo>
                <a:lnTo>
                  <a:pt x="140099" y="420922"/>
                </a:lnTo>
                <a:lnTo>
                  <a:pt x="116229" y="420922"/>
                </a:lnTo>
                <a:cubicBezTo>
                  <a:pt x="105261" y="420922"/>
                  <a:pt x="96413" y="412085"/>
                  <a:pt x="96413" y="401131"/>
                </a:cubicBezTo>
                <a:lnTo>
                  <a:pt x="96413" y="380787"/>
                </a:lnTo>
                <a:cubicBezTo>
                  <a:pt x="87474" y="377013"/>
                  <a:pt x="79455" y="371950"/>
                  <a:pt x="71806" y="366150"/>
                </a:cubicBezTo>
                <a:lnTo>
                  <a:pt x="53742" y="376552"/>
                </a:lnTo>
                <a:cubicBezTo>
                  <a:pt x="49226" y="379222"/>
                  <a:pt x="43788" y="379866"/>
                  <a:pt x="38719" y="378577"/>
                </a:cubicBezTo>
                <a:cubicBezTo>
                  <a:pt x="33650" y="377197"/>
                  <a:pt x="29318" y="373883"/>
                  <a:pt x="26738" y="369372"/>
                </a:cubicBezTo>
                <a:lnTo>
                  <a:pt x="2683" y="327764"/>
                </a:lnTo>
                <a:cubicBezTo>
                  <a:pt x="-2847" y="318282"/>
                  <a:pt x="471" y="306131"/>
                  <a:pt x="9872" y="300700"/>
                </a:cubicBezTo>
                <a:lnTo>
                  <a:pt x="28120" y="290206"/>
                </a:lnTo>
                <a:cubicBezTo>
                  <a:pt x="27475" y="285604"/>
                  <a:pt x="26645" y="281001"/>
                  <a:pt x="26645" y="276122"/>
                </a:cubicBezTo>
                <a:cubicBezTo>
                  <a:pt x="26645" y="271335"/>
                  <a:pt x="27475" y="266733"/>
                  <a:pt x="28120" y="262038"/>
                </a:cubicBezTo>
                <a:lnTo>
                  <a:pt x="9872" y="251544"/>
                </a:lnTo>
                <a:cubicBezTo>
                  <a:pt x="471" y="246113"/>
                  <a:pt x="-2847" y="233962"/>
                  <a:pt x="2683" y="224572"/>
                </a:cubicBezTo>
                <a:lnTo>
                  <a:pt x="26738" y="182964"/>
                </a:lnTo>
                <a:cubicBezTo>
                  <a:pt x="29318" y="178361"/>
                  <a:pt x="33650" y="175139"/>
                  <a:pt x="38719" y="173759"/>
                </a:cubicBezTo>
                <a:cubicBezTo>
                  <a:pt x="43788" y="172378"/>
                  <a:pt x="49226" y="173114"/>
                  <a:pt x="53742" y="175692"/>
                </a:cubicBezTo>
                <a:lnTo>
                  <a:pt x="71806" y="186094"/>
                </a:lnTo>
                <a:cubicBezTo>
                  <a:pt x="79455" y="180386"/>
                  <a:pt x="87474" y="175231"/>
                  <a:pt x="96413" y="171457"/>
                </a:cubicBezTo>
                <a:lnTo>
                  <a:pt x="96413" y="151113"/>
                </a:lnTo>
                <a:cubicBezTo>
                  <a:pt x="96413" y="140159"/>
                  <a:pt x="105261" y="131322"/>
                  <a:pt x="116229" y="131322"/>
                </a:cubicBezTo>
                <a:close/>
                <a:moveTo>
                  <a:pt x="445756" y="83476"/>
                </a:moveTo>
                <a:cubicBezTo>
                  <a:pt x="428335" y="83476"/>
                  <a:pt x="414140" y="97557"/>
                  <a:pt x="414140" y="115044"/>
                </a:cubicBezTo>
                <a:cubicBezTo>
                  <a:pt x="414140" y="132438"/>
                  <a:pt x="428335" y="146520"/>
                  <a:pt x="445756" y="146520"/>
                </a:cubicBezTo>
                <a:cubicBezTo>
                  <a:pt x="463176" y="146520"/>
                  <a:pt x="477371" y="132438"/>
                  <a:pt x="477371" y="115044"/>
                </a:cubicBezTo>
                <a:cubicBezTo>
                  <a:pt x="477371" y="97557"/>
                  <a:pt x="463176" y="83476"/>
                  <a:pt x="445756" y="83476"/>
                </a:cubicBezTo>
                <a:close/>
                <a:moveTo>
                  <a:pt x="426676" y="0"/>
                </a:moveTo>
                <a:lnTo>
                  <a:pt x="464835" y="0"/>
                </a:lnTo>
                <a:cubicBezTo>
                  <a:pt x="473500" y="0"/>
                  <a:pt x="480597" y="7087"/>
                  <a:pt x="480597" y="15738"/>
                </a:cubicBezTo>
                <a:lnTo>
                  <a:pt x="480597" y="31936"/>
                </a:lnTo>
                <a:cubicBezTo>
                  <a:pt x="487694" y="34881"/>
                  <a:pt x="494054" y="38931"/>
                  <a:pt x="500138" y="43533"/>
                </a:cubicBezTo>
                <a:lnTo>
                  <a:pt x="514425" y="35249"/>
                </a:lnTo>
                <a:cubicBezTo>
                  <a:pt x="521983" y="30924"/>
                  <a:pt x="531569" y="33501"/>
                  <a:pt x="535901" y="40956"/>
                </a:cubicBezTo>
                <a:lnTo>
                  <a:pt x="554981" y="73996"/>
                </a:lnTo>
                <a:cubicBezTo>
                  <a:pt x="557101" y="77585"/>
                  <a:pt x="557654" y="81911"/>
                  <a:pt x="556640" y="85961"/>
                </a:cubicBezTo>
                <a:cubicBezTo>
                  <a:pt x="555534" y="89918"/>
                  <a:pt x="552861" y="93415"/>
                  <a:pt x="549266" y="95440"/>
                </a:cubicBezTo>
                <a:lnTo>
                  <a:pt x="534887" y="103815"/>
                </a:lnTo>
                <a:cubicBezTo>
                  <a:pt x="535348" y="107497"/>
                  <a:pt x="535993" y="111178"/>
                  <a:pt x="535993" y="115044"/>
                </a:cubicBezTo>
                <a:cubicBezTo>
                  <a:pt x="535993" y="115872"/>
                  <a:pt x="535809" y="116700"/>
                  <a:pt x="535717" y="117621"/>
                </a:cubicBezTo>
                <a:lnTo>
                  <a:pt x="521153" y="117621"/>
                </a:lnTo>
                <a:cubicBezTo>
                  <a:pt x="490828" y="117621"/>
                  <a:pt x="466126" y="142286"/>
                  <a:pt x="466126" y="172565"/>
                </a:cubicBezTo>
                <a:lnTo>
                  <a:pt x="466126" y="229719"/>
                </a:lnTo>
                <a:lnTo>
                  <a:pt x="466126" y="242604"/>
                </a:lnTo>
                <a:cubicBezTo>
                  <a:pt x="462715" y="237726"/>
                  <a:pt x="458383" y="233493"/>
                  <a:pt x="453590" y="229995"/>
                </a:cubicBezTo>
                <a:cubicBezTo>
                  <a:pt x="444465" y="223369"/>
                  <a:pt x="433404" y="219319"/>
                  <a:pt x="421330" y="219319"/>
                </a:cubicBezTo>
                <a:lnTo>
                  <a:pt x="411928" y="219319"/>
                </a:lnTo>
                <a:cubicBezTo>
                  <a:pt x="411375" y="217755"/>
                  <a:pt x="410914" y="216098"/>
                  <a:pt x="410914" y="214257"/>
                </a:cubicBezTo>
                <a:lnTo>
                  <a:pt x="410914" y="198059"/>
                </a:lnTo>
                <a:cubicBezTo>
                  <a:pt x="403817" y="195114"/>
                  <a:pt x="397457" y="191064"/>
                  <a:pt x="391373" y="186463"/>
                </a:cubicBezTo>
                <a:lnTo>
                  <a:pt x="377086" y="194746"/>
                </a:lnTo>
                <a:cubicBezTo>
                  <a:pt x="373492" y="196863"/>
                  <a:pt x="369160" y="197415"/>
                  <a:pt x="365104" y="196310"/>
                </a:cubicBezTo>
                <a:cubicBezTo>
                  <a:pt x="361140" y="195206"/>
                  <a:pt x="357638" y="192629"/>
                  <a:pt x="355610" y="189040"/>
                </a:cubicBezTo>
                <a:lnTo>
                  <a:pt x="336530" y="155999"/>
                </a:lnTo>
                <a:cubicBezTo>
                  <a:pt x="332198" y="148452"/>
                  <a:pt x="334687" y="138881"/>
                  <a:pt x="342245" y="134463"/>
                </a:cubicBezTo>
                <a:lnTo>
                  <a:pt x="356716" y="126180"/>
                </a:lnTo>
                <a:cubicBezTo>
                  <a:pt x="356163" y="122498"/>
                  <a:pt x="355518" y="118817"/>
                  <a:pt x="355518" y="115044"/>
                </a:cubicBezTo>
                <a:cubicBezTo>
                  <a:pt x="355518" y="111178"/>
                  <a:pt x="356163" y="107497"/>
                  <a:pt x="356716" y="103815"/>
                </a:cubicBezTo>
                <a:lnTo>
                  <a:pt x="342245" y="95440"/>
                </a:lnTo>
                <a:cubicBezTo>
                  <a:pt x="334687" y="91115"/>
                  <a:pt x="332198" y="81543"/>
                  <a:pt x="336530" y="73996"/>
                </a:cubicBezTo>
                <a:lnTo>
                  <a:pt x="355610" y="40956"/>
                </a:lnTo>
                <a:cubicBezTo>
                  <a:pt x="357638" y="37366"/>
                  <a:pt x="361140" y="34789"/>
                  <a:pt x="365104" y="33685"/>
                </a:cubicBezTo>
                <a:cubicBezTo>
                  <a:pt x="369160" y="32580"/>
                  <a:pt x="373492" y="33133"/>
                  <a:pt x="377086" y="35249"/>
                </a:cubicBezTo>
                <a:lnTo>
                  <a:pt x="391373" y="43533"/>
                </a:lnTo>
                <a:cubicBezTo>
                  <a:pt x="397457" y="38931"/>
                  <a:pt x="403817" y="34881"/>
                  <a:pt x="410914" y="31936"/>
                </a:cubicBezTo>
                <a:lnTo>
                  <a:pt x="410914" y="15738"/>
                </a:lnTo>
                <a:cubicBezTo>
                  <a:pt x="410914" y="7087"/>
                  <a:pt x="418011" y="0"/>
                  <a:pt x="426676" y="0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16" name="îšḻíḑe">
            <a:extLst>
              <a:ext uri="{FF2B5EF4-FFF2-40B4-BE49-F238E27FC236}">
                <a16:creationId xmlns:a16="http://schemas.microsoft.com/office/drawing/2014/main" id="{0224614F-44E9-4CC5-B681-04BAD945E2C6}"/>
              </a:ext>
            </a:extLst>
          </p:cNvPr>
          <p:cNvSpPr txBox="1"/>
          <p:nvPr/>
        </p:nvSpPr>
        <p:spPr>
          <a:xfrm>
            <a:off x="9008120" y="3442937"/>
            <a:ext cx="2513955" cy="572579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050" dirty="0"/>
              <a:t>Copy paste fonts. Choose the only option to retain text.</a:t>
            </a:r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731C377C-30FC-4DF2-90BF-75FAF284C6BE}"/>
              </a:ext>
            </a:extLst>
          </p:cNvPr>
          <p:cNvCxnSpPr>
            <a:cxnSpLocks/>
          </p:cNvCxnSpPr>
          <p:nvPr/>
        </p:nvCxnSpPr>
        <p:spPr>
          <a:xfrm flipH="1">
            <a:off x="8374783" y="3309542"/>
            <a:ext cx="3147291" cy="0"/>
          </a:xfrm>
          <a:prstGeom prst="line">
            <a:avLst/>
          </a:prstGeom>
          <a:ln w="6350" cap="rnd">
            <a:solidFill>
              <a:schemeClr val="bg1">
                <a:lumMod val="6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íṩlîďé">
            <a:extLst>
              <a:ext uri="{FF2B5EF4-FFF2-40B4-BE49-F238E27FC236}">
                <a16:creationId xmlns:a16="http://schemas.microsoft.com/office/drawing/2014/main" id="{59E9DB6D-4A98-479C-9F0E-AB824B9939CD}"/>
              </a:ext>
            </a:extLst>
          </p:cNvPr>
          <p:cNvSpPr txBox="1"/>
          <p:nvPr/>
        </p:nvSpPr>
        <p:spPr>
          <a:xfrm>
            <a:off x="5497848" y="4329000"/>
            <a:ext cx="1196302" cy="355104"/>
          </a:xfrm>
          <a:prstGeom prst="rect">
            <a:avLst/>
          </a:prstGeom>
          <a:noFill/>
        </p:spPr>
        <p:txBody>
          <a:bodyPr wrap="none" lIns="91422" tIns="45711" rIns="91422" bIns="45711">
            <a:prstTxWarp prst="textPlain">
              <a:avLst/>
            </a:prstTxWarp>
            <a:normAutofit fontScale="32500" lnSpcReduction="20000"/>
          </a:bodyPr>
          <a:lstStyle/>
          <a:p>
            <a:r>
              <a:rPr lang="en-US" altLang="zh-CN" sz="5400" dirty="0">
                <a:solidFill>
                  <a:schemeClr val="tx2"/>
                </a:solidFill>
                <a:latin typeface="Impact" panose="020B0806030902050204" pitchFamily="34" charset="0"/>
              </a:rPr>
              <a:t>1</a:t>
            </a:r>
            <a:r>
              <a:rPr lang="en-US" sz="5400" dirty="0">
                <a:solidFill>
                  <a:schemeClr val="tx2"/>
                </a:solidFill>
                <a:latin typeface="Impact" panose="020B0806030902050204" pitchFamily="34" charset="0"/>
              </a:rPr>
              <a:t>86,456K</a:t>
            </a:r>
          </a:p>
        </p:txBody>
      </p:sp>
      <p:sp>
        <p:nvSpPr>
          <p:cNvPr id="21" name="iṥ1iďé">
            <a:extLst>
              <a:ext uri="{FF2B5EF4-FFF2-40B4-BE49-F238E27FC236}">
                <a16:creationId xmlns:a16="http://schemas.microsoft.com/office/drawing/2014/main" id="{6F96ED81-9599-452F-AFC5-17D061D92529}"/>
              </a:ext>
            </a:extLst>
          </p:cNvPr>
          <p:cNvSpPr txBox="1"/>
          <p:nvPr/>
        </p:nvSpPr>
        <p:spPr bwMode="auto">
          <a:xfrm>
            <a:off x="5162125" y="4684104"/>
            <a:ext cx="1867750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b="1">
                <a:solidFill>
                  <a:schemeClr val="accent2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dirty="0">
                <a:solidFill>
                  <a:schemeClr val="tx1"/>
                </a:solidFill>
              </a:rPr>
              <a:t>Text here</a:t>
            </a: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63F987EE-542B-4DA4-8EF3-B85F3FA2228F}"/>
              </a:ext>
            </a:extLst>
          </p:cNvPr>
          <p:cNvCxnSpPr>
            <a:cxnSpLocks/>
          </p:cNvCxnSpPr>
          <p:nvPr/>
        </p:nvCxnSpPr>
        <p:spPr>
          <a:xfrm flipH="1">
            <a:off x="669925" y="3327342"/>
            <a:ext cx="3036897" cy="0"/>
          </a:xfrm>
          <a:prstGeom prst="line">
            <a:avLst/>
          </a:prstGeom>
          <a:ln w="6350" cap="rnd">
            <a:solidFill>
              <a:schemeClr val="bg1">
                <a:lumMod val="6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4195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6238784" y="3154124"/>
            <a:ext cx="5280763" cy="895350"/>
          </a:xfrm>
        </p:spPr>
        <p:txBody>
          <a:bodyPr/>
          <a:lstStyle/>
          <a:p>
            <a:r>
              <a:rPr lang="zh-CN" altLang="en-US" dirty="0"/>
              <a:t>研究思路与研究方法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6233010" y="4049474"/>
            <a:ext cx="5287477" cy="1015623"/>
          </a:xfrm>
        </p:spPr>
        <p:txBody>
          <a:bodyPr/>
          <a:lstStyle/>
          <a:p>
            <a:pPr lvl="0"/>
            <a:r>
              <a:rPr lang="en-US" altLang="zh-CN"/>
              <a:t>Supporting text here.</a:t>
            </a:r>
          </a:p>
          <a:p>
            <a:pPr lvl="0"/>
            <a:r>
              <a:rPr lang="en-US" altLang="zh-CN"/>
              <a:t>When you copy &amp; paste, choose "keep text only" option.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6316980" y="2615291"/>
            <a:ext cx="1023516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/02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C447A721-85CD-4B19-A20D-E0000B9A7ACB}"/>
              </a:ext>
            </a:extLst>
          </p:cNvPr>
          <p:cNvCxnSpPr/>
          <p:nvPr/>
        </p:nvCxnSpPr>
        <p:spPr>
          <a:xfrm>
            <a:off x="6316980" y="3543300"/>
            <a:ext cx="3627120" cy="0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7021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7</a:t>
            </a:fld>
            <a:endParaRPr lang="zh-CN" altLang="en-US"/>
          </a:p>
        </p:txBody>
      </p:sp>
      <p:sp>
        <p:nvSpPr>
          <p:cNvPr id="6" name="îṩḷïḋe"/>
          <p:cNvSpPr/>
          <p:nvPr/>
        </p:nvSpPr>
        <p:spPr>
          <a:xfrm>
            <a:off x="1895149" y="3957524"/>
            <a:ext cx="8401703" cy="288032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" name="îṩ1idè"/>
          <p:cNvSpPr>
            <a:spLocks/>
          </p:cNvSpPr>
          <p:nvPr/>
        </p:nvSpPr>
        <p:spPr bwMode="auto">
          <a:xfrm>
            <a:off x="6231565" y="2885367"/>
            <a:ext cx="594331" cy="716500"/>
          </a:xfrm>
          <a:custGeom>
            <a:avLst/>
            <a:gdLst>
              <a:gd name="T0" fmla="*/ 655 w 1081"/>
              <a:gd name="T1" fmla="*/ 84 h 1301"/>
              <a:gd name="T2" fmla="*/ 640 w 1081"/>
              <a:gd name="T3" fmla="*/ 69 h 1301"/>
              <a:gd name="T4" fmla="*/ 607 w 1081"/>
              <a:gd name="T5" fmla="*/ 46 h 1301"/>
              <a:gd name="T6" fmla="*/ 573 w 1081"/>
              <a:gd name="T7" fmla="*/ 30 h 1301"/>
              <a:gd name="T8" fmla="*/ 523 w 1081"/>
              <a:gd name="T9" fmla="*/ 11 h 1301"/>
              <a:gd name="T10" fmla="*/ 454 w 1081"/>
              <a:gd name="T11" fmla="*/ 0 h 1301"/>
              <a:gd name="T12" fmla="*/ 390 w 1081"/>
              <a:gd name="T13" fmla="*/ 2 h 1301"/>
              <a:gd name="T14" fmla="*/ 332 w 1081"/>
              <a:gd name="T15" fmla="*/ 9 h 1301"/>
              <a:gd name="T16" fmla="*/ 258 w 1081"/>
              <a:gd name="T17" fmla="*/ 30 h 1301"/>
              <a:gd name="T18" fmla="*/ 247 w 1081"/>
              <a:gd name="T19" fmla="*/ 33 h 1301"/>
              <a:gd name="T20" fmla="*/ 187 w 1081"/>
              <a:gd name="T21" fmla="*/ 63 h 1301"/>
              <a:gd name="T22" fmla="*/ 137 w 1081"/>
              <a:gd name="T23" fmla="*/ 95 h 1301"/>
              <a:gd name="T24" fmla="*/ 97 w 1081"/>
              <a:gd name="T25" fmla="*/ 130 h 1301"/>
              <a:gd name="T26" fmla="*/ 66 w 1081"/>
              <a:gd name="T27" fmla="*/ 168 h 1301"/>
              <a:gd name="T28" fmla="*/ 40 w 1081"/>
              <a:gd name="T29" fmla="*/ 205 h 1301"/>
              <a:gd name="T30" fmla="*/ 21 w 1081"/>
              <a:gd name="T31" fmla="*/ 241 h 1301"/>
              <a:gd name="T32" fmla="*/ 0 w 1081"/>
              <a:gd name="T33" fmla="*/ 304 h 1301"/>
              <a:gd name="T34" fmla="*/ 439 w 1081"/>
              <a:gd name="T35" fmla="*/ 1261 h 1301"/>
              <a:gd name="T36" fmla="*/ 448 w 1081"/>
              <a:gd name="T37" fmla="*/ 1282 h 1301"/>
              <a:gd name="T38" fmla="*/ 461 w 1081"/>
              <a:gd name="T39" fmla="*/ 1301 h 1301"/>
              <a:gd name="T40" fmla="*/ 463 w 1081"/>
              <a:gd name="T41" fmla="*/ 1259 h 1301"/>
              <a:gd name="T42" fmla="*/ 467 w 1081"/>
              <a:gd name="T43" fmla="*/ 1243 h 1301"/>
              <a:gd name="T44" fmla="*/ 480 w 1081"/>
              <a:gd name="T45" fmla="*/ 1205 h 1301"/>
              <a:gd name="T46" fmla="*/ 499 w 1081"/>
              <a:gd name="T47" fmla="*/ 1170 h 1301"/>
              <a:gd name="T48" fmla="*/ 523 w 1081"/>
              <a:gd name="T49" fmla="*/ 1136 h 1301"/>
              <a:gd name="T50" fmla="*/ 553 w 1081"/>
              <a:gd name="T51" fmla="*/ 1103 h 1301"/>
              <a:gd name="T52" fmla="*/ 588 w 1081"/>
              <a:gd name="T53" fmla="*/ 1073 h 1301"/>
              <a:gd name="T54" fmla="*/ 631 w 1081"/>
              <a:gd name="T55" fmla="*/ 1045 h 1301"/>
              <a:gd name="T56" fmla="*/ 680 w 1081"/>
              <a:gd name="T57" fmla="*/ 1019 h 1301"/>
              <a:gd name="T58" fmla="*/ 706 w 1081"/>
              <a:gd name="T59" fmla="*/ 1006 h 1301"/>
              <a:gd name="T60" fmla="*/ 762 w 1081"/>
              <a:gd name="T61" fmla="*/ 985 h 1301"/>
              <a:gd name="T62" fmla="*/ 812 w 1081"/>
              <a:gd name="T63" fmla="*/ 972 h 1301"/>
              <a:gd name="T64" fmla="*/ 855 w 1081"/>
              <a:gd name="T65" fmla="*/ 965 h 1301"/>
              <a:gd name="T66" fmla="*/ 894 w 1081"/>
              <a:gd name="T67" fmla="*/ 963 h 1301"/>
              <a:gd name="T68" fmla="*/ 963 w 1081"/>
              <a:gd name="T69" fmla="*/ 972 h 1301"/>
              <a:gd name="T70" fmla="*/ 1021 w 1081"/>
              <a:gd name="T71" fmla="*/ 991 h 1301"/>
              <a:gd name="T72" fmla="*/ 1042 w 1081"/>
              <a:gd name="T73" fmla="*/ 998 h 1301"/>
              <a:gd name="T74" fmla="*/ 1069 w 1081"/>
              <a:gd name="T75" fmla="*/ 1017 h 1301"/>
              <a:gd name="T76" fmla="*/ 1081 w 1081"/>
              <a:gd name="T77" fmla="*/ 1028 h 1301"/>
              <a:gd name="T78" fmla="*/ 1062 w 1081"/>
              <a:gd name="T79" fmla="*/ 978 h 1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81" h="1301">
                <a:moveTo>
                  <a:pt x="1062" y="978"/>
                </a:moveTo>
                <a:lnTo>
                  <a:pt x="655" y="84"/>
                </a:lnTo>
                <a:lnTo>
                  <a:pt x="655" y="84"/>
                </a:lnTo>
                <a:lnTo>
                  <a:pt x="640" y="69"/>
                </a:lnTo>
                <a:lnTo>
                  <a:pt x="624" y="58"/>
                </a:lnTo>
                <a:lnTo>
                  <a:pt x="607" y="46"/>
                </a:lnTo>
                <a:lnTo>
                  <a:pt x="590" y="37"/>
                </a:lnTo>
                <a:lnTo>
                  <a:pt x="573" y="30"/>
                </a:lnTo>
                <a:lnTo>
                  <a:pt x="556" y="22"/>
                </a:lnTo>
                <a:lnTo>
                  <a:pt x="523" y="11"/>
                </a:lnTo>
                <a:lnTo>
                  <a:pt x="487" y="4"/>
                </a:lnTo>
                <a:lnTo>
                  <a:pt x="454" y="0"/>
                </a:lnTo>
                <a:lnTo>
                  <a:pt x="420" y="0"/>
                </a:lnTo>
                <a:lnTo>
                  <a:pt x="390" y="2"/>
                </a:lnTo>
                <a:lnTo>
                  <a:pt x="360" y="5"/>
                </a:lnTo>
                <a:lnTo>
                  <a:pt x="332" y="9"/>
                </a:lnTo>
                <a:lnTo>
                  <a:pt x="288" y="20"/>
                </a:lnTo>
                <a:lnTo>
                  <a:pt x="258" y="30"/>
                </a:lnTo>
                <a:lnTo>
                  <a:pt x="247" y="33"/>
                </a:lnTo>
                <a:lnTo>
                  <a:pt x="247" y="33"/>
                </a:lnTo>
                <a:lnTo>
                  <a:pt x="215" y="48"/>
                </a:lnTo>
                <a:lnTo>
                  <a:pt x="187" y="63"/>
                </a:lnTo>
                <a:lnTo>
                  <a:pt x="161" y="78"/>
                </a:lnTo>
                <a:lnTo>
                  <a:pt x="137" y="95"/>
                </a:lnTo>
                <a:lnTo>
                  <a:pt x="116" y="112"/>
                </a:lnTo>
                <a:lnTo>
                  <a:pt x="97" y="130"/>
                </a:lnTo>
                <a:lnTo>
                  <a:pt x="81" y="149"/>
                </a:lnTo>
                <a:lnTo>
                  <a:pt x="66" y="168"/>
                </a:lnTo>
                <a:lnTo>
                  <a:pt x="53" y="186"/>
                </a:lnTo>
                <a:lnTo>
                  <a:pt x="40" y="205"/>
                </a:lnTo>
                <a:lnTo>
                  <a:pt x="30" y="222"/>
                </a:lnTo>
                <a:lnTo>
                  <a:pt x="21" y="241"/>
                </a:lnTo>
                <a:lnTo>
                  <a:pt x="10" y="274"/>
                </a:lnTo>
                <a:lnTo>
                  <a:pt x="0" y="304"/>
                </a:lnTo>
                <a:lnTo>
                  <a:pt x="26" y="360"/>
                </a:lnTo>
                <a:lnTo>
                  <a:pt x="439" y="1261"/>
                </a:lnTo>
                <a:lnTo>
                  <a:pt x="439" y="1261"/>
                </a:lnTo>
                <a:lnTo>
                  <a:pt x="448" y="1282"/>
                </a:lnTo>
                <a:lnTo>
                  <a:pt x="461" y="1301"/>
                </a:lnTo>
                <a:lnTo>
                  <a:pt x="461" y="1301"/>
                </a:lnTo>
                <a:lnTo>
                  <a:pt x="459" y="1282"/>
                </a:lnTo>
                <a:lnTo>
                  <a:pt x="463" y="1259"/>
                </a:lnTo>
                <a:lnTo>
                  <a:pt x="463" y="1259"/>
                </a:lnTo>
                <a:lnTo>
                  <a:pt x="467" y="1243"/>
                </a:lnTo>
                <a:lnTo>
                  <a:pt x="472" y="1224"/>
                </a:lnTo>
                <a:lnTo>
                  <a:pt x="480" y="1205"/>
                </a:lnTo>
                <a:lnTo>
                  <a:pt x="489" y="1189"/>
                </a:lnTo>
                <a:lnTo>
                  <a:pt x="499" y="1170"/>
                </a:lnTo>
                <a:lnTo>
                  <a:pt x="510" y="1153"/>
                </a:lnTo>
                <a:lnTo>
                  <a:pt x="523" y="1136"/>
                </a:lnTo>
                <a:lnTo>
                  <a:pt x="538" y="1119"/>
                </a:lnTo>
                <a:lnTo>
                  <a:pt x="553" y="1103"/>
                </a:lnTo>
                <a:lnTo>
                  <a:pt x="569" y="1088"/>
                </a:lnTo>
                <a:lnTo>
                  <a:pt x="588" y="1073"/>
                </a:lnTo>
                <a:lnTo>
                  <a:pt x="609" y="1058"/>
                </a:lnTo>
                <a:lnTo>
                  <a:pt x="631" y="1045"/>
                </a:lnTo>
                <a:lnTo>
                  <a:pt x="653" y="1030"/>
                </a:lnTo>
                <a:lnTo>
                  <a:pt x="680" y="1019"/>
                </a:lnTo>
                <a:lnTo>
                  <a:pt x="706" y="1006"/>
                </a:lnTo>
                <a:lnTo>
                  <a:pt x="706" y="1006"/>
                </a:lnTo>
                <a:lnTo>
                  <a:pt x="734" y="994"/>
                </a:lnTo>
                <a:lnTo>
                  <a:pt x="762" y="985"/>
                </a:lnTo>
                <a:lnTo>
                  <a:pt x="788" y="978"/>
                </a:lnTo>
                <a:lnTo>
                  <a:pt x="812" y="972"/>
                </a:lnTo>
                <a:lnTo>
                  <a:pt x="834" y="966"/>
                </a:lnTo>
                <a:lnTo>
                  <a:pt x="855" y="965"/>
                </a:lnTo>
                <a:lnTo>
                  <a:pt x="875" y="963"/>
                </a:lnTo>
                <a:lnTo>
                  <a:pt x="894" y="963"/>
                </a:lnTo>
                <a:lnTo>
                  <a:pt x="930" y="965"/>
                </a:lnTo>
                <a:lnTo>
                  <a:pt x="963" y="972"/>
                </a:lnTo>
                <a:lnTo>
                  <a:pt x="993" y="981"/>
                </a:lnTo>
                <a:lnTo>
                  <a:pt x="1021" y="991"/>
                </a:lnTo>
                <a:lnTo>
                  <a:pt x="1021" y="991"/>
                </a:lnTo>
                <a:lnTo>
                  <a:pt x="1042" y="998"/>
                </a:lnTo>
                <a:lnTo>
                  <a:pt x="1056" y="1008"/>
                </a:lnTo>
                <a:lnTo>
                  <a:pt x="1069" y="1017"/>
                </a:lnTo>
                <a:lnTo>
                  <a:pt x="1081" y="1028"/>
                </a:lnTo>
                <a:lnTo>
                  <a:pt x="1081" y="1028"/>
                </a:lnTo>
                <a:lnTo>
                  <a:pt x="1073" y="1004"/>
                </a:lnTo>
                <a:lnTo>
                  <a:pt x="1062" y="978"/>
                </a:lnTo>
                <a:lnTo>
                  <a:pt x="1062" y="97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" name="ïṥ1íḋê"/>
          <p:cNvSpPr>
            <a:spLocks/>
          </p:cNvSpPr>
          <p:nvPr/>
        </p:nvSpPr>
        <p:spPr bwMode="auto">
          <a:xfrm>
            <a:off x="6184238" y="2760998"/>
            <a:ext cx="407227" cy="291663"/>
          </a:xfrm>
          <a:custGeom>
            <a:avLst/>
            <a:gdLst>
              <a:gd name="T0" fmla="*/ 333 w 741"/>
              <a:gd name="T1" fmla="*/ 259 h 530"/>
              <a:gd name="T2" fmla="*/ 374 w 741"/>
              <a:gd name="T3" fmla="*/ 246 h 530"/>
              <a:gd name="T4" fmla="*/ 446 w 741"/>
              <a:gd name="T5" fmla="*/ 231 h 530"/>
              <a:gd name="T6" fmla="*/ 506 w 741"/>
              <a:gd name="T7" fmla="*/ 226 h 530"/>
              <a:gd name="T8" fmla="*/ 573 w 741"/>
              <a:gd name="T9" fmla="*/ 230 h 530"/>
              <a:gd name="T10" fmla="*/ 642 w 741"/>
              <a:gd name="T11" fmla="*/ 248 h 530"/>
              <a:gd name="T12" fmla="*/ 676 w 741"/>
              <a:gd name="T13" fmla="*/ 263 h 530"/>
              <a:gd name="T14" fmla="*/ 710 w 741"/>
              <a:gd name="T15" fmla="*/ 284 h 530"/>
              <a:gd name="T16" fmla="*/ 741 w 741"/>
              <a:gd name="T17" fmla="*/ 310 h 530"/>
              <a:gd name="T18" fmla="*/ 650 w 741"/>
              <a:gd name="T19" fmla="*/ 106 h 530"/>
              <a:gd name="T20" fmla="*/ 637 w 741"/>
              <a:gd name="T21" fmla="*/ 86 h 530"/>
              <a:gd name="T22" fmla="*/ 611 w 741"/>
              <a:gd name="T23" fmla="*/ 58 h 530"/>
              <a:gd name="T24" fmla="*/ 575 w 741"/>
              <a:gd name="T25" fmla="*/ 34 h 530"/>
              <a:gd name="T26" fmla="*/ 529 w 741"/>
              <a:gd name="T27" fmla="*/ 15 h 530"/>
              <a:gd name="T28" fmla="*/ 474 w 741"/>
              <a:gd name="T29" fmla="*/ 2 h 530"/>
              <a:gd name="T30" fmla="*/ 445 w 741"/>
              <a:gd name="T31" fmla="*/ 0 h 530"/>
              <a:gd name="T32" fmla="*/ 379 w 741"/>
              <a:gd name="T33" fmla="*/ 2 h 530"/>
              <a:gd name="T34" fmla="*/ 312 w 741"/>
              <a:gd name="T35" fmla="*/ 17 h 530"/>
              <a:gd name="T36" fmla="*/ 247 w 741"/>
              <a:gd name="T37" fmla="*/ 41 h 530"/>
              <a:gd name="T38" fmla="*/ 215 w 741"/>
              <a:gd name="T39" fmla="*/ 54 h 530"/>
              <a:gd name="T40" fmla="*/ 187 w 741"/>
              <a:gd name="T41" fmla="*/ 119 h 530"/>
              <a:gd name="T42" fmla="*/ 139 w 741"/>
              <a:gd name="T43" fmla="*/ 185 h 530"/>
              <a:gd name="T44" fmla="*/ 77 w 741"/>
              <a:gd name="T45" fmla="*/ 252 h 530"/>
              <a:gd name="T46" fmla="*/ 0 w 741"/>
              <a:gd name="T47" fmla="*/ 315 h 530"/>
              <a:gd name="T48" fmla="*/ 0 w 741"/>
              <a:gd name="T49" fmla="*/ 325 h 530"/>
              <a:gd name="T50" fmla="*/ 0 w 741"/>
              <a:gd name="T51" fmla="*/ 328 h 530"/>
              <a:gd name="T52" fmla="*/ 2 w 741"/>
              <a:gd name="T53" fmla="*/ 341 h 530"/>
              <a:gd name="T54" fmla="*/ 77 w 741"/>
              <a:gd name="T55" fmla="*/ 509 h 530"/>
              <a:gd name="T56" fmla="*/ 86 w 741"/>
              <a:gd name="T57" fmla="*/ 530 h 530"/>
              <a:gd name="T58" fmla="*/ 107 w 741"/>
              <a:gd name="T59" fmla="*/ 467 h 530"/>
              <a:gd name="T60" fmla="*/ 126 w 741"/>
              <a:gd name="T61" fmla="*/ 431 h 530"/>
              <a:gd name="T62" fmla="*/ 152 w 741"/>
              <a:gd name="T63" fmla="*/ 394 h 530"/>
              <a:gd name="T64" fmla="*/ 183 w 741"/>
              <a:gd name="T65" fmla="*/ 356 h 530"/>
              <a:gd name="T66" fmla="*/ 223 w 741"/>
              <a:gd name="T67" fmla="*/ 321 h 530"/>
              <a:gd name="T68" fmla="*/ 273 w 741"/>
              <a:gd name="T69" fmla="*/ 289 h 530"/>
              <a:gd name="T70" fmla="*/ 333 w 741"/>
              <a:gd name="T71" fmla="*/ 259 h 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41" h="530">
                <a:moveTo>
                  <a:pt x="333" y="259"/>
                </a:moveTo>
                <a:lnTo>
                  <a:pt x="333" y="259"/>
                </a:lnTo>
                <a:lnTo>
                  <a:pt x="344" y="256"/>
                </a:lnTo>
                <a:lnTo>
                  <a:pt x="374" y="246"/>
                </a:lnTo>
                <a:lnTo>
                  <a:pt x="418" y="235"/>
                </a:lnTo>
                <a:lnTo>
                  <a:pt x="446" y="231"/>
                </a:lnTo>
                <a:lnTo>
                  <a:pt x="476" y="228"/>
                </a:lnTo>
                <a:lnTo>
                  <a:pt x="506" y="226"/>
                </a:lnTo>
                <a:lnTo>
                  <a:pt x="540" y="226"/>
                </a:lnTo>
                <a:lnTo>
                  <a:pt x="573" y="230"/>
                </a:lnTo>
                <a:lnTo>
                  <a:pt x="609" y="237"/>
                </a:lnTo>
                <a:lnTo>
                  <a:pt x="642" y="248"/>
                </a:lnTo>
                <a:lnTo>
                  <a:pt x="659" y="256"/>
                </a:lnTo>
                <a:lnTo>
                  <a:pt x="676" y="263"/>
                </a:lnTo>
                <a:lnTo>
                  <a:pt x="693" y="272"/>
                </a:lnTo>
                <a:lnTo>
                  <a:pt x="710" y="284"/>
                </a:lnTo>
                <a:lnTo>
                  <a:pt x="726" y="295"/>
                </a:lnTo>
                <a:lnTo>
                  <a:pt x="741" y="310"/>
                </a:lnTo>
                <a:lnTo>
                  <a:pt x="650" y="106"/>
                </a:lnTo>
                <a:lnTo>
                  <a:pt x="650" y="106"/>
                </a:lnTo>
                <a:lnTo>
                  <a:pt x="637" y="86"/>
                </a:lnTo>
                <a:lnTo>
                  <a:pt x="637" y="86"/>
                </a:lnTo>
                <a:lnTo>
                  <a:pt x="626" y="71"/>
                </a:lnTo>
                <a:lnTo>
                  <a:pt x="611" y="58"/>
                </a:lnTo>
                <a:lnTo>
                  <a:pt x="594" y="45"/>
                </a:lnTo>
                <a:lnTo>
                  <a:pt x="575" y="34"/>
                </a:lnTo>
                <a:lnTo>
                  <a:pt x="553" y="24"/>
                </a:lnTo>
                <a:lnTo>
                  <a:pt x="529" y="15"/>
                </a:lnTo>
                <a:lnTo>
                  <a:pt x="502" y="9"/>
                </a:lnTo>
                <a:lnTo>
                  <a:pt x="474" y="2"/>
                </a:lnTo>
                <a:lnTo>
                  <a:pt x="474" y="2"/>
                </a:lnTo>
                <a:lnTo>
                  <a:pt x="445" y="0"/>
                </a:lnTo>
                <a:lnTo>
                  <a:pt x="413" y="0"/>
                </a:lnTo>
                <a:lnTo>
                  <a:pt x="379" y="2"/>
                </a:lnTo>
                <a:lnTo>
                  <a:pt x="346" y="9"/>
                </a:lnTo>
                <a:lnTo>
                  <a:pt x="312" y="17"/>
                </a:lnTo>
                <a:lnTo>
                  <a:pt x="280" y="28"/>
                </a:lnTo>
                <a:lnTo>
                  <a:pt x="247" y="41"/>
                </a:lnTo>
                <a:lnTo>
                  <a:pt x="215" y="54"/>
                </a:lnTo>
                <a:lnTo>
                  <a:pt x="215" y="54"/>
                </a:lnTo>
                <a:lnTo>
                  <a:pt x="204" y="86"/>
                </a:lnTo>
                <a:lnTo>
                  <a:pt x="187" y="119"/>
                </a:lnTo>
                <a:lnTo>
                  <a:pt x="165" y="153"/>
                </a:lnTo>
                <a:lnTo>
                  <a:pt x="139" y="185"/>
                </a:lnTo>
                <a:lnTo>
                  <a:pt x="111" y="218"/>
                </a:lnTo>
                <a:lnTo>
                  <a:pt x="77" y="252"/>
                </a:lnTo>
                <a:lnTo>
                  <a:pt x="40" y="284"/>
                </a:lnTo>
                <a:lnTo>
                  <a:pt x="0" y="315"/>
                </a:lnTo>
                <a:lnTo>
                  <a:pt x="0" y="315"/>
                </a:lnTo>
                <a:lnTo>
                  <a:pt x="0" y="325"/>
                </a:lnTo>
                <a:lnTo>
                  <a:pt x="0" y="325"/>
                </a:lnTo>
                <a:lnTo>
                  <a:pt x="0" y="328"/>
                </a:lnTo>
                <a:lnTo>
                  <a:pt x="0" y="328"/>
                </a:lnTo>
                <a:lnTo>
                  <a:pt x="2" y="341"/>
                </a:lnTo>
                <a:lnTo>
                  <a:pt x="6" y="355"/>
                </a:lnTo>
                <a:lnTo>
                  <a:pt x="77" y="509"/>
                </a:lnTo>
                <a:lnTo>
                  <a:pt x="86" y="530"/>
                </a:lnTo>
                <a:lnTo>
                  <a:pt x="86" y="530"/>
                </a:lnTo>
                <a:lnTo>
                  <a:pt x="96" y="500"/>
                </a:lnTo>
                <a:lnTo>
                  <a:pt x="107" y="467"/>
                </a:lnTo>
                <a:lnTo>
                  <a:pt x="116" y="448"/>
                </a:lnTo>
                <a:lnTo>
                  <a:pt x="126" y="431"/>
                </a:lnTo>
                <a:lnTo>
                  <a:pt x="139" y="412"/>
                </a:lnTo>
                <a:lnTo>
                  <a:pt x="152" y="394"/>
                </a:lnTo>
                <a:lnTo>
                  <a:pt x="167" y="375"/>
                </a:lnTo>
                <a:lnTo>
                  <a:pt x="183" y="356"/>
                </a:lnTo>
                <a:lnTo>
                  <a:pt x="202" y="338"/>
                </a:lnTo>
                <a:lnTo>
                  <a:pt x="223" y="321"/>
                </a:lnTo>
                <a:lnTo>
                  <a:pt x="247" y="304"/>
                </a:lnTo>
                <a:lnTo>
                  <a:pt x="273" y="289"/>
                </a:lnTo>
                <a:lnTo>
                  <a:pt x="301" y="274"/>
                </a:lnTo>
                <a:lnTo>
                  <a:pt x="333" y="259"/>
                </a:lnTo>
                <a:lnTo>
                  <a:pt x="333" y="25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" name="îşḻíḍè"/>
          <p:cNvSpPr>
            <a:spLocks/>
          </p:cNvSpPr>
          <p:nvPr/>
        </p:nvSpPr>
        <p:spPr bwMode="auto">
          <a:xfrm>
            <a:off x="6160025" y="2737884"/>
            <a:ext cx="499679" cy="384114"/>
          </a:xfrm>
          <a:custGeom>
            <a:avLst/>
            <a:gdLst>
              <a:gd name="T0" fmla="*/ 9 w 906"/>
              <a:gd name="T1" fmla="*/ 412 h 698"/>
              <a:gd name="T2" fmla="*/ 1 w 906"/>
              <a:gd name="T3" fmla="*/ 371 h 698"/>
              <a:gd name="T4" fmla="*/ 0 w 906"/>
              <a:gd name="T5" fmla="*/ 338 h 698"/>
              <a:gd name="T6" fmla="*/ 56 w 906"/>
              <a:gd name="T7" fmla="*/ 295 h 698"/>
              <a:gd name="T8" fmla="*/ 147 w 906"/>
              <a:gd name="T9" fmla="*/ 203 h 698"/>
              <a:gd name="T10" fmla="*/ 207 w 906"/>
              <a:gd name="T11" fmla="*/ 114 h 698"/>
              <a:gd name="T12" fmla="*/ 240 w 906"/>
              <a:gd name="T13" fmla="*/ 60 h 698"/>
              <a:gd name="T14" fmla="*/ 300 w 906"/>
              <a:gd name="T15" fmla="*/ 34 h 698"/>
              <a:gd name="T16" fmla="*/ 390 w 906"/>
              <a:gd name="T17" fmla="*/ 9 h 698"/>
              <a:gd name="T18" fmla="*/ 472 w 906"/>
              <a:gd name="T19" fmla="*/ 0 h 698"/>
              <a:gd name="T20" fmla="*/ 522 w 906"/>
              <a:gd name="T21" fmla="*/ 6 h 698"/>
              <a:gd name="T22" fmla="*/ 585 w 906"/>
              <a:gd name="T23" fmla="*/ 21 h 698"/>
              <a:gd name="T24" fmla="*/ 662 w 906"/>
              <a:gd name="T25" fmla="*/ 56 h 698"/>
              <a:gd name="T26" fmla="*/ 714 w 906"/>
              <a:gd name="T27" fmla="*/ 106 h 698"/>
              <a:gd name="T28" fmla="*/ 729 w 906"/>
              <a:gd name="T29" fmla="*/ 133 h 698"/>
              <a:gd name="T30" fmla="*/ 755 w 906"/>
              <a:gd name="T31" fmla="*/ 383 h 698"/>
              <a:gd name="T32" fmla="*/ 690 w 906"/>
              <a:gd name="T33" fmla="*/ 338 h 698"/>
              <a:gd name="T34" fmla="*/ 613 w 906"/>
              <a:gd name="T35" fmla="*/ 315 h 698"/>
              <a:gd name="T36" fmla="*/ 556 w 906"/>
              <a:gd name="T37" fmla="*/ 310 h 698"/>
              <a:gd name="T38" fmla="*/ 464 w 906"/>
              <a:gd name="T39" fmla="*/ 319 h 698"/>
              <a:gd name="T40" fmla="*/ 391 w 906"/>
              <a:gd name="T41" fmla="*/ 342 h 698"/>
              <a:gd name="T42" fmla="*/ 335 w 906"/>
              <a:gd name="T43" fmla="*/ 368 h 698"/>
              <a:gd name="T44" fmla="*/ 272 w 906"/>
              <a:gd name="T45" fmla="*/ 412 h 698"/>
              <a:gd name="T46" fmla="*/ 225 w 906"/>
              <a:gd name="T47" fmla="*/ 463 h 698"/>
              <a:gd name="T48" fmla="*/ 188 w 906"/>
              <a:gd name="T49" fmla="*/ 526 h 698"/>
              <a:gd name="T50" fmla="*/ 141 w 906"/>
              <a:gd name="T51" fmla="*/ 698 h 698"/>
              <a:gd name="T52" fmla="*/ 125 w 906"/>
              <a:gd name="T53" fmla="*/ 467 h 698"/>
              <a:gd name="T54" fmla="*/ 182 w 906"/>
              <a:gd name="T55" fmla="*/ 384 h 698"/>
              <a:gd name="T56" fmla="*/ 274 w 906"/>
              <a:gd name="T57" fmla="*/ 308 h 698"/>
              <a:gd name="T58" fmla="*/ 360 w 906"/>
              <a:gd name="T59" fmla="*/ 265 h 698"/>
              <a:gd name="T60" fmla="*/ 418 w 906"/>
              <a:gd name="T61" fmla="*/ 246 h 698"/>
              <a:gd name="T62" fmla="*/ 516 w 906"/>
              <a:gd name="T63" fmla="*/ 230 h 698"/>
              <a:gd name="T64" fmla="*/ 591 w 906"/>
              <a:gd name="T65" fmla="*/ 230 h 698"/>
              <a:gd name="T66" fmla="*/ 692 w 906"/>
              <a:gd name="T67" fmla="*/ 250 h 698"/>
              <a:gd name="T68" fmla="*/ 645 w 906"/>
              <a:gd name="T69" fmla="*/ 153 h 698"/>
              <a:gd name="T70" fmla="*/ 625 w 906"/>
              <a:gd name="T71" fmla="*/ 131 h 698"/>
              <a:gd name="T72" fmla="*/ 576 w 906"/>
              <a:gd name="T73" fmla="*/ 105 h 698"/>
              <a:gd name="T74" fmla="*/ 509 w 906"/>
              <a:gd name="T75" fmla="*/ 86 h 698"/>
              <a:gd name="T76" fmla="*/ 462 w 906"/>
              <a:gd name="T77" fmla="*/ 84 h 698"/>
              <a:gd name="T78" fmla="*/ 380 w 906"/>
              <a:gd name="T79" fmla="*/ 95 h 698"/>
              <a:gd name="T80" fmla="*/ 291 w 906"/>
              <a:gd name="T81" fmla="*/ 127 h 698"/>
              <a:gd name="T82" fmla="*/ 259 w 906"/>
              <a:gd name="T83" fmla="*/ 190 h 698"/>
              <a:gd name="T84" fmla="*/ 186 w 906"/>
              <a:gd name="T85" fmla="*/ 286 h 698"/>
              <a:gd name="T86" fmla="*/ 85 w 906"/>
              <a:gd name="T87" fmla="*/ 377 h 698"/>
              <a:gd name="T88" fmla="*/ 87 w 906"/>
              <a:gd name="T89" fmla="*/ 383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06" h="698">
                <a:moveTo>
                  <a:pt x="141" y="698"/>
                </a:moveTo>
                <a:lnTo>
                  <a:pt x="9" y="412"/>
                </a:lnTo>
                <a:lnTo>
                  <a:pt x="9" y="412"/>
                </a:lnTo>
                <a:lnTo>
                  <a:pt x="5" y="394"/>
                </a:lnTo>
                <a:lnTo>
                  <a:pt x="1" y="375"/>
                </a:lnTo>
                <a:lnTo>
                  <a:pt x="1" y="371"/>
                </a:lnTo>
                <a:lnTo>
                  <a:pt x="1" y="371"/>
                </a:lnTo>
                <a:lnTo>
                  <a:pt x="0" y="358"/>
                </a:lnTo>
                <a:lnTo>
                  <a:pt x="0" y="338"/>
                </a:lnTo>
                <a:lnTo>
                  <a:pt x="16" y="325"/>
                </a:lnTo>
                <a:lnTo>
                  <a:pt x="16" y="325"/>
                </a:lnTo>
                <a:lnTo>
                  <a:pt x="56" y="295"/>
                </a:lnTo>
                <a:lnTo>
                  <a:pt x="89" y="265"/>
                </a:lnTo>
                <a:lnTo>
                  <a:pt x="121" y="235"/>
                </a:lnTo>
                <a:lnTo>
                  <a:pt x="147" y="203"/>
                </a:lnTo>
                <a:lnTo>
                  <a:pt x="171" y="174"/>
                </a:lnTo>
                <a:lnTo>
                  <a:pt x="192" y="144"/>
                </a:lnTo>
                <a:lnTo>
                  <a:pt x="207" y="114"/>
                </a:lnTo>
                <a:lnTo>
                  <a:pt x="218" y="84"/>
                </a:lnTo>
                <a:lnTo>
                  <a:pt x="223" y="67"/>
                </a:lnTo>
                <a:lnTo>
                  <a:pt x="240" y="60"/>
                </a:lnTo>
                <a:lnTo>
                  <a:pt x="240" y="60"/>
                </a:lnTo>
                <a:lnTo>
                  <a:pt x="270" y="47"/>
                </a:lnTo>
                <a:lnTo>
                  <a:pt x="300" y="34"/>
                </a:lnTo>
                <a:lnTo>
                  <a:pt x="330" y="24"/>
                </a:lnTo>
                <a:lnTo>
                  <a:pt x="360" y="17"/>
                </a:lnTo>
                <a:lnTo>
                  <a:pt x="390" y="9"/>
                </a:lnTo>
                <a:lnTo>
                  <a:pt x="418" y="4"/>
                </a:lnTo>
                <a:lnTo>
                  <a:pt x="446" y="2"/>
                </a:lnTo>
                <a:lnTo>
                  <a:pt x="472" y="0"/>
                </a:lnTo>
                <a:lnTo>
                  <a:pt x="472" y="0"/>
                </a:lnTo>
                <a:lnTo>
                  <a:pt x="498" y="2"/>
                </a:lnTo>
                <a:lnTo>
                  <a:pt x="522" y="6"/>
                </a:lnTo>
                <a:lnTo>
                  <a:pt x="522" y="6"/>
                </a:lnTo>
                <a:lnTo>
                  <a:pt x="556" y="11"/>
                </a:lnTo>
                <a:lnTo>
                  <a:pt x="585" y="21"/>
                </a:lnTo>
                <a:lnTo>
                  <a:pt x="613" y="30"/>
                </a:lnTo>
                <a:lnTo>
                  <a:pt x="640" y="43"/>
                </a:lnTo>
                <a:lnTo>
                  <a:pt x="662" y="56"/>
                </a:lnTo>
                <a:lnTo>
                  <a:pt x="681" y="71"/>
                </a:lnTo>
                <a:lnTo>
                  <a:pt x="699" y="88"/>
                </a:lnTo>
                <a:lnTo>
                  <a:pt x="714" y="106"/>
                </a:lnTo>
                <a:lnTo>
                  <a:pt x="714" y="106"/>
                </a:lnTo>
                <a:lnTo>
                  <a:pt x="722" y="119"/>
                </a:lnTo>
                <a:lnTo>
                  <a:pt x="729" y="133"/>
                </a:lnTo>
                <a:lnTo>
                  <a:pt x="906" y="523"/>
                </a:lnTo>
                <a:lnTo>
                  <a:pt x="755" y="383"/>
                </a:lnTo>
                <a:lnTo>
                  <a:pt x="755" y="383"/>
                </a:lnTo>
                <a:lnTo>
                  <a:pt x="735" y="366"/>
                </a:lnTo>
                <a:lnTo>
                  <a:pt x="714" y="351"/>
                </a:lnTo>
                <a:lnTo>
                  <a:pt x="690" y="338"/>
                </a:lnTo>
                <a:lnTo>
                  <a:pt x="666" y="328"/>
                </a:lnTo>
                <a:lnTo>
                  <a:pt x="640" y="321"/>
                </a:lnTo>
                <a:lnTo>
                  <a:pt x="613" y="315"/>
                </a:lnTo>
                <a:lnTo>
                  <a:pt x="585" y="312"/>
                </a:lnTo>
                <a:lnTo>
                  <a:pt x="556" y="310"/>
                </a:lnTo>
                <a:lnTo>
                  <a:pt x="556" y="310"/>
                </a:lnTo>
                <a:lnTo>
                  <a:pt x="522" y="312"/>
                </a:lnTo>
                <a:lnTo>
                  <a:pt x="492" y="315"/>
                </a:lnTo>
                <a:lnTo>
                  <a:pt x="464" y="319"/>
                </a:lnTo>
                <a:lnTo>
                  <a:pt x="440" y="325"/>
                </a:lnTo>
                <a:lnTo>
                  <a:pt x="404" y="336"/>
                </a:lnTo>
                <a:lnTo>
                  <a:pt x="391" y="342"/>
                </a:lnTo>
                <a:lnTo>
                  <a:pt x="391" y="342"/>
                </a:lnTo>
                <a:lnTo>
                  <a:pt x="362" y="353"/>
                </a:lnTo>
                <a:lnTo>
                  <a:pt x="335" y="368"/>
                </a:lnTo>
                <a:lnTo>
                  <a:pt x="313" y="381"/>
                </a:lnTo>
                <a:lnTo>
                  <a:pt x="291" y="398"/>
                </a:lnTo>
                <a:lnTo>
                  <a:pt x="272" y="412"/>
                </a:lnTo>
                <a:lnTo>
                  <a:pt x="255" y="429"/>
                </a:lnTo>
                <a:lnTo>
                  <a:pt x="238" y="446"/>
                </a:lnTo>
                <a:lnTo>
                  <a:pt x="225" y="463"/>
                </a:lnTo>
                <a:lnTo>
                  <a:pt x="214" y="478"/>
                </a:lnTo>
                <a:lnTo>
                  <a:pt x="203" y="495"/>
                </a:lnTo>
                <a:lnTo>
                  <a:pt x="188" y="526"/>
                </a:lnTo>
                <a:lnTo>
                  <a:pt x="175" y="556"/>
                </a:lnTo>
                <a:lnTo>
                  <a:pt x="169" y="582"/>
                </a:lnTo>
                <a:lnTo>
                  <a:pt x="141" y="698"/>
                </a:lnTo>
                <a:close/>
                <a:moveTo>
                  <a:pt x="87" y="383"/>
                </a:moveTo>
                <a:lnTo>
                  <a:pt x="125" y="467"/>
                </a:lnTo>
                <a:lnTo>
                  <a:pt x="125" y="467"/>
                </a:lnTo>
                <a:lnTo>
                  <a:pt x="141" y="439"/>
                </a:lnTo>
                <a:lnTo>
                  <a:pt x="160" y="412"/>
                </a:lnTo>
                <a:lnTo>
                  <a:pt x="182" y="384"/>
                </a:lnTo>
                <a:lnTo>
                  <a:pt x="209" y="358"/>
                </a:lnTo>
                <a:lnTo>
                  <a:pt x="238" y="332"/>
                </a:lnTo>
                <a:lnTo>
                  <a:pt x="274" y="308"/>
                </a:lnTo>
                <a:lnTo>
                  <a:pt x="315" y="286"/>
                </a:lnTo>
                <a:lnTo>
                  <a:pt x="335" y="274"/>
                </a:lnTo>
                <a:lnTo>
                  <a:pt x="360" y="265"/>
                </a:lnTo>
                <a:lnTo>
                  <a:pt x="360" y="265"/>
                </a:lnTo>
                <a:lnTo>
                  <a:pt x="376" y="258"/>
                </a:lnTo>
                <a:lnTo>
                  <a:pt x="418" y="246"/>
                </a:lnTo>
                <a:lnTo>
                  <a:pt x="447" y="239"/>
                </a:lnTo>
                <a:lnTo>
                  <a:pt x="479" y="233"/>
                </a:lnTo>
                <a:lnTo>
                  <a:pt x="516" y="230"/>
                </a:lnTo>
                <a:lnTo>
                  <a:pt x="556" y="228"/>
                </a:lnTo>
                <a:lnTo>
                  <a:pt x="556" y="228"/>
                </a:lnTo>
                <a:lnTo>
                  <a:pt x="591" y="230"/>
                </a:lnTo>
                <a:lnTo>
                  <a:pt x="627" y="233"/>
                </a:lnTo>
                <a:lnTo>
                  <a:pt x="660" y="239"/>
                </a:lnTo>
                <a:lnTo>
                  <a:pt x="692" y="250"/>
                </a:lnTo>
                <a:lnTo>
                  <a:pt x="655" y="166"/>
                </a:lnTo>
                <a:lnTo>
                  <a:pt x="655" y="166"/>
                </a:lnTo>
                <a:lnTo>
                  <a:pt x="645" y="153"/>
                </a:lnTo>
                <a:lnTo>
                  <a:pt x="645" y="153"/>
                </a:lnTo>
                <a:lnTo>
                  <a:pt x="636" y="142"/>
                </a:lnTo>
                <a:lnTo>
                  <a:pt x="625" y="131"/>
                </a:lnTo>
                <a:lnTo>
                  <a:pt x="610" y="121"/>
                </a:lnTo>
                <a:lnTo>
                  <a:pt x="595" y="112"/>
                </a:lnTo>
                <a:lnTo>
                  <a:pt x="576" y="105"/>
                </a:lnTo>
                <a:lnTo>
                  <a:pt x="556" y="97"/>
                </a:lnTo>
                <a:lnTo>
                  <a:pt x="533" y="91"/>
                </a:lnTo>
                <a:lnTo>
                  <a:pt x="509" y="86"/>
                </a:lnTo>
                <a:lnTo>
                  <a:pt x="509" y="86"/>
                </a:lnTo>
                <a:lnTo>
                  <a:pt x="487" y="84"/>
                </a:lnTo>
                <a:lnTo>
                  <a:pt x="462" y="84"/>
                </a:lnTo>
                <a:lnTo>
                  <a:pt x="436" y="86"/>
                </a:lnTo>
                <a:lnTo>
                  <a:pt x="408" y="90"/>
                </a:lnTo>
                <a:lnTo>
                  <a:pt x="380" y="95"/>
                </a:lnTo>
                <a:lnTo>
                  <a:pt x="350" y="105"/>
                </a:lnTo>
                <a:lnTo>
                  <a:pt x="321" y="116"/>
                </a:lnTo>
                <a:lnTo>
                  <a:pt x="291" y="127"/>
                </a:lnTo>
                <a:lnTo>
                  <a:pt x="291" y="127"/>
                </a:lnTo>
                <a:lnTo>
                  <a:pt x="278" y="159"/>
                </a:lnTo>
                <a:lnTo>
                  <a:pt x="259" y="190"/>
                </a:lnTo>
                <a:lnTo>
                  <a:pt x="238" y="222"/>
                </a:lnTo>
                <a:lnTo>
                  <a:pt x="214" y="254"/>
                </a:lnTo>
                <a:lnTo>
                  <a:pt x="186" y="286"/>
                </a:lnTo>
                <a:lnTo>
                  <a:pt x="156" y="315"/>
                </a:lnTo>
                <a:lnTo>
                  <a:pt x="123" y="347"/>
                </a:lnTo>
                <a:lnTo>
                  <a:pt x="85" y="377"/>
                </a:lnTo>
                <a:lnTo>
                  <a:pt x="85" y="377"/>
                </a:lnTo>
                <a:lnTo>
                  <a:pt x="87" y="383"/>
                </a:lnTo>
                <a:lnTo>
                  <a:pt x="87" y="38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" name="ïṡľîḓé"/>
          <p:cNvSpPr>
            <a:spLocks/>
          </p:cNvSpPr>
          <p:nvPr/>
        </p:nvSpPr>
        <p:spPr bwMode="auto">
          <a:xfrm>
            <a:off x="5471041" y="2281130"/>
            <a:ext cx="834265" cy="1732366"/>
          </a:xfrm>
          <a:custGeom>
            <a:avLst/>
            <a:gdLst>
              <a:gd name="T0" fmla="*/ 1373 w 1515"/>
              <a:gd name="T1" fmla="*/ 1119 h 3148"/>
              <a:gd name="T2" fmla="*/ 1485 w 1515"/>
              <a:gd name="T3" fmla="*/ 985 h 3148"/>
              <a:gd name="T4" fmla="*/ 1515 w 1515"/>
              <a:gd name="T5" fmla="*/ 895 h 3148"/>
              <a:gd name="T6" fmla="*/ 1490 w 1515"/>
              <a:gd name="T7" fmla="*/ 826 h 3148"/>
              <a:gd name="T8" fmla="*/ 1447 w 1515"/>
              <a:gd name="T9" fmla="*/ 795 h 3148"/>
              <a:gd name="T10" fmla="*/ 1392 w 1515"/>
              <a:gd name="T11" fmla="*/ 789 h 3148"/>
              <a:gd name="T12" fmla="*/ 1231 w 1515"/>
              <a:gd name="T13" fmla="*/ 866 h 3148"/>
              <a:gd name="T14" fmla="*/ 1030 w 1515"/>
              <a:gd name="T15" fmla="*/ 970 h 3148"/>
              <a:gd name="T16" fmla="*/ 1104 w 1515"/>
              <a:gd name="T17" fmla="*/ 892 h 3148"/>
              <a:gd name="T18" fmla="*/ 1173 w 1515"/>
              <a:gd name="T19" fmla="*/ 776 h 3148"/>
              <a:gd name="T20" fmla="*/ 1207 w 1515"/>
              <a:gd name="T21" fmla="*/ 643 h 3148"/>
              <a:gd name="T22" fmla="*/ 1207 w 1515"/>
              <a:gd name="T23" fmla="*/ 528 h 3148"/>
              <a:gd name="T24" fmla="*/ 1173 w 1515"/>
              <a:gd name="T25" fmla="*/ 390 h 3148"/>
              <a:gd name="T26" fmla="*/ 1108 w 1515"/>
              <a:gd name="T27" fmla="*/ 265 h 3148"/>
              <a:gd name="T28" fmla="*/ 1015 w 1515"/>
              <a:gd name="T29" fmla="*/ 156 h 3148"/>
              <a:gd name="T30" fmla="*/ 899 w 1515"/>
              <a:gd name="T31" fmla="*/ 74 h 3148"/>
              <a:gd name="T32" fmla="*/ 768 w 1515"/>
              <a:gd name="T33" fmla="*/ 18 h 3148"/>
              <a:gd name="T34" fmla="*/ 626 w 1515"/>
              <a:gd name="T35" fmla="*/ 0 h 3148"/>
              <a:gd name="T36" fmla="*/ 515 w 1515"/>
              <a:gd name="T37" fmla="*/ 11 h 3148"/>
              <a:gd name="T38" fmla="*/ 386 w 1515"/>
              <a:gd name="T39" fmla="*/ 54 h 3148"/>
              <a:gd name="T40" fmla="*/ 272 w 1515"/>
              <a:gd name="T41" fmla="*/ 127 h 3148"/>
              <a:gd name="T42" fmla="*/ 181 w 1515"/>
              <a:gd name="T43" fmla="*/ 224 h 3148"/>
              <a:gd name="T44" fmla="*/ 113 w 1515"/>
              <a:gd name="T45" fmla="*/ 339 h 3148"/>
              <a:gd name="T46" fmla="*/ 76 w 1515"/>
              <a:gd name="T47" fmla="*/ 472 h 3148"/>
              <a:gd name="T48" fmla="*/ 70 w 1515"/>
              <a:gd name="T49" fmla="*/ 599 h 3148"/>
              <a:gd name="T50" fmla="*/ 123 w 1515"/>
              <a:gd name="T51" fmla="*/ 795 h 3148"/>
              <a:gd name="T52" fmla="*/ 235 w 1515"/>
              <a:gd name="T53" fmla="*/ 953 h 3148"/>
              <a:gd name="T54" fmla="*/ 397 w 1515"/>
              <a:gd name="T55" fmla="*/ 1065 h 3148"/>
              <a:gd name="T56" fmla="*/ 268 w 1515"/>
              <a:gd name="T57" fmla="*/ 1164 h 3148"/>
              <a:gd name="T58" fmla="*/ 130 w 1515"/>
              <a:gd name="T59" fmla="*/ 1334 h 3148"/>
              <a:gd name="T60" fmla="*/ 59 w 1515"/>
              <a:gd name="T61" fmla="*/ 1483 h 3148"/>
              <a:gd name="T62" fmla="*/ 13 w 1515"/>
              <a:gd name="T63" fmla="*/ 1670 h 3148"/>
              <a:gd name="T64" fmla="*/ 1 w 1515"/>
              <a:gd name="T65" fmla="*/ 1894 h 3148"/>
              <a:gd name="T66" fmla="*/ 18 w 1515"/>
              <a:gd name="T67" fmla="*/ 2064 h 3148"/>
              <a:gd name="T68" fmla="*/ 93 w 1515"/>
              <a:gd name="T69" fmla="*/ 2413 h 3148"/>
              <a:gd name="T70" fmla="*/ 285 w 1515"/>
              <a:gd name="T71" fmla="*/ 2982 h 3148"/>
              <a:gd name="T72" fmla="*/ 356 w 1515"/>
              <a:gd name="T73" fmla="*/ 3133 h 3148"/>
              <a:gd name="T74" fmla="*/ 436 w 1515"/>
              <a:gd name="T75" fmla="*/ 3148 h 3148"/>
              <a:gd name="T76" fmla="*/ 638 w 1515"/>
              <a:gd name="T77" fmla="*/ 3131 h 3148"/>
              <a:gd name="T78" fmla="*/ 779 w 1515"/>
              <a:gd name="T79" fmla="*/ 3099 h 3148"/>
              <a:gd name="T80" fmla="*/ 871 w 1515"/>
              <a:gd name="T81" fmla="*/ 3053 h 3148"/>
              <a:gd name="T82" fmla="*/ 914 w 1515"/>
              <a:gd name="T83" fmla="*/ 2999 h 3148"/>
              <a:gd name="T84" fmla="*/ 919 w 1515"/>
              <a:gd name="T85" fmla="*/ 2939 h 3148"/>
              <a:gd name="T86" fmla="*/ 867 w 1515"/>
              <a:gd name="T87" fmla="*/ 2834 h 3148"/>
              <a:gd name="T88" fmla="*/ 813 w 1515"/>
              <a:gd name="T89" fmla="*/ 2784 h 3148"/>
              <a:gd name="T90" fmla="*/ 716 w 1515"/>
              <a:gd name="T91" fmla="*/ 2752 h 3148"/>
              <a:gd name="T92" fmla="*/ 597 w 1515"/>
              <a:gd name="T93" fmla="*/ 2762 h 3148"/>
              <a:gd name="T94" fmla="*/ 735 w 1515"/>
              <a:gd name="T95" fmla="*/ 2605 h 3148"/>
              <a:gd name="T96" fmla="*/ 835 w 1515"/>
              <a:gd name="T97" fmla="*/ 2429 h 3148"/>
              <a:gd name="T98" fmla="*/ 847 w 1515"/>
              <a:gd name="T99" fmla="*/ 2349 h 3148"/>
              <a:gd name="T100" fmla="*/ 807 w 1515"/>
              <a:gd name="T101" fmla="*/ 2220 h 3148"/>
              <a:gd name="T102" fmla="*/ 630 w 1515"/>
              <a:gd name="T103" fmla="*/ 1890 h 3148"/>
              <a:gd name="T104" fmla="*/ 679 w 1515"/>
              <a:gd name="T105" fmla="*/ 1660 h 3148"/>
              <a:gd name="T106" fmla="*/ 761 w 1515"/>
              <a:gd name="T107" fmla="*/ 1448 h 3148"/>
              <a:gd name="T108" fmla="*/ 977 w 1515"/>
              <a:gd name="T109" fmla="*/ 1343 h 3148"/>
              <a:gd name="T110" fmla="*/ 1231 w 1515"/>
              <a:gd name="T111" fmla="*/ 1228 h 3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515" h="3148">
                <a:moveTo>
                  <a:pt x="1304" y="1179"/>
                </a:moveTo>
                <a:lnTo>
                  <a:pt x="1304" y="1179"/>
                </a:lnTo>
                <a:lnTo>
                  <a:pt x="1317" y="1168"/>
                </a:lnTo>
                <a:lnTo>
                  <a:pt x="1352" y="1140"/>
                </a:lnTo>
                <a:lnTo>
                  <a:pt x="1373" y="1119"/>
                </a:lnTo>
                <a:lnTo>
                  <a:pt x="1397" y="1097"/>
                </a:lnTo>
                <a:lnTo>
                  <a:pt x="1421" y="1071"/>
                </a:lnTo>
                <a:lnTo>
                  <a:pt x="1444" y="1045"/>
                </a:lnTo>
                <a:lnTo>
                  <a:pt x="1466" y="1015"/>
                </a:lnTo>
                <a:lnTo>
                  <a:pt x="1485" y="985"/>
                </a:lnTo>
                <a:lnTo>
                  <a:pt x="1500" y="955"/>
                </a:lnTo>
                <a:lnTo>
                  <a:pt x="1505" y="940"/>
                </a:lnTo>
                <a:lnTo>
                  <a:pt x="1511" y="925"/>
                </a:lnTo>
                <a:lnTo>
                  <a:pt x="1513" y="910"/>
                </a:lnTo>
                <a:lnTo>
                  <a:pt x="1515" y="895"/>
                </a:lnTo>
                <a:lnTo>
                  <a:pt x="1515" y="880"/>
                </a:lnTo>
                <a:lnTo>
                  <a:pt x="1511" y="867"/>
                </a:lnTo>
                <a:lnTo>
                  <a:pt x="1507" y="852"/>
                </a:lnTo>
                <a:lnTo>
                  <a:pt x="1500" y="839"/>
                </a:lnTo>
                <a:lnTo>
                  <a:pt x="1490" y="826"/>
                </a:lnTo>
                <a:lnTo>
                  <a:pt x="1477" y="815"/>
                </a:lnTo>
                <a:lnTo>
                  <a:pt x="1477" y="815"/>
                </a:lnTo>
                <a:lnTo>
                  <a:pt x="1468" y="806"/>
                </a:lnTo>
                <a:lnTo>
                  <a:pt x="1457" y="800"/>
                </a:lnTo>
                <a:lnTo>
                  <a:pt x="1447" y="795"/>
                </a:lnTo>
                <a:lnTo>
                  <a:pt x="1436" y="791"/>
                </a:lnTo>
                <a:lnTo>
                  <a:pt x="1425" y="789"/>
                </a:lnTo>
                <a:lnTo>
                  <a:pt x="1414" y="787"/>
                </a:lnTo>
                <a:lnTo>
                  <a:pt x="1403" y="787"/>
                </a:lnTo>
                <a:lnTo>
                  <a:pt x="1392" y="789"/>
                </a:lnTo>
                <a:lnTo>
                  <a:pt x="1367" y="795"/>
                </a:lnTo>
                <a:lnTo>
                  <a:pt x="1341" y="804"/>
                </a:lnTo>
                <a:lnTo>
                  <a:pt x="1315" y="815"/>
                </a:lnTo>
                <a:lnTo>
                  <a:pt x="1289" y="830"/>
                </a:lnTo>
                <a:lnTo>
                  <a:pt x="1231" y="866"/>
                </a:lnTo>
                <a:lnTo>
                  <a:pt x="1168" y="903"/>
                </a:lnTo>
                <a:lnTo>
                  <a:pt x="1136" y="921"/>
                </a:lnTo>
                <a:lnTo>
                  <a:pt x="1102" y="940"/>
                </a:lnTo>
                <a:lnTo>
                  <a:pt x="1067" y="955"/>
                </a:lnTo>
                <a:lnTo>
                  <a:pt x="1030" y="970"/>
                </a:lnTo>
                <a:lnTo>
                  <a:pt x="1030" y="970"/>
                </a:lnTo>
                <a:lnTo>
                  <a:pt x="1050" y="951"/>
                </a:lnTo>
                <a:lnTo>
                  <a:pt x="1069" y="933"/>
                </a:lnTo>
                <a:lnTo>
                  <a:pt x="1087" y="912"/>
                </a:lnTo>
                <a:lnTo>
                  <a:pt x="1104" y="892"/>
                </a:lnTo>
                <a:lnTo>
                  <a:pt x="1121" y="871"/>
                </a:lnTo>
                <a:lnTo>
                  <a:pt x="1136" y="849"/>
                </a:lnTo>
                <a:lnTo>
                  <a:pt x="1149" y="824"/>
                </a:lnTo>
                <a:lnTo>
                  <a:pt x="1162" y="800"/>
                </a:lnTo>
                <a:lnTo>
                  <a:pt x="1173" y="776"/>
                </a:lnTo>
                <a:lnTo>
                  <a:pt x="1183" y="752"/>
                </a:lnTo>
                <a:lnTo>
                  <a:pt x="1192" y="726"/>
                </a:lnTo>
                <a:lnTo>
                  <a:pt x="1197" y="698"/>
                </a:lnTo>
                <a:lnTo>
                  <a:pt x="1203" y="671"/>
                </a:lnTo>
                <a:lnTo>
                  <a:pt x="1207" y="643"/>
                </a:lnTo>
                <a:lnTo>
                  <a:pt x="1211" y="615"/>
                </a:lnTo>
                <a:lnTo>
                  <a:pt x="1211" y="586"/>
                </a:lnTo>
                <a:lnTo>
                  <a:pt x="1211" y="586"/>
                </a:lnTo>
                <a:lnTo>
                  <a:pt x="1211" y="558"/>
                </a:lnTo>
                <a:lnTo>
                  <a:pt x="1207" y="528"/>
                </a:lnTo>
                <a:lnTo>
                  <a:pt x="1203" y="500"/>
                </a:lnTo>
                <a:lnTo>
                  <a:pt x="1197" y="472"/>
                </a:lnTo>
                <a:lnTo>
                  <a:pt x="1192" y="444"/>
                </a:lnTo>
                <a:lnTo>
                  <a:pt x="1183" y="418"/>
                </a:lnTo>
                <a:lnTo>
                  <a:pt x="1173" y="390"/>
                </a:lnTo>
                <a:lnTo>
                  <a:pt x="1162" y="364"/>
                </a:lnTo>
                <a:lnTo>
                  <a:pt x="1151" y="339"/>
                </a:lnTo>
                <a:lnTo>
                  <a:pt x="1138" y="313"/>
                </a:lnTo>
                <a:lnTo>
                  <a:pt x="1123" y="289"/>
                </a:lnTo>
                <a:lnTo>
                  <a:pt x="1108" y="265"/>
                </a:lnTo>
                <a:lnTo>
                  <a:pt x="1091" y="242"/>
                </a:lnTo>
                <a:lnTo>
                  <a:pt x="1072" y="220"/>
                </a:lnTo>
                <a:lnTo>
                  <a:pt x="1054" y="197"/>
                </a:lnTo>
                <a:lnTo>
                  <a:pt x="1035" y="177"/>
                </a:lnTo>
                <a:lnTo>
                  <a:pt x="1015" y="156"/>
                </a:lnTo>
                <a:lnTo>
                  <a:pt x="992" y="138"/>
                </a:lnTo>
                <a:lnTo>
                  <a:pt x="970" y="121"/>
                </a:lnTo>
                <a:lnTo>
                  <a:pt x="947" y="104"/>
                </a:lnTo>
                <a:lnTo>
                  <a:pt x="923" y="87"/>
                </a:lnTo>
                <a:lnTo>
                  <a:pt x="899" y="74"/>
                </a:lnTo>
                <a:lnTo>
                  <a:pt x="873" y="59"/>
                </a:lnTo>
                <a:lnTo>
                  <a:pt x="849" y="48"/>
                </a:lnTo>
                <a:lnTo>
                  <a:pt x="822" y="37"/>
                </a:lnTo>
                <a:lnTo>
                  <a:pt x="794" y="28"/>
                </a:lnTo>
                <a:lnTo>
                  <a:pt x="768" y="18"/>
                </a:lnTo>
                <a:lnTo>
                  <a:pt x="740" y="13"/>
                </a:lnTo>
                <a:lnTo>
                  <a:pt x="712" y="7"/>
                </a:lnTo>
                <a:lnTo>
                  <a:pt x="684" y="3"/>
                </a:lnTo>
                <a:lnTo>
                  <a:pt x="656" y="0"/>
                </a:lnTo>
                <a:lnTo>
                  <a:pt x="626" y="0"/>
                </a:lnTo>
                <a:lnTo>
                  <a:pt x="626" y="0"/>
                </a:lnTo>
                <a:lnTo>
                  <a:pt x="598" y="0"/>
                </a:lnTo>
                <a:lnTo>
                  <a:pt x="570" y="1"/>
                </a:lnTo>
                <a:lnTo>
                  <a:pt x="543" y="5"/>
                </a:lnTo>
                <a:lnTo>
                  <a:pt x="515" y="11"/>
                </a:lnTo>
                <a:lnTo>
                  <a:pt x="488" y="16"/>
                </a:lnTo>
                <a:lnTo>
                  <a:pt x="460" y="24"/>
                </a:lnTo>
                <a:lnTo>
                  <a:pt x="434" y="33"/>
                </a:lnTo>
                <a:lnTo>
                  <a:pt x="410" y="43"/>
                </a:lnTo>
                <a:lnTo>
                  <a:pt x="386" y="54"/>
                </a:lnTo>
                <a:lnTo>
                  <a:pt x="362" y="67"/>
                </a:lnTo>
                <a:lnTo>
                  <a:pt x="337" y="80"/>
                </a:lnTo>
                <a:lnTo>
                  <a:pt x="315" y="95"/>
                </a:lnTo>
                <a:lnTo>
                  <a:pt x="292" y="110"/>
                </a:lnTo>
                <a:lnTo>
                  <a:pt x="272" y="127"/>
                </a:lnTo>
                <a:lnTo>
                  <a:pt x="251" y="145"/>
                </a:lnTo>
                <a:lnTo>
                  <a:pt x="233" y="162"/>
                </a:lnTo>
                <a:lnTo>
                  <a:pt x="214" y="182"/>
                </a:lnTo>
                <a:lnTo>
                  <a:pt x="197" y="203"/>
                </a:lnTo>
                <a:lnTo>
                  <a:pt x="181" y="224"/>
                </a:lnTo>
                <a:lnTo>
                  <a:pt x="164" y="246"/>
                </a:lnTo>
                <a:lnTo>
                  <a:pt x="151" y="268"/>
                </a:lnTo>
                <a:lnTo>
                  <a:pt x="136" y="291"/>
                </a:lnTo>
                <a:lnTo>
                  <a:pt x="125" y="315"/>
                </a:lnTo>
                <a:lnTo>
                  <a:pt x="113" y="339"/>
                </a:lnTo>
                <a:lnTo>
                  <a:pt x="104" y="365"/>
                </a:lnTo>
                <a:lnTo>
                  <a:pt x="95" y="391"/>
                </a:lnTo>
                <a:lnTo>
                  <a:pt x="87" y="418"/>
                </a:lnTo>
                <a:lnTo>
                  <a:pt x="80" y="444"/>
                </a:lnTo>
                <a:lnTo>
                  <a:pt x="76" y="472"/>
                </a:lnTo>
                <a:lnTo>
                  <a:pt x="72" y="500"/>
                </a:lnTo>
                <a:lnTo>
                  <a:pt x="70" y="528"/>
                </a:lnTo>
                <a:lnTo>
                  <a:pt x="69" y="558"/>
                </a:lnTo>
                <a:lnTo>
                  <a:pt x="69" y="558"/>
                </a:lnTo>
                <a:lnTo>
                  <a:pt x="70" y="599"/>
                </a:lnTo>
                <a:lnTo>
                  <a:pt x="76" y="640"/>
                </a:lnTo>
                <a:lnTo>
                  <a:pt x="83" y="681"/>
                </a:lnTo>
                <a:lnTo>
                  <a:pt x="93" y="720"/>
                </a:lnTo>
                <a:lnTo>
                  <a:pt x="106" y="757"/>
                </a:lnTo>
                <a:lnTo>
                  <a:pt x="123" y="795"/>
                </a:lnTo>
                <a:lnTo>
                  <a:pt x="139" y="830"/>
                </a:lnTo>
                <a:lnTo>
                  <a:pt x="160" y="864"/>
                </a:lnTo>
                <a:lnTo>
                  <a:pt x="184" y="895"/>
                </a:lnTo>
                <a:lnTo>
                  <a:pt x="209" y="925"/>
                </a:lnTo>
                <a:lnTo>
                  <a:pt x="235" y="953"/>
                </a:lnTo>
                <a:lnTo>
                  <a:pt x="264" y="981"/>
                </a:lnTo>
                <a:lnTo>
                  <a:pt x="294" y="1005"/>
                </a:lnTo>
                <a:lnTo>
                  <a:pt x="328" y="1028"/>
                </a:lnTo>
                <a:lnTo>
                  <a:pt x="362" y="1048"/>
                </a:lnTo>
                <a:lnTo>
                  <a:pt x="397" y="1065"/>
                </a:lnTo>
                <a:lnTo>
                  <a:pt x="397" y="1065"/>
                </a:lnTo>
                <a:lnTo>
                  <a:pt x="369" y="1084"/>
                </a:lnTo>
                <a:lnTo>
                  <a:pt x="337" y="1106"/>
                </a:lnTo>
                <a:lnTo>
                  <a:pt x="304" y="1132"/>
                </a:lnTo>
                <a:lnTo>
                  <a:pt x="268" y="1164"/>
                </a:lnTo>
                <a:lnTo>
                  <a:pt x="233" y="1200"/>
                </a:lnTo>
                <a:lnTo>
                  <a:pt x="199" y="1239"/>
                </a:lnTo>
                <a:lnTo>
                  <a:pt x="164" y="1284"/>
                </a:lnTo>
                <a:lnTo>
                  <a:pt x="147" y="1308"/>
                </a:lnTo>
                <a:lnTo>
                  <a:pt x="130" y="1334"/>
                </a:lnTo>
                <a:lnTo>
                  <a:pt x="115" y="1362"/>
                </a:lnTo>
                <a:lnTo>
                  <a:pt x="100" y="1390"/>
                </a:lnTo>
                <a:lnTo>
                  <a:pt x="85" y="1420"/>
                </a:lnTo>
                <a:lnTo>
                  <a:pt x="72" y="1451"/>
                </a:lnTo>
                <a:lnTo>
                  <a:pt x="59" y="1483"/>
                </a:lnTo>
                <a:lnTo>
                  <a:pt x="48" y="1517"/>
                </a:lnTo>
                <a:lnTo>
                  <a:pt x="37" y="1554"/>
                </a:lnTo>
                <a:lnTo>
                  <a:pt x="28" y="1590"/>
                </a:lnTo>
                <a:lnTo>
                  <a:pt x="20" y="1629"/>
                </a:lnTo>
                <a:lnTo>
                  <a:pt x="13" y="1670"/>
                </a:lnTo>
                <a:lnTo>
                  <a:pt x="7" y="1711"/>
                </a:lnTo>
                <a:lnTo>
                  <a:pt x="3" y="1754"/>
                </a:lnTo>
                <a:lnTo>
                  <a:pt x="1" y="1799"/>
                </a:lnTo>
                <a:lnTo>
                  <a:pt x="0" y="1845"/>
                </a:lnTo>
                <a:lnTo>
                  <a:pt x="1" y="1894"/>
                </a:lnTo>
                <a:lnTo>
                  <a:pt x="3" y="1944"/>
                </a:lnTo>
                <a:lnTo>
                  <a:pt x="3" y="1944"/>
                </a:lnTo>
                <a:lnTo>
                  <a:pt x="5" y="1965"/>
                </a:lnTo>
                <a:lnTo>
                  <a:pt x="11" y="2021"/>
                </a:lnTo>
                <a:lnTo>
                  <a:pt x="18" y="2064"/>
                </a:lnTo>
                <a:lnTo>
                  <a:pt x="26" y="2116"/>
                </a:lnTo>
                <a:lnTo>
                  <a:pt x="37" y="2176"/>
                </a:lnTo>
                <a:lnTo>
                  <a:pt x="52" y="2246"/>
                </a:lnTo>
                <a:lnTo>
                  <a:pt x="70" y="2325"/>
                </a:lnTo>
                <a:lnTo>
                  <a:pt x="93" y="2413"/>
                </a:lnTo>
                <a:lnTo>
                  <a:pt x="121" y="2510"/>
                </a:lnTo>
                <a:lnTo>
                  <a:pt x="153" y="2614"/>
                </a:lnTo>
                <a:lnTo>
                  <a:pt x="192" y="2728"/>
                </a:lnTo>
                <a:lnTo>
                  <a:pt x="235" y="2851"/>
                </a:lnTo>
                <a:lnTo>
                  <a:pt x="285" y="2982"/>
                </a:lnTo>
                <a:lnTo>
                  <a:pt x="343" y="3120"/>
                </a:lnTo>
                <a:lnTo>
                  <a:pt x="343" y="3120"/>
                </a:lnTo>
                <a:lnTo>
                  <a:pt x="343" y="3122"/>
                </a:lnTo>
                <a:lnTo>
                  <a:pt x="350" y="3129"/>
                </a:lnTo>
                <a:lnTo>
                  <a:pt x="356" y="3133"/>
                </a:lnTo>
                <a:lnTo>
                  <a:pt x="365" y="3137"/>
                </a:lnTo>
                <a:lnTo>
                  <a:pt x="376" y="3140"/>
                </a:lnTo>
                <a:lnTo>
                  <a:pt x="393" y="3144"/>
                </a:lnTo>
                <a:lnTo>
                  <a:pt x="412" y="3146"/>
                </a:lnTo>
                <a:lnTo>
                  <a:pt x="436" y="3148"/>
                </a:lnTo>
                <a:lnTo>
                  <a:pt x="464" y="3148"/>
                </a:lnTo>
                <a:lnTo>
                  <a:pt x="500" y="3146"/>
                </a:lnTo>
                <a:lnTo>
                  <a:pt x="539" y="3142"/>
                </a:lnTo>
                <a:lnTo>
                  <a:pt x="584" y="3139"/>
                </a:lnTo>
                <a:lnTo>
                  <a:pt x="638" y="3131"/>
                </a:lnTo>
                <a:lnTo>
                  <a:pt x="697" y="3120"/>
                </a:lnTo>
                <a:lnTo>
                  <a:pt x="697" y="3120"/>
                </a:lnTo>
                <a:lnTo>
                  <a:pt x="727" y="3114"/>
                </a:lnTo>
                <a:lnTo>
                  <a:pt x="755" y="3107"/>
                </a:lnTo>
                <a:lnTo>
                  <a:pt x="779" y="3099"/>
                </a:lnTo>
                <a:lnTo>
                  <a:pt x="802" y="3090"/>
                </a:lnTo>
                <a:lnTo>
                  <a:pt x="822" y="3083"/>
                </a:lnTo>
                <a:lnTo>
                  <a:pt x="841" y="3073"/>
                </a:lnTo>
                <a:lnTo>
                  <a:pt x="856" y="3064"/>
                </a:lnTo>
                <a:lnTo>
                  <a:pt x="871" y="3053"/>
                </a:lnTo>
                <a:lnTo>
                  <a:pt x="882" y="3043"/>
                </a:lnTo>
                <a:lnTo>
                  <a:pt x="893" y="3032"/>
                </a:lnTo>
                <a:lnTo>
                  <a:pt x="901" y="3021"/>
                </a:lnTo>
                <a:lnTo>
                  <a:pt x="908" y="3010"/>
                </a:lnTo>
                <a:lnTo>
                  <a:pt x="914" y="2999"/>
                </a:lnTo>
                <a:lnTo>
                  <a:pt x="918" y="2985"/>
                </a:lnTo>
                <a:lnTo>
                  <a:pt x="919" y="2974"/>
                </a:lnTo>
                <a:lnTo>
                  <a:pt x="919" y="2963"/>
                </a:lnTo>
                <a:lnTo>
                  <a:pt x="919" y="2950"/>
                </a:lnTo>
                <a:lnTo>
                  <a:pt x="919" y="2939"/>
                </a:lnTo>
                <a:lnTo>
                  <a:pt x="914" y="2916"/>
                </a:lnTo>
                <a:lnTo>
                  <a:pt x="905" y="2894"/>
                </a:lnTo>
                <a:lnTo>
                  <a:pt x="893" y="2872"/>
                </a:lnTo>
                <a:lnTo>
                  <a:pt x="882" y="2853"/>
                </a:lnTo>
                <a:lnTo>
                  <a:pt x="867" y="2834"/>
                </a:lnTo>
                <a:lnTo>
                  <a:pt x="854" y="2819"/>
                </a:lnTo>
                <a:lnTo>
                  <a:pt x="841" y="2804"/>
                </a:lnTo>
                <a:lnTo>
                  <a:pt x="841" y="2804"/>
                </a:lnTo>
                <a:lnTo>
                  <a:pt x="828" y="2795"/>
                </a:lnTo>
                <a:lnTo>
                  <a:pt x="813" y="2784"/>
                </a:lnTo>
                <a:lnTo>
                  <a:pt x="798" y="2776"/>
                </a:lnTo>
                <a:lnTo>
                  <a:pt x="783" y="2769"/>
                </a:lnTo>
                <a:lnTo>
                  <a:pt x="766" y="2763"/>
                </a:lnTo>
                <a:lnTo>
                  <a:pt x="750" y="2760"/>
                </a:lnTo>
                <a:lnTo>
                  <a:pt x="716" y="2752"/>
                </a:lnTo>
                <a:lnTo>
                  <a:pt x="682" y="2750"/>
                </a:lnTo>
                <a:lnTo>
                  <a:pt x="651" y="2752"/>
                </a:lnTo>
                <a:lnTo>
                  <a:pt x="623" y="2756"/>
                </a:lnTo>
                <a:lnTo>
                  <a:pt x="597" y="2762"/>
                </a:lnTo>
                <a:lnTo>
                  <a:pt x="597" y="2762"/>
                </a:lnTo>
                <a:lnTo>
                  <a:pt x="610" y="2750"/>
                </a:lnTo>
                <a:lnTo>
                  <a:pt x="641" y="2717"/>
                </a:lnTo>
                <a:lnTo>
                  <a:pt x="684" y="2666"/>
                </a:lnTo>
                <a:lnTo>
                  <a:pt x="710" y="2637"/>
                </a:lnTo>
                <a:lnTo>
                  <a:pt x="735" y="2605"/>
                </a:lnTo>
                <a:lnTo>
                  <a:pt x="759" y="2571"/>
                </a:lnTo>
                <a:lnTo>
                  <a:pt x="781" y="2536"/>
                </a:lnTo>
                <a:lnTo>
                  <a:pt x="804" y="2500"/>
                </a:lnTo>
                <a:lnTo>
                  <a:pt x="821" y="2465"/>
                </a:lnTo>
                <a:lnTo>
                  <a:pt x="835" y="2429"/>
                </a:lnTo>
                <a:lnTo>
                  <a:pt x="841" y="2413"/>
                </a:lnTo>
                <a:lnTo>
                  <a:pt x="845" y="2396"/>
                </a:lnTo>
                <a:lnTo>
                  <a:pt x="847" y="2379"/>
                </a:lnTo>
                <a:lnTo>
                  <a:pt x="849" y="2364"/>
                </a:lnTo>
                <a:lnTo>
                  <a:pt x="847" y="2349"/>
                </a:lnTo>
                <a:lnTo>
                  <a:pt x="845" y="2334"/>
                </a:lnTo>
                <a:lnTo>
                  <a:pt x="845" y="2334"/>
                </a:lnTo>
                <a:lnTo>
                  <a:pt x="837" y="2304"/>
                </a:lnTo>
                <a:lnTo>
                  <a:pt x="830" y="2276"/>
                </a:lnTo>
                <a:lnTo>
                  <a:pt x="807" y="2220"/>
                </a:lnTo>
                <a:lnTo>
                  <a:pt x="783" y="2163"/>
                </a:lnTo>
                <a:lnTo>
                  <a:pt x="755" y="2107"/>
                </a:lnTo>
                <a:lnTo>
                  <a:pt x="725" y="2052"/>
                </a:lnTo>
                <a:lnTo>
                  <a:pt x="694" y="1996"/>
                </a:lnTo>
                <a:lnTo>
                  <a:pt x="630" y="1890"/>
                </a:lnTo>
                <a:lnTo>
                  <a:pt x="630" y="1890"/>
                </a:lnTo>
                <a:lnTo>
                  <a:pt x="636" y="1847"/>
                </a:lnTo>
                <a:lnTo>
                  <a:pt x="645" y="1799"/>
                </a:lnTo>
                <a:lnTo>
                  <a:pt x="658" y="1735"/>
                </a:lnTo>
                <a:lnTo>
                  <a:pt x="679" y="1660"/>
                </a:lnTo>
                <a:lnTo>
                  <a:pt x="690" y="1621"/>
                </a:lnTo>
                <a:lnTo>
                  <a:pt x="705" y="1578"/>
                </a:lnTo>
                <a:lnTo>
                  <a:pt x="722" y="1535"/>
                </a:lnTo>
                <a:lnTo>
                  <a:pt x="740" y="1493"/>
                </a:lnTo>
                <a:lnTo>
                  <a:pt x="761" y="1448"/>
                </a:lnTo>
                <a:lnTo>
                  <a:pt x="785" y="1405"/>
                </a:lnTo>
                <a:lnTo>
                  <a:pt x="785" y="1405"/>
                </a:lnTo>
                <a:lnTo>
                  <a:pt x="841" y="1388"/>
                </a:lnTo>
                <a:lnTo>
                  <a:pt x="903" y="1369"/>
                </a:lnTo>
                <a:lnTo>
                  <a:pt x="977" y="1343"/>
                </a:lnTo>
                <a:lnTo>
                  <a:pt x="1061" y="1310"/>
                </a:lnTo>
                <a:lnTo>
                  <a:pt x="1104" y="1291"/>
                </a:lnTo>
                <a:lnTo>
                  <a:pt x="1147" y="1272"/>
                </a:lnTo>
                <a:lnTo>
                  <a:pt x="1190" y="1250"/>
                </a:lnTo>
                <a:lnTo>
                  <a:pt x="1231" y="1228"/>
                </a:lnTo>
                <a:lnTo>
                  <a:pt x="1268" y="1203"/>
                </a:lnTo>
                <a:lnTo>
                  <a:pt x="1304" y="1179"/>
                </a:lnTo>
                <a:lnTo>
                  <a:pt x="1304" y="11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" name="ïšḷïdé"/>
          <p:cNvSpPr>
            <a:spLocks/>
          </p:cNvSpPr>
          <p:nvPr/>
        </p:nvSpPr>
        <p:spPr bwMode="auto">
          <a:xfrm>
            <a:off x="5832042" y="2937096"/>
            <a:ext cx="413831" cy="165092"/>
          </a:xfrm>
          <a:custGeom>
            <a:avLst/>
            <a:gdLst>
              <a:gd name="T0" fmla="*/ 0 w 752"/>
              <a:gd name="T1" fmla="*/ 241 h 301"/>
              <a:gd name="T2" fmla="*/ 0 w 752"/>
              <a:gd name="T3" fmla="*/ 241 h 301"/>
              <a:gd name="T4" fmla="*/ 15 w 752"/>
              <a:gd name="T5" fmla="*/ 246 h 301"/>
              <a:gd name="T6" fmla="*/ 62 w 752"/>
              <a:gd name="T7" fmla="*/ 258 h 301"/>
              <a:gd name="T8" fmla="*/ 135 w 752"/>
              <a:gd name="T9" fmla="*/ 273 h 301"/>
              <a:gd name="T10" fmla="*/ 180 w 752"/>
              <a:gd name="T11" fmla="*/ 280 h 301"/>
              <a:gd name="T12" fmla="*/ 230 w 752"/>
              <a:gd name="T13" fmla="*/ 287 h 301"/>
              <a:gd name="T14" fmla="*/ 284 w 752"/>
              <a:gd name="T15" fmla="*/ 295 h 301"/>
              <a:gd name="T16" fmla="*/ 342 w 752"/>
              <a:gd name="T17" fmla="*/ 299 h 301"/>
              <a:gd name="T18" fmla="*/ 405 w 752"/>
              <a:gd name="T19" fmla="*/ 301 h 301"/>
              <a:gd name="T20" fmla="*/ 471 w 752"/>
              <a:gd name="T21" fmla="*/ 301 h 301"/>
              <a:gd name="T22" fmla="*/ 538 w 752"/>
              <a:gd name="T23" fmla="*/ 299 h 301"/>
              <a:gd name="T24" fmla="*/ 609 w 752"/>
              <a:gd name="T25" fmla="*/ 293 h 301"/>
              <a:gd name="T26" fmla="*/ 680 w 752"/>
              <a:gd name="T27" fmla="*/ 282 h 301"/>
              <a:gd name="T28" fmla="*/ 752 w 752"/>
              <a:gd name="T29" fmla="*/ 267 h 301"/>
              <a:gd name="T30" fmla="*/ 633 w 752"/>
              <a:gd name="T31" fmla="*/ 0 h 301"/>
              <a:gd name="T32" fmla="*/ 633 w 752"/>
              <a:gd name="T33" fmla="*/ 0 h 301"/>
              <a:gd name="T34" fmla="*/ 622 w 752"/>
              <a:gd name="T35" fmla="*/ 6 h 301"/>
              <a:gd name="T36" fmla="*/ 588 w 752"/>
              <a:gd name="T37" fmla="*/ 26 h 301"/>
              <a:gd name="T38" fmla="*/ 536 w 752"/>
              <a:gd name="T39" fmla="*/ 54 h 301"/>
              <a:gd name="T40" fmla="*/ 463 w 752"/>
              <a:gd name="T41" fmla="*/ 90 h 301"/>
              <a:gd name="T42" fmla="*/ 420 w 752"/>
              <a:gd name="T43" fmla="*/ 110 h 301"/>
              <a:gd name="T44" fmla="*/ 372 w 752"/>
              <a:gd name="T45" fmla="*/ 129 h 301"/>
              <a:gd name="T46" fmla="*/ 320 w 752"/>
              <a:gd name="T47" fmla="*/ 149 h 301"/>
              <a:gd name="T48" fmla="*/ 264 w 752"/>
              <a:gd name="T49" fmla="*/ 170 h 301"/>
              <a:gd name="T50" fmla="*/ 204 w 752"/>
              <a:gd name="T51" fmla="*/ 189 h 301"/>
              <a:gd name="T52" fmla="*/ 139 w 752"/>
              <a:gd name="T53" fmla="*/ 207 h 301"/>
              <a:gd name="T54" fmla="*/ 71 w 752"/>
              <a:gd name="T55" fmla="*/ 226 h 301"/>
              <a:gd name="T56" fmla="*/ 0 w 752"/>
              <a:gd name="T57" fmla="*/ 241 h 301"/>
              <a:gd name="T58" fmla="*/ 0 w 752"/>
              <a:gd name="T59" fmla="*/ 241 h 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52" h="301">
                <a:moveTo>
                  <a:pt x="0" y="241"/>
                </a:moveTo>
                <a:lnTo>
                  <a:pt x="0" y="241"/>
                </a:lnTo>
                <a:lnTo>
                  <a:pt x="15" y="246"/>
                </a:lnTo>
                <a:lnTo>
                  <a:pt x="62" y="258"/>
                </a:lnTo>
                <a:lnTo>
                  <a:pt x="135" y="273"/>
                </a:lnTo>
                <a:lnTo>
                  <a:pt x="180" y="280"/>
                </a:lnTo>
                <a:lnTo>
                  <a:pt x="230" y="287"/>
                </a:lnTo>
                <a:lnTo>
                  <a:pt x="284" y="295"/>
                </a:lnTo>
                <a:lnTo>
                  <a:pt x="342" y="299"/>
                </a:lnTo>
                <a:lnTo>
                  <a:pt x="405" y="301"/>
                </a:lnTo>
                <a:lnTo>
                  <a:pt x="471" y="301"/>
                </a:lnTo>
                <a:lnTo>
                  <a:pt x="538" y="299"/>
                </a:lnTo>
                <a:lnTo>
                  <a:pt x="609" y="293"/>
                </a:lnTo>
                <a:lnTo>
                  <a:pt x="680" y="282"/>
                </a:lnTo>
                <a:lnTo>
                  <a:pt x="752" y="267"/>
                </a:lnTo>
                <a:lnTo>
                  <a:pt x="633" y="0"/>
                </a:lnTo>
                <a:lnTo>
                  <a:pt x="633" y="0"/>
                </a:lnTo>
                <a:lnTo>
                  <a:pt x="622" y="6"/>
                </a:lnTo>
                <a:lnTo>
                  <a:pt x="588" y="26"/>
                </a:lnTo>
                <a:lnTo>
                  <a:pt x="536" y="54"/>
                </a:lnTo>
                <a:lnTo>
                  <a:pt x="463" y="90"/>
                </a:lnTo>
                <a:lnTo>
                  <a:pt x="420" y="110"/>
                </a:lnTo>
                <a:lnTo>
                  <a:pt x="372" y="129"/>
                </a:lnTo>
                <a:lnTo>
                  <a:pt x="320" y="149"/>
                </a:lnTo>
                <a:lnTo>
                  <a:pt x="264" y="170"/>
                </a:lnTo>
                <a:lnTo>
                  <a:pt x="204" y="189"/>
                </a:lnTo>
                <a:lnTo>
                  <a:pt x="139" y="207"/>
                </a:lnTo>
                <a:lnTo>
                  <a:pt x="71" y="226"/>
                </a:lnTo>
                <a:lnTo>
                  <a:pt x="0" y="241"/>
                </a:lnTo>
                <a:lnTo>
                  <a:pt x="0" y="24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" name="ï$lîḑé"/>
          <p:cNvSpPr>
            <a:spLocks/>
          </p:cNvSpPr>
          <p:nvPr/>
        </p:nvSpPr>
        <p:spPr bwMode="auto">
          <a:xfrm>
            <a:off x="6201848" y="2947001"/>
            <a:ext cx="1101" cy="6604"/>
          </a:xfrm>
          <a:custGeom>
            <a:avLst/>
            <a:gdLst>
              <a:gd name="T0" fmla="*/ 4 w 4"/>
              <a:gd name="T1" fmla="*/ 11 h 11"/>
              <a:gd name="T2" fmla="*/ 4 w 4"/>
              <a:gd name="T3" fmla="*/ 11 h 11"/>
              <a:gd name="T4" fmla="*/ 2 w 4"/>
              <a:gd name="T5" fmla="*/ 0 h 11"/>
              <a:gd name="T6" fmla="*/ 2 w 4"/>
              <a:gd name="T7" fmla="*/ 0 h 11"/>
              <a:gd name="T8" fmla="*/ 0 w 4"/>
              <a:gd name="T9" fmla="*/ 2 h 11"/>
              <a:gd name="T10" fmla="*/ 4 w 4"/>
              <a:gd name="T11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11">
                <a:moveTo>
                  <a:pt x="4" y="11"/>
                </a:moveTo>
                <a:lnTo>
                  <a:pt x="4" y="11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4" y="11"/>
                </a:lnTo>
                <a:close/>
              </a:path>
            </a:pathLst>
          </a:custGeom>
          <a:solidFill>
            <a:srgbClr val="CBCC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" name="işľíḋê"/>
          <p:cNvSpPr>
            <a:spLocks/>
          </p:cNvSpPr>
          <p:nvPr/>
        </p:nvSpPr>
        <p:spPr bwMode="auto">
          <a:xfrm>
            <a:off x="6099491" y="2478140"/>
            <a:ext cx="434743" cy="330184"/>
          </a:xfrm>
          <a:custGeom>
            <a:avLst/>
            <a:gdLst>
              <a:gd name="T0" fmla="*/ 306 w 790"/>
              <a:gd name="T1" fmla="*/ 437 h 601"/>
              <a:gd name="T2" fmla="*/ 340 w 790"/>
              <a:gd name="T3" fmla="*/ 459 h 601"/>
              <a:gd name="T4" fmla="*/ 362 w 790"/>
              <a:gd name="T5" fmla="*/ 487 h 601"/>
              <a:gd name="T6" fmla="*/ 374 w 790"/>
              <a:gd name="T7" fmla="*/ 521 h 601"/>
              <a:gd name="T8" fmla="*/ 372 w 790"/>
              <a:gd name="T9" fmla="*/ 560 h 601"/>
              <a:gd name="T10" fmla="*/ 368 w 790"/>
              <a:gd name="T11" fmla="*/ 569 h 601"/>
              <a:gd name="T12" fmla="*/ 400 w 790"/>
              <a:gd name="T13" fmla="*/ 556 h 601"/>
              <a:gd name="T14" fmla="*/ 465 w 790"/>
              <a:gd name="T15" fmla="*/ 532 h 601"/>
              <a:gd name="T16" fmla="*/ 532 w 790"/>
              <a:gd name="T17" fmla="*/ 517 h 601"/>
              <a:gd name="T18" fmla="*/ 598 w 790"/>
              <a:gd name="T19" fmla="*/ 515 h 601"/>
              <a:gd name="T20" fmla="*/ 627 w 790"/>
              <a:gd name="T21" fmla="*/ 517 h 601"/>
              <a:gd name="T22" fmla="*/ 682 w 790"/>
              <a:gd name="T23" fmla="*/ 530 h 601"/>
              <a:gd name="T24" fmla="*/ 728 w 790"/>
              <a:gd name="T25" fmla="*/ 549 h 601"/>
              <a:gd name="T26" fmla="*/ 764 w 790"/>
              <a:gd name="T27" fmla="*/ 573 h 601"/>
              <a:gd name="T28" fmla="*/ 790 w 790"/>
              <a:gd name="T29" fmla="*/ 601 h 601"/>
              <a:gd name="T30" fmla="*/ 579 w 790"/>
              <a:gd name="T31" fmla="*/ 138 h 601"/>
              <a:gd name="T32" fmla="*/ 549 w 790"/>
              <a:gd name="T33" fmla="*/ 88 h 601"/>
              <a:gd name="T34" fmla="*/ 508 w 790"/>
              <a:gd name="T35" fmla="*/ 47 h 601"/>
              <a:gd name="T36" fmla="*/ 486 w 790"/>
              <a:gd name="T37" fmla="*/ 32 h 601"/>
              <a:gd name="T38" fmla="*/ 441 w 790"/>
              <a:gd name="T39" fmla="*/ 11 h 601"/>
              <a:gd name="T40" fmla="*/ 394 w 790"/>
              <a:gd name="T41" fmla="*/ 2 h 601"/>
              <a:gd name="T42" fmla="*/ 348 w 790"/>
              <a:gd name="T43" fmla="*/ 2 h 601"/>
              <a:gd name="T44" fmla="*/ 303 w 790"/>
              <a:gd name="T45" fmla="*/ 9 h 601"/>
              <a:gd name="T46" fmla="*/ 237 w 790"/>
              <a:gd name="T47" fmla="*/ 30 h 601"/>
              <a:gd name="T48" fmla="*/ 163 w 790"/>
              <a:gd name="T49" fmla="*/ 63 h 601"/>
              <a:gd name="T50" fmla="*/ 107 w 790"/>
              <a:gd name="T51" fmla="*/ 88 h 601"/>
              <a:gd name="T52" fmla="*/ 56 w 790"/>
              <a:gd name="T53" fmla="*/ 112 h 601"/>
              <a:gd name="T54" fmla="*/ 68 w 790"/>
              <a:gd name="T55" fmla="*/ 215 h 601"/>
              <a:gd name="T56" fmla="*/ 66 w 790"/>
              <a:gd name="T57" fmla="*/ 285 h 601"/>
              <a:gd name="T58" fmla="*/ 60 w 790"/>
              <a:gd name="T59" fmla="*/ 332 h 601"/>
              <a:gd name="T60" fmla="*/ 49 w 790"/>
              <a:gd name="T61" fmla="*/ 375 h 601"/>
              <a:gd name="T62" fmla="*/ 32 w 790"/>
              <a:gd name="T63" fmla="*/ 418 h 601"/>
              <a:gd name="T64" fmla="*/ 0 w 790"/>
              <a:gd name="T65" fmla="*/ 480 h 601"/>
              <a:gd name="T66" fmla="*/ 137 w 790"/>
              <a:gd name="T67" fmla="*/ 480 h 601"/>
              <a:gd name="T68" fmla="*/ 153 w 790"/>
              <a:gd name="T69" fmla="*/ 468 h 601"/>
              <a:gd name="T70" fmla="*/ 198 w 790"/>
              <a:gd name="T71" fmla="*/ 446 h 601"/>
              <a:gd name="T72" fmla="*/ 239 w 790"/>
              <a:gd name="T73" fmla="*/ 433 h 601"/>
              <a:gd name="T74" fmla="*/ 267 w 790"/>
              <a:gd name="T75" fmla="*/ 429 h 601"/>
              <a:gd name="T76" fmla="*/ 293 w 790"/>
              <a:gd name="T77" fmla="*/ 433 h 601"/>
              <a:gd name="T78" fmla="*/ 306 w 790"/>
              <a:gd name="T79" fmla="*/ 437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90" h="601">
                <a:moveTo>
                  <a:pt x="306" y="437"/>
                </a:moveTo>
                <a:lnTo>
                  <a:pt x="306" y="437"/>
                </a:lnTo>
                <a:lnTo>
                  <a:pt x="325" y="446"/>
                </a:lnTo>
                <a:lnTo>
                  <a:pt x="340" y="459"/>
                </a:lnTo>
                <a:lnTo>
                  <a:pt x="353" y="472"/>
                </a:lnTo>
                <a:lnTo>
                  <a:pt x="362" y="487"/>
                </a:lnTo>
                <a:lnTo>
                  <a:pt x="368" y="504"/>
                </a:lnTo>
                <a:lnTo>
                  <a:pt x="374" y="521"/>
                </a:lnTo>
                <a:lnTo>
                  <a:pt x="374" y="539"/>
                </a:lnTo>
                <a:lnTo>
                  <a:pt x="372" y="560"/>
                </a:lnTo>
                <a:lnTo>
                  <a:pt x="372" y="560"/>
                </a:lnTo>
                <a:lnTo>
                  <a:pt x="368" y="569"/>
                </a:lnTo>
                <a:lnTo>
                  <a:pt x="368" y="569"/>
                </a:lnTo>
                <a:lnTo>
                  <a:pt x="400" y="556"/>
                </a:lnTo>
                <a:lnTo>
                  <a:pt x="433" y="543"/>
                </a:lnTo>
                <a:lnTo>
                  <a:pt x="465" y="532"/>
                </a:lnTo>
                <a:lnTo>
                  <a:pt x="499" y="524"/>
                </a:lnTo>
                <a:lnTo>
                  <a:pt x="532" y="517"/>
                </a:lnTo>
                <a:lnTo>
                  <a:pt x="566" y="515"/>
                </a:lnTo>
                <a:lnTo>
                  <a:pt x="598" y="515"/>
                </a:lnTo>
                <a:lnTo>
                  <a:pt x="627" y="517"/>
                </a:lnTo>
                <a:lnTo>
                  <a:pt x="627" y="517"/>
                </a:lnTo>
                <a:lnTo>
                  <a:pt x="655" y="524"/>
                </a:lnTo>
                <a:lnTo>
                  <a:pt x="682" y="530"/>
                </a:lnTo>
                <a:lnTo>
                  <a:pt x="706" y="539"/>
                </a:lnTo>
                <a:lnTo>
                  <a:pt x="728" y="549"/>
                </a:lnTo>
                <a:lnTo>
                  <a:pt x="747" y="560"/>
                </a:lnTo>
                <a:lnTo>
                  <a:pt x="764" y="573"/>
                </a:lnTo>
                <a:lnTo>
                  <a:pt x="779" y="586"/>
                </a:lnTo>
                <a:lnTo>
                  <a:pt x="790" y="601"/>
                </a:lnTo>
                <a:lnTo>
                  <a:pt x="579" y="138"/>
                </a:lnTo>
                <a:lnTo>
                  <a:pt x="579" y="138"/>
                </a:lnTo>
                <a:lnTo>
                  <a:pt x="566" y="112"/>
                </a:lnTo>
                <a:lnTo>
                  <a:pt x="549" y="88"/>
                </a:lnTo>
                <a:lnTo>
                  <a:pt x="530" y="65"/>
                </a:lnTo>
                <a:lnTo>
                  <a:pt x="508" y="47"/>
                </a:lnTo>
                <a:lnTo>
                  <a:pt x="508" y="47"/>
                </a:lnTo>
                <a:lnTo>
                  <a:pt x="486" y="32"/>
                </a:lnTo>
                <a:lnTo>
                  <a:pt x="463" y="19"/>
                </a:lnTo>
                <a:lnTo>
                  <a:pt x="441" y="11"/>
                </a:lnTo>
                <a:lnTo>
                  <a:pt x="417" y="6"/>
                </a:lnTo>
                <a:lnTo>
                  <a:pt x="394" y="2"/>
                </a:lnTo>
                <a:lnTo>
                  <a:pt x="372" y="0"/>
                </a:lnTo>
                <a:lnTo>
                  <a:pt x="348" y="2"/>
                </a:lnTo>
                <a:lnTo>
                  <a:pt x="325" y="6"/>
                </a:lnTo>
                <a:lnTo>
                  <a:pt x="303" y="9"/>
                </a:lnTo>
                <a:lnTo>
                  <a:pt x="280" y="15"/>
                </a:lnTo>
                <a:lnTo>
                  <a:pt x="237" y="30"/>
                </a:lnTo>
                <a:lnTo>
                  <a:pt x="198" y="47"/>
                </a:lnTo>
                <a:lnTo>
                  <a:pt x="163" y="63"/>
                </a:lnTo>
                <a:lnTo>
                  <a:pt x="107" y="88"/>
                </a:lnTo>
                <a:lnTo>
                  <a:pt x="107" y="88"/>
                </a:lnTo>
                <a:lnTo>
                  <a:pt x="56" y="112"/>
                </a:lnTo>
                <a:lnTo>
                  <a:pt x="56" y="112"/>
                </a:lnTo>
                <a:lnTo>
                  <a:pt x="64" y="164"/>
                </a:lnTo>
                <a:lnTo>
                  <a:pt x="68" y="215"/>
                </a:lnTo>
                <a:lnTo>
                  <a:pt x="68" y="263"/>
                </a:lnTo>
                <a:lnTo>
                  <a:pt x="66" y="285"/>
                </a:lnTo>
                <a:lnTo>
                  <a:pt x="64" y="310"/>
                </a:lnTo>
                <a:lnTo>
                  <a:pt x="60" y="332"/>
                </a:lnTo>
                <a:lnTo>
                  <a:pt x="55" y="354"/>
                </a:lnTo>
                <a:lnTo>
                  <a:pt x="49" y="375"/>
                </a:lnTo>
                <a:lnTo>
                  <a:pt x="42" y="397"/>
                </a:lnTo>
                <a:lnTo>
                  <a:pt x="32" y="418"/>
                </a:lnTo>
                <a:lnTo>
                  <a:pt x="23" y="438"/>
                </a:lnTo>
                <a:lnTo>
                  <a:pt x="0" y="480"/>
                </a:lnTo>
                <a:lnTo>
                  <a:pt x="28" y="545"/>
                </a:lnTo>
                <a:lnTo>
                  <a:pt x="137" y="480"/>
                </a:lnTo>
                <a:lnTo>
                  <a:pt x="137" y="480"/>
                </a:lnTo>
                <a:lnTo>
                  <a:pt x="153" y="468"/>
                </a:lnTo>
                <a:lnTo>
                  <a:pt x="174" y="457"/>
                </a:lnTo>
                <a:lnTo>
                  <a:pt x="198" y="446"/>
                </a:lnTo>
                <a:lnTo>
                  <a:pt x="224" y="437"/>
                </a:lnTo>
                <a:lnTo>
                  <a:pt x="239" y="433"/>
                </a:lnTo>
                <a:lnTo>
                  <a:pt x="252" y="431"/>
                </a:lnTo>
                <a:lnTo>
                  <a:pt x="267" y="429"/>
                </a:lnTo>
                <a:lnTo>
                  <a:pt x="280" y="429"/>
                </a:lnTo>
                <a:lnTo>
                  <a:pt x="293" y="433"/>
                </a:lnTo>
                <a:lnTo>
                  <a:pt x="306" y="437"/>
                </a:lnTo>
                <a:lnTo>
                  <a:pt x="306" y="437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" name="íṣḻïḑê"/>
          <p:cNvSpPr>
            <a:spLocks/>
          </p:cNvSpPr>
          <p:nvPr/>
        </p:nvSpPr>
        <p:spPr bwMode="auto">
          <a:xfrm>
            <a:off x="6074177" y="2455027"/>
            <a:ext cx="480969" cy="379712"/>
          </a:xfrm>
          <a:custGeom>
            <a:avLst/>
            <a:gdLst>
              <a:gd name="T0" fmla="*/ 375 w 875"/>
              <a:gd name="T1" fmla="*/ 597 h 688"/>
              <a:gd name="T2" fmla="*/ 377 w 875"/>
              <a:gd name="T3" fmla="*/ 591 h 688"/>
              <a:gd name="T4" fmla="*/ 375 w 875"/>
              <a:gd name="T5" fmla="*/ 556 h 688"/>
              <a:gd name="T6" fmla="*/ 356 w 875"/>
              <a:gd name="T7" fmla="*/ 528 h 688"/>
              <a:gd name="T8" fmla="*/ 334 w 875"/>
              <a:gd name="T9" fmla="*/ 515 h 688"/>
              <a:gd name="T10" fmla="*/ 317 w 875"/>
              <a:gd name="T11" fmla="*/ 511 h 688"/>
              <a:gd name="T12" fmla="*/ 269 w 875"/>
              <a:gd name="T13" fmla="*/ 522 h 688"/>
              <a:gd name="T14" fmla="*/ 205 w 875"/>
              <a:gd name="T15" fmla="*/ 554 h 688"/>
              <a:gd name="T16" fmla="*/ 0 w 875"/>
              <a:gd name="T17" fmla="*/ 517 h 688"/>
              <a:gd name="T18" fmla="*/ 32 w 875"/>
              <a:gd name="T19" fmla="*/ 461 h 688"/>
              <a:gd name="T20" fmla="*/ 69 w 875"/>
              <a:gd name="T21" fmla="*/ 341 h 688"/>
              <a:gd name="T22" fmla="*/ 69 w 875"/>
              <a:gd name="T23" fmla="*/ 209 h 688"/>
              <a:gd name="T24" fmla="*/ 84 w 875"/>
              <a:gd name="T25" fmla="*/ 116 h 688"/>
              <a:gd name="T26" fmla="*/ 192 w 875"/>
              <a:gd name="T27" fmla="*/ 67 h 688"/>
              <a:gd name="T28" fmla="*/ 267 w 875"/>
              <a:gd name="T29" fmla="*/ 33 h 688"/>
              <a:gd name="T30" fmla="*/ 354 w 875"/>
              <a:gd name="T31" fmla="*/ 7 h 688"/>
              <a:gd name="T32" fmla="*/ 420 w 875"/>
              <a:gd name="T33" fmla="*/ 0 h 688"/>
              <a:gd name="T34" fmla="*/ 483 w 875"/>
              <a:gd name="T35" fmla="*/ 7 h 688"/>
              <a:gd name="T36" fmla="*/ 543 w 875"/>
              <a:gd name="T37" fmla="*/ 32 h 688"/>
              <a:gd name="T38" fmla="*/ 580 w 875"/>
              <a:gd name="T39" fmla="*/ 54 h 688"/>
              <a:gd name="T40" fmla="*/ 647 w 875"/>
              <a:gd name="T41" fmla="*/ 130 h 688"/>
              <a:gd name="T42" fmla="*/ 802 w 875"/>
              <a:gd name="T43" fmla="*/ 666 h 688"/>
              <a:gd name="T44" fmla="*/ 782 w 875"/>
              <a:gd name="T45" fmla="*/ 644 h 688"/>
              <a:gd name="T46" fmla="*/ 733 w 875"/>
              <a:gd name="T47" fmla="*/ 618 h 688"/>
              <a:gd name="T48" fmla="*/ 666 w 875"/>
              <a:gd name="T49" fmla="*/ 599 h 688"/>
              <a:gd name="T50" fmla="*/ 616 w 875"/>
              <a:gd name="T51" fmla="*/ 597 h 688"/>
              <a:gd name="T52" fmla="*/ 528 w 875"/>
              <a:gd name="T53" fmla="*/ 612 h 688"/>
              <a:gd name="T54" fmla="*/ 433 w 875"/>
              <a:gd name="T55" fmla="*/ 647 h 688"/>
              <a:gd name="T56" fmla="*/ 317 w 875"/>
              <a:gd name="T57" fmla="*/ 429 h 688"/>
              <a:gd name="T58" fmla="*/ 358 w 875"/>
              <a:gd name="T59" fmla="*/ 435 h 688"/>
              <a:gd name="T60" fmla="*/ 388 w 875"/>
              <a:gd name="T61" fmla="*/ 450 h 688"/>
              <a:gd name="T62" fmla="*/ 429 w 875"/>
              <a:gd name="T63" fmla="*/ 485 h 688"/>
              <a:gd name="T64" fmla="*/ 453 w 875"/>
              <a:gd name="T65" fmla="*/ 530 h 688"/>
              <a:gd name="T66" fmla="*/ 489 w 875"/>
              <a:gd name="T67" fmla="*/ 537 h 688"/>
              <a:gd name="T68" fmla="*/ 576 w 875"/>
              <a:gd name="T69" fmla="*/ 517 h 688"/>
              <a:gd name="T70" fmla="*/ 657 w 875"/>
              <a:gd name="T71" fmla="*/ 515 h 688"/>
              <a:gd name="T72" fmla="*/ 713 w 875"/>
              <a:gd name="T73" fmla="*/ 524 h 688"/>
              <a:gd name="T74" fmla="*/ 588 w 875"/>
              <a:gd name="T75" fmla="*/ 196 h 688"/>
              <a:gd name="T76" fmla="*/ 547 w 875"/>
              <a:gd name="T77" fmla="*/ 136 h 688"/>
              <a:gd name="T78" fmla="*/ 517 w 875"/>
              <a:gd name="T79" fmla="*/ 112 h 688"/>
              <a:gd name="T80" fmla="*/ 478 w 875"/>
              <a:gd name="T81" fmla="*/ 91 h 688"/>
              <a:gd name="T82" fmla="*/ 435 w 875"/>
              <a:gd name="T83" fmla="*/ 84 h 688"/>
              <a:gd name="T84" fmla="*/ 394 w 875"/>
              <a:gd name="T85" fmla="*/ 84 h 688"/>
              <a:gd name="T86" fmla="*/ 317 w 875"/>
              <a:gd name="T87" fmla="*/ 102 h 688"/>
              <a:gd name="T88" fmla="*/ 170 w 875"/>
              <a:gd name="T89" fmla="*/ 168 h 688"/>
              <a:gd name="T90" fmla="*/ 147 w 875"/>
              <a:gd name="T91" fmla="*/ 177 h 688"/>
              <a:gd name="T92" fmla="*/ 155 w 875"/>
              <a:gd name="T93" fmla="*/ 317 h 688"/>
              <a:gd name="T94" fmla="*/ 129 w 875"/>
              <a:gd name="T95" fmla="*/ 444 h 688"/>
              <a:gd name="T96" fmla="*/ 93 w 875"/>
              <a:gd name="T97" fmla="*/ 526 h 688"/>
              <a:gd name="T98" fmla="*/ 181 w 875"/>
              <a:gd name="T99" fmla="*/ 472 h 688"/>
              <a:gd name="T100" fmla="*/ 241 w 875"/>
              <a:gd name="T101" fmla="*/ 444 h 688"/>
              <a:gd name="T102" fmla="*/ 317 w 875"/>
              <a:gd name="T103" fmla="*/ 429 h 6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875" h="688">
                <a:moveTo>
                  <a:pt x="347" y="688"/>
                </a:moveTo>
                <a:lnTo>
                  <a:pt x="375" y="597"/>
                </a:lnTo>
                <a:lnTo>
                  <a:pt x="375" y="597"/>
                </a:lnTo>
                <a:lnTo>
                  <a:pt x="377" y="593"/>
                </a:lnTo>
                <a:lnTo>
                  <a:pt x="377" y="591"/>
                </a:lnTo>
                <a:lnTo>
                  <a:pt x="377" y="591"/>
                </a:lnTo>
                <a:lnTo>
                  <a:pt x="379" y="578"/>
                </a:lnTo>
                <a:lnTo>
                  <a:pt x="379" y="567"/>
                </a:lnTo>
                <a:lnTo>
                  <a:pt x="375" y="556"/>
                </a:lnTo>
                <a:lnTo>
                  <a:pt x="371" y="547"/>
                </a:lnTo>
                <a:lnTo>
                  <a:pt x="366" y="537"/>
                </a:lnTo>
                <a:lnTo>
                  <a:pt x="356" y="528"/>
                </a:lnTo>
                <a:lnTo>
                  <a:pt x="347" y="521"/>
                </a:lnTo>
                <a:lnTo>
                  <a:pt x="334" y="515"/>
                </a:lnTo>
                <a:lnTo>
                  <a:pt x="334" y="515"/>
                </a:lnTo>
                <a:lnTo>
                  <a:pt x="326" y="513"/>
                </a:lnTo>
                <a:lnTo>
                  <a:pt x="317" y="511"/>
                </a:lnTo>
                <a:lnTo>
                  <a:pt x="317" y="511"/>
                </a:lnTo>
                <a:lnTo>
                  <a:pt x="300" y="513"/>
                </a:lnTo>
                <a:lnTo>
                  <a:pt x="285" y="517"/>
                </a:lnTo>
                <a:lnTo>
                  <a:pt x="269" y="522"/>
                </a:lnTo>
                <a:lnTo>
                  <a:pt x="252" y="528"/>
                </a:lnTo>
                <a:lnTo>
                  <a:pt x="224" y="543"/>
                </a:lnTo>
                <a:lnTo>
                  <a:pt x="205" y="554"/>
                </a:lnTo>
                <a:lnTo>
                  <a:pt x="205" y="556"/>
                </a:lnTo>
                <a:lnTo>
                  <a:pt x="54" y="647"/>
                </a:lnTo>
                <a:lnTo>
                  <a:pt x="0" y="517"/>
                </a:lnTo>
                <a:lnTo>
                  <a:pt x="11" y="498"/>
                </a:lnTo>
                <a:lnTo>
                  <a:pt x="11" y="498"/>
                </a:lnTo>
                <a:lnTo>
                  <a:pt x="32" y="461"/>
                </a:lnTo>
                <a:lnTo>
                  <a:pt x="48" y="423"/>
                </a:lnTo>
                <a:lnTo>
                  <a:pt x="61" y="382"/>
                </a:lnTo>
                <a:lnTo>
                  <a:pt x="69" y="341"/>
                </a:lnTo>
                <a:lnTo>
                  <a:pt x="73" y="300"/>
                </a:lnTo>
                <a:lnTo>
                  <a:pt x="73" y="256"/>
                </a:lnTo>
                <a:lnTo>
                  <a:pt x="69" y="209"/>
                </a:lnTo>
                <a:lnTo>
                  <a:pt x="61" y="162"/>
                </a:lnTo>
                <a:lnTo>
                  <a:pt x="54" y="130"/>
                </a:lnTo>
                <a:lnTo>
                  <a:pt x="84" y="116"/>
                </a:lnTo>
                <a:lnTo>
                  <a:pt x="84" y="116"/>
                </a:lnTo>
                <a:lnTo>
                  <a:pt x="136" y="91"/>
                </a:lnTo>
                <a:lnTo>
                  <a:pt x="192" y="67"/>
                </a:lnTo>
                <a:lnTo>
                  <a:pt x="192" y="67"/>
                </a:lnTo>
                <a:lnTo>
                  <a:pt x="241" y="45"/>
                </a:lnTo>
                <a:lnTo>
                  <a:pt x="267" y="33"/>
                </a:lnTo>
                <a:lnTo>
                  <a:pt x="295" y="22"/>
                </a:lnTo>
                <a:lnTo>
                  <a:pt x="325" y="15"/>
                </a:lnTo>
                <a:lnTo>
                  <a:pt x="354" y="7"/>
                </a:lnTo>
                <a:lnTo>
                  <a:pt x="386" y="2"/>
                </a:lnTo>
                <a:lnTo>
                  <a:pt x="420" y="0"/>
                </a:lnTo>
                <a:lnTo>
                  <a:pt x="420" y="0"/>
                </a:lnTo>
                <a:lnTo>
                  <a:pt x="440" y="2"/>
                </a:lnTo>
                <a:lnTo>
                  <a:pt x="463" y="4"/>
                </a:lnTo>
                <a:lnTo>
                  <a:pt x="483" y="7"/>
                </a:lnTo>
                <a:lnTo>
                  <a:pt x="504" y="15"/>
                </a:lnTo>
                <a:lnTo>
                  <a:pt x="524" y="22"/>
                </a:lnTo>
                <a:lnTo>
                  <a:pt x="543" y="32"/>
                </a:lnTo>
                <a:lnTo>
                  <a:pt x="561" y="43"/>
                </a:lnTo>
                <a:lnTo>
                  <a:pt x="580" y="54"/>
                </a:lnTo>
                <a:lnTo>
                  <a:pt x="580" y="54"/>
                </a:lnTo>
                <a:lnTo>
                  <a:pt x="604" y="76"/>
                </a:lnTo>
                <a:lnTo>
                  <a:pt x="627" y="102"/>
                </a:lnTo>
                <a:lnTo>
                  <a:pt x="647" y="130"/>
                </a:lnTo>
                <a:lnTo>
                  <a:pt x="662" y="162"/>
                </a:lnTo>
                <a:lnTo>
                  <a:pt x="875" y="625"/>
                </a:lnTo>
                <a:lnTo>
                  <a:pt x="802" y="666"/>
                </a:lnTo>
                <a:lnTo>
                  <a:pt x="802" y="666"/>
                </a:lnTo>
                <a:lnTo>
                  <a:pt x="793" y="655"/>
                </a:lnTo>
                <a:lnTo>
                  <a:pt x="782" y="644"/>
                </a:lnTo>
                <a:lnTo>
                  <a:pt x="767" y="634"/>
                </a:lnTo>
                <a:lnTo>
                  <a:pt x="752" y="625"/>
                </a:lnTo>
                <a:lnTo>
                  <a:pt x="733" y="618"/>
                </a:lnTo>
                <a:lnTo>
                  <a:pt x="713" y="610"/>
                </a:lnTo>
                <a:lnTo>
                  <a:pt x="690" y="604"/>
                </a:lnTo>
                <a:lnTo>
                  <a:pt x="666" y="599"/>
                </a:lnTo>
                <a:lnTo>
                  <a:pt x="666" y="599"/>
                </a:lnTo>
                <a:lnTo>
                  <a:pt x="642" y="597"/>
                </a:lnTo>
                <a:lnTo>
                  <a:pt x="616" y="597"/>
                </a:lnTo>
                <a:lnTo>
                  <a:pt x="588" y="599"/>
                </a:lnTo>
                <a:lnTo>
                  <a:pt x="558" y="604"/>
                </a:lnTo>
                <a:lnTo>
                  <a:pt x="528" y="612"/>
                </a:lnTo>
                <a:lnTo>
                  <a:pt x="496" y="621"/>
                </a:lnTo>
                <a:lnTo>
                  <a:pt x="464" y="632"/>
                </a:lnTo>
                <a:lnTo>
                  <a:pt x="433" y="647"/>
                </a:lnTo>
                <a:lnTo>
                  <a:pt x="347" y="688"/>
                </a:lnTo>
                <a:close/>
                <a:moveTo>
                  <a:pt x="317" y="429"/>
                </a:moveTo>
                <a:lnTo>
                  <a:pt x="317" y="429"/>
                </a:lnTo>
                <a:lnTo>
                  <a:pt x="330" y="429"/>
                </a:lnTo>
                <a:lnTo>
                  <a:pt x="345" y="431"/>
                </a:lnTo>
                <a:lnTo>
                  <a:pt x="358" y="435"/>
                </a:lnTo>
                <a:lnTo>
                  <a:pt x="369" y="440"/>
                </a:lnTo>
                <a:lnTo>
                  <a:pt x="369" y="440"/>
                </a:lnTo>
                <a:lnTo>
                  <a:pt x="388" y="450"/>
                </a:lnTo>
                <a:lnTo>
                  <a:pt x="403" y="461"/>
                </a:lnTo>
                <a:lnTo>
                  <a:pt x="416" y="472"/>
                </a:lnTo>
                <a:lnTo>
                  <a:pt x="429" y="485"/>
                </a:lnTo>
                <a:lnTo>
                  <a:pt x="438" y="500"/>
                </a:lnTo>
                <a:lnTo>
                  <a:pt x="448" y="515"/>
                </a:lnTo>
                <a:lnTo>
                  <a:pt x="453" y="530"/>
                </a:lnTo>
                <a:lnTo>
                  <a:pt x="459" y="547"/>
                </a:lnTo>
                <a:lnTo>
                  <a:pt x="459" y="547"/>
                </a:lnTo>
                <a:lnTo>
                  <a:pt x="489" y="537"/>
                </a:lnTo>
                <a:lnTo>
                  <a:pt x="519" y="528"/>
                </a:lnTo>
                <a:lnTo>
                  <a:pt x="548" y="522"/>
                </a:lnTo>
                <a:lnTo>
                  <a:pt x="576" y="517"/>
                </a:lnTo>
                <a:lnTo>
                  <a:pt x="604" y="515"/>
                </a:lnTo>
                <a:lnTo>
                  <a:pt x="631" y="513"/>
                </a:lnTo>
                <a:lnTo>
                  <a:pt x="657" y="515"/>
                </a:lnTo>
                <a:lnTo>
                  <a:pt x="679" y="519"/>
                </a:lnTo>
                <a:lnTo>
                  <a:pt x="679" y="519"/>
                </a:lnTo>
                <a:lnTo>
                  <a:pt x="713" y="524"/>
                </a:lnTo>
                <a:lnTo>
                  <a:pt x="741" y="532"/>
                </a:lnTo>
                <a:lnTo>
                  <a:pt x="588" y="196"/>
                </a:lnTo>
                <a:lnTo>
                  <a:pt x="588" y="196"/>
                </a:lnTo>
                <a:lnTo>
                  <a:pt x="576" y="173"/>
                </a:lnTo>
                <a:lnTo>
                  <a:pt x="563" y="153"/>
                </a:lnTo>
                <a:lnTo>
                  <a:pt x="547" y="136"/>
                </a:lnTo>
                <a:lnTo>
                  <a:pt x="530" y="119"/>
                </a:lnTo>
                <a:lnTo>
                  <a:pt x="530" y="119"/>
                </a:lnTo>
                <a:lnTo>
                  <a:pt x="517" y="112"/>
                </a:lnTo>
                <a:lnTo>
                  <a:pt x="504" y="104"/>
                </a:lnTo>
                <a:lnTo>
                  <a:pt x="491" y="97"/>
                </a:lnTo>
                <a:lnTo>
                  <a:pt x="478" y="91"/>
                </a:lnTo>
                <a:lnTo>
                  <a:pt x="464" y="88"/>
                </a:lnTo>
                <a:lnTo>
                  <a:pt x="450" y="86"/>
                </a:lnTo>
                <a:lnTo>
                  <a:pt x="435" y="84"/>
                </a:lnTo>
                <a:lnTo>
                  <a:pt x="420" y="84"/>
                </a:lnTo>
                <a:lnTo>
                  <a:pt x="420" y="84"/>
                </a:lnTo>
                <a:lnTo>
                  <a:pt x="394" y="84"/>
                </a:lnTo>
                <a:lnTo>
                  <a:pt x="367" y="88"/>
                </a:lnTo>
                <a:lnTo>
                  <a:pt x="343" y="95"/>
                </a:lnTo>
                <a:lnTo>
                  <a:pt x="317" y="102"/>
                </a:lnTo>
                <a:lnTo>
                  <a:pt x="270" y="121"/>
                </a:lnTo>
                <a:lnTo>
                  <a:pt x="226" y="142"/>
                </a:lnTo>
                <a:lnTo>
                  <a:pt x="170" y="168"/>
                </a:lnTo>
                <a:lnTo>
                  <a:pt x="170" y="168"/>
                </a:lnTo>
                <a:lnTo>
                  <a:pt x="147" y="177"/>
                </a:lnTo>
                <a:lnTo>
                  <a:pt x="147" y="177"/>
                </a:lnTo>
                <a:lnTo>
                  <a:pt x="155" y="226"/>
                </a:lnTo>
                <a:lnTo>
                  <a:pt x="157" y="272"/>
                </a:lnTo>
                <a:lnTo>
                  <a:pt x="155" y="317"/>
                </a:lnTo>
                <a:lnTo>
                  <a:pt x="149" y="360"/>
                </a:lnTo>
                <a:lnTo>
                  <a:pt x="142" y="403"/>
                </a:lnTo>
                <a:lnTo>
                  <a:pt x="129" y="444"/>
                </a:lnTo>
                <a:lnTo>
                  <a:pt x="112" y="483"/>
                </a:lnTo>
                <a:lnTo>
                  <a:pt x="91" y="524"/>
                </a:lnTo>
                <a:lnTo>
                  <a:pt x="93" y="526"/>
                </a:lnTo>
                <a:lnTo>
                  <a:pt x="160" y="485"/>
                </a:lnTo>
                <a:lnTo>
                  <a:pt x="160" y="485"/>
                </a:lnTo>
                <a:lnTo>
                  <a:pt x="181" y="472"/>
                </a:lnTo>
                <a:lnTo>
                  <a:pt x="198" y="465"/>
                </a:lnTo>
                <a:lnTo>
                  <a:pt x="216" y="453"/>
                </a:lnTo>
                <a:lnTo>
                  <a:pt x="241" y="444"/>
                </a:lnTo>
                <a:lnTo>
                  <a:pt x="265" y="437"/>
                </a:lnTo>
                <a:lnTo>
                  <a:pt x="291" y="431"/>
                </a:lnTo>
                <a:lnTo>
                  <a:pt x="317" y="429"/>
                </a:lnTo>
                <a:lnTo>
                  <a:pt x="317" y="42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" name="ïś1îdê"/>
          <p:cNvSpPr>
            <a:spLocks/>
          </p:cNvSpPr>
          <p:nvPr/>
        </p:nvSpPr>
        <p:spPr bwMode="auto">
          <a:xfrm>
            <a:off x="6160025" y="2737884"/>
            <a:ext cx="687884" cy="885994"/>
          </a:xfrm>
          <a:custGeom>
            <a:avLst/>
            <a:gdLst>
              <a:gd name="T0" fmla="*/ 580 w 1250"/>
              <a:gd name="T1" fmla="*/ 1611 h 1611"/>
              <a:gd name="T2" fmla="*/ 556 w 1250"/>
              <a:gd name="T3" fmla="*/ 1594 h 1611"/>
              <a:gd name="T4" fmla="*/ 528 w 1250"/>
              <a:gd name="T5" fmla="*/ 1547 h 1611"/>
              <a:gd name="T6" fmla="*/ 9 w 1250"/>
              <a:gd name="T7" fmla="*/ 412 h 1611"/>
              <a:gd name="T8" fmla="*/ 1 w 1250"/>
              <a:gd name="T9" fmla="*/ 375 h 1611"/>
              <a:gd name="T10" fmla="*/ 0 w 1250"/>
              <a:gd name="T11" fmla="*/ 358 h 1611"/>
              <a:gd name="T12" fmla="*/ 5 w 1250"/>
              <a:gd name="T13" fmla="*/ 340 h 1611"/>
              <a:gd name="T14" fmla="*/ 16 w 1250"/>
              <a:gd name="T15" fmla="*/ 325 h 1611"/>
              <a:gd name="T16" fmla="*/ 121 w 1250"/>
              <a:gd name="T17" fmla="*/ 235 h 1611"/>
              <a:gd name="T18" fmla="*/ 192 w 1250"/>
              <a:gd name="T19" fmla="*/ 144 h 1611"/>
              <a:gd name="T20" fmla="*/ 218 w 1250"/>
              <a:gd name="T21" fmla="*/ 84 h 1611"/>
              <a:gd name="T22" fmla="*/ 233 w 1250"/>
              <a:gd name="T23" fmla="*/ 64 h 1611"/>
              <a:gd name="T24" fmla="*/ 270 w 1250"/>
              <a:gd name="T25" fmla="*/ 47 h 1611"/>
              <a:gd name="T26" fmla="*/ 360 w 1250"/>
              <a:gd name="T27" fmla="*/ 17 h 1611"/>
              <a:gd name="T28" fmla="*/ 446 w 1250"/>
              <a:gd name="T29" fmla="*/ 2 h 1611"/>
              <a:gd name="T30" fmla="*/ 498 w 1250"/>
              <a:gd name="T31" fmla="*/ 2 h 1611"/>
              <a:gd name="T32" fmla="*/ 556 w 1250"/>
              <a:gd name="T33" fmla="*/ 11 h 1611"/>
              <a:gd name="T34" fmla="*/ 640 w 1250"/>
              <a:gd name="T35" fmla="*/ 43 h 1611"/>
              <a:gd name="T36" fmla="*/ 699 w 1250"/>
              <a:gd name="T37" fmla="*/ 88 h 1611"/>
              <a:gd name="T38" fmla="*/ 722 w 1250"/>
              <a:gd name="T39" fmla="*/ 119 h 1611"/>
              <a:gd name="T40" fmla="*/ 1227 w 1250"/>
              <a:gd name="T41" fmla="*/ 1230 h 1611"/>
              <a:gd name="T42" fmla="*/ 1248 w 1250"/>
              <a:gd name="T43" fmla="*/ 1282 h 1611"/>
              <a:gd name="T44" fmla="*/ 1250 w 1250"/>
              <a:gd name="T45" fmla="*/ 1297 h 1611"/>
              <a:gd name="T46" fmla="*/ 1244 w 1250"/>
              <a:gd name="T47" fmla="*/ 1321 h 1611"/>
              <a:gd name="T48" fmla="*/ 1225 w 1250"/>
              <a:gd name="T49" fmla="*/ 1336 h 1611"/>
              <a:gd name="T50" fmla="*/ 1209 w 1250"/>
              <a:gd name="T51" fmla="*/ 1338 h 1611"/>
              <a:gd name="T52" fmla="*/ 1183 w 1250"/>
              <a:gd name="T53" fmla="*/ 1331 h 1611"/>
              <a:gd name="T54" fmla="*/ 1170 w 1250"/>
              <a:gd name="T55" fmla="*/ 1316 h 1611"/>
              <a:gd name="T56" fmla="*/ 1136 w 1250"/>
              <a:gd name="T57" fmla="*/ 1299 h 1611"/>
              <a:gd name="T58" fmla="*/ 1078 w 1250"/>
              <a:gd name="T59" fmla="*/ 1280 h 1611"/>
              <a:gd name="T60" fmla="*/ 1017 w 1250"/>
              <a:gd name="T61" fmla="*/ 1273 h 1611"/>
              <a:gd name="T62" fmla="*/ 938 w 1250"/>
              <a:gd name="T63" fmla="*/ 1282 h 1611"/>
              <a:gd name="T64" fmla="*/ 849 w 1250"/>
              <a:gd name="T65" fmla="*/ 1314 h 1611"/>
              <a:gd name="T66" fmla="*/ 733 w 1250"/>
              <a:gd name="T67" fmla="*/ 1383 h 1611"/>
              <a:gd name="T68" fmla="*/ 690 w 1250"/>
              <a:gd name="T69" fmla="*/ 1424 h 1611"/>
              <a:gd name="T70" fmla="*/ 656 w 1250"/>
              <a:gd name="T71" fmla="*/ 1471 h 1611"/>
              <a:gd name="T72" fmla="*/ 636 w 1250"/>
              <a:gd name="T73" fmla="*/ 1521 h 1611"/>
              <a:gd name="T74" fmla="*/ 628 w 1250"/>
              <a:gd name="T75" fmla="*/ 1553 h 1611"/>
              <a:gd name="T76" fmla="*/ 630 w 1250"/>
              <a:gd name="T77" fmla="*/ 1570 h 1611"/>
              <a:gd name="T78" fmla="*/ 627 w 1250"/>
              <a:gd name="T79" fmla="*/ 1590 h 1611"/>
              <a:gd name="T80" fmla="*/ 612 w 1250"/>
              <a:gd name="T81" fmla="*/ 1605 h 1611"/>
              <a:gd name="T82" fmla="*/ 597 w 1250"/>
              <a:gd name="T83" fmla="*/ 1611 h 1611"/>
              <a:gd name="T84" fmla="*/ 87 w 1250"/>
              <a:gd name="T85" fmla="*/ 383 h 1611"/>
              <a:gd name="T86" fmla="*/ 593 w 1250"/>
              <a:gd name="T87" fmla="*/ 1416 h 1611"/>
              <a:gd name="T88" fmla="*/ 668 w 1250"/>
              <a:gd name="T89" fmla="*/ 1329 h 1611"/>
              <a:gd name="T90" fmla="*/ 774 w 1250"/>
              <a:gd name="T91" fmla="*/ 1256 h 1611"/>
              <a:gd name="T92" fmla="*/ 871 w 1250"/>
              <a:gd name="T93" fmla="*/ 1217 h 1611"/>
              <a:gd name="T94" fmla="*/ 947 w 1250"/>
              <a:gd name="T95" fmla="*/ 1196 h 1611"/>
              <a:gd name="T96" fmla="*/ 1017 w 1250"/>
              <a:gd name="T97" fmla="*/ 1191 h 1611"/>
              <a:gd name="T98" fmla="*/ 1076 w 1250"/>
              <a:gd name="T99" fmla="*/ 1196 h 1611"/>
              <a:gd name="T100" fmla="*/ 655 w 1250"/>
              <a:gd name="T101" fmla="*/ 166 h 1611"/>
              <a:gd name="T102" fmla="*/ 645 w 1250"/>
              <a:gd name="T103" fmla="*/ 153 h 1611"/>
              <a:gd name="T104" fmla="*/ 610 w 1250"/>
              <a:gd name="T105" fmla="*/ 121 h 1611"/>
              <a:gd name="T106" fmla="*/ 556 w 1250"/>
              <a:gd name="T107" fmla="*/ 97 h 1611"/>
              <a:gd name="T108" fmla="*/ 509 w 1250"/>
              <a:gd name="T109" fmla="*/ 86 h 1611"/>
              <a:gd name="T110" fmla="*/ 436 w 1250"/>
              <a:gd name="T111" fmla="*/ 86 h 1611"/>
              <a:gd name="T112" fmla="*/ 350 w 1250"/>
              <a:gd name="T113" fmla="*/ 105 h 1611"/>
              <a:gd name="T114" fmla="*/ 291 w 1250"/>
              <a:gd name="T115" fmla="*/ 127 h 1611"/>
              <a:gd name="T116" fmla="*/ 238 w 1250"/>
              <a:gd name="T117" fmla="*/ 222 h 1611"/>
              <a:gd name="T118" fmla="*/ 156 w 1250"/>
              <a:gd name="T119" fmla="*/ 315 h 1611"/>
              <a:gd name="T120" fmla="*/ 85 w 1250"/>
              <a:gd name="T121" fmla="*/ 377 h 16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250" h="1611">
                <a:moveTo>
                  <a:pt x="589" y="1611"/>
                </a:moveTo>
                <a:lnTo>
                  <a:pt x="589" y="1611"/>
                </a:lnTo>
                <a:lnTo>
                  <a:pt x="580" y="1611"/>
                </a:lnTo>
                <a:lnTo>
                  <a:pt x="571" y="1607"/>
                </a:lnTo>
                <a:lnTo>
                  <a:pt x="563" y="1601"/>
                </a:lnTo>
                <a:lnTo>
                  <a:pt x="556" y="1594"/>
                </a:lnTo>
                <a:lnTo>
                  <a:pt x="556" y="1594"/>
                </a:lnTo>
                <a:lnTo>
                  <a:pt x="541" y="1570"/>
                </a:lnTo>
                <a:lnTo>
                  <a:pt x="528" y="1547"/>
                </a:lnTo>
                <a:lnTo>
                  <a:pt x="11" y="414"/>
                </a:lnTo>
                <a:lnTo>
                  <a:pt x="11" y="414"/>
                </a:lnTo>
                <a:lnTo>
                  <a:pt x="9" y="412"/>
                </a:lnTo>
                <a:lnTo>
                  <a:pt x="9" y="412"/>
                </a:lnTo>
                <a:lnTo>
                  <a:pt x="5" y="394"/>
                </a:lnTo>
                <a:lnTo>
                  <a:pt x="1" y="375"/>
                </a:lnTo>
                <a:lnTo>
                  <a:pt x="1" y="371"/>
                </a:lnTo>
                <a:lnTo>
                  <a:pt x="1" y="371"/>
                </a:lnTo>
                <a:lnTo>
                  <a:pt x="0" y="358"/>
                </a:lnTo>
                <a:lnTo>
                  <a:pt x="0" y="358"/>
                </a:lnTo>
                <a:lnTo>
                  <a:pt x="1" y="349"/>
                </a:lnTo>
                <a:lnTo>
                  <a:pt x="5" y="340"/>
                </a:lnTo>
                <a:lnTo>
                  <a:pt x="11" y="330"/>
                </a:lnTo>
                <a:lnTo>
                  <a:pt x="16" y="325"/>
                </a:lnTo>
                <a:lnTo>
                  <a:pt x="16" y="325"/>
                </a:lnTo>
                <a:lnTo>
                  <a:pt x="56" y="295"/>
                </a:lnTo>
                <a:lnTo>
                  <a:pt x="89" y="265"/>
                </a:lnTo>
                <a:lnTo>
                  <a:pt x="121" y="235"/>
                </a:lnTo>
                <a:lnTo>
                  <a:pt x="147" y="203"/>
                </a:lnTo>
                <a:lnTo>
                  <a:pt x="171" y="174"/>
                </a:lnTo>
                <a:lnTo>
                  <a:pt x="192" y="144"/>
                </a:lnTo>
                <a:lnTo>
                  <a:pt x="207" y="114"/>
                </a:lnTo>
                <a:lnTo>
                  <a:pt x="218" y="84"/>
                </a:lnTo>
                <a:lnTo>
                  <a:pt x="218" y="84"/>
                </a:lnTo>
                <a:lnTo>
                  <a:pt x="222" y="77"/>
                </a:lnTo>
                <a:lnTo>
                  <a:pt x="227" y="69"/>
                </a:lnTo>
                <a:lnTo>
                  <a:pt x="233" y="64"/>
                </a:lnTo>
                <a:lnTo>
                  <a:pt x="240" y="60"/>
                </a:lnTo>
                <a:lnTo>
                  <a:pt x="240" y="60"/>
                </a:lnTo>
                <a:lnTo>
                  <a:pt x="270" y="47"/>
                </a:lnTo>
                <a:lnTo>
                  <a:pt x="300" y="34"/>
                </a:lnTo>
                <a:lnTo>
                  <a:pt x="330" y="24"/>
                </a:lnTo>
                <a:lnTo>
                  <a:pt x="360" y="17"/>
                </a:lnTo>
                <a:lnTo>
                  <a:pt x="390" y="9"/>
                </a:lnTo>
                <a:lnTo>
                  <a:pt x="418" y="4"/>
                </a:lnTo>
                <a:lnTo>
                  <a:pt x="446" y="2"/>
                </a:lnTo>
                <a:lnTo>
                  <a:pt x="472" y="0"/>
                </a:lnTo>
                <a:lnTo>
                  <a:pt x="472" y="0"/>
                </a:lnTo>
                <a:lnTo>
                  <a:pt x="498" y="2"/>
                </a:lnTo>
                <a:lnTo>
                  <a:pt x="522" y="6"/>
                </a:lnTo>
                <a:lnTo>
                  <a:pt x="522" y="6"/>
                </a:lnTo>
                <a:lnTo>
                  <a:pt x="556" y="11"/>
                </a:lnTo>
                <a:lnTo>
                  <a:pt x="585" y="21"/>
                </a:lnTo>
                <a:lnTo>
                  <a:pt x="613" y="30"/>
                </a:lnTo>
                <a:lnTo>
                  <a:pt x="640" y="43"/>
                </a:lnTo>
                <a:lnTo>
                  <a:pt x="662" y="56"/>
                </a:lnTo>
                <a:lnTo>
                  <a:pt x="681" y="71"/>
                </a:lnTo>
                <a:lnTo>
                  <a:pt x="699" y="88"/>
                </a:lnTo>
                <a:lnTo>
                  <a:pt x="714" y="106"/>
                </a:lnTo>
                <a:lnTo>
                  <a:pt x="714" y="106"/>
                </a:lnTo>
                <a:lnTo>
                  <a:pt x="722" y="119"/>
                </a:lnTo>
                <a:lnTo>
                  <a:pt x="729" y="133"/>
                </a:lnTo>
                <a:lnTo>
                  <a:pt x="1227" y="1230"/>
                </a:lnTo>
                <a:lnTo>
                  <a:pt x="1227" y="1230"/>
                </a:lnTo>
                <a:lnTo>
                  <a:pt x="1239" y="1256"/>
                </a:lnTo>
                <a:lnTo>
                  <a:pt x="1248" y="1282"/>
                </a:lnTo>
                <a:lnTo>
                  <a:pt x="1248" y="1282"/>
                </a:lnTo>
                <a:lnTo>
                  <a:pt x="1250" y="1290"/>
                </a:lnTo>
                <a:lnTo>
                  <a:pt x="1250" y="1297"/>
                </a:lnTo>
                <a:lnTo>
                  <a:pt x="1250" y="1297"/>
                </a:lnTo>
                <a:lnTo>
                  <a:pt x="1250" y="1306"/>
                </a:lnTo>
                <a:lnTo>
                  <a:pt x="1248" y="1314"/>
                </a:lnTo>
                <a:lnTo>
                  <a:pt x="1244" y="1321"/>
                </a:lnTo>
                <a:lnTo>
                  <a:pt x="1239" y="1327"/>
                </a:lnTo>
                <a:lnTo>
                  <a:pt x="1233" y="1331"/>
                </a:lnTo>
                <a:lnTo>
                  <a:pt x="1225" y="1336"/>
                </a:lnTo>
                <a:lnTo>
                  <a:pt x="1218" y="1338"/>
                </a:lnTo>
                <a:lnTo>
                  <a:pt x="1209" y="1338"/>
                </a:lnTo>
                <a:lnTo>
                  <a:pt x="1209" y="1338"/>
                </a:lnTo>
                <a:lnTo>
                  <a:pt x="1201" y="1338"/>
                </a:lnTo>
                <a:lnTo>
                  <a:pt x="1192" y="1334"/>
                </a:lnTo>
                <a:lnTo>
                  <a:pt x="1183" y="1331"/>
                </a:lnTo>
                <a:lnTo>
                  <a:pt x="1177" y="1323"/>
                </a:lnTo>
                <a:lnTo>
                  <a:pt x="1177" y="1323"/>
                </a:lnTo>
                <a:lnTo>
                  <a:pt x="1170" y="1316"/>
                </a:lnTo>
                <a:lnTo>
                  <a:pt x="1162" y="1310"/>
                </a:lnTo>
                <a:lnTo>
                  <a:pt x="1149" y="1305"/>
                </a:lnTo>
                <a:lnTo>
                  <a:pt x="1136" y="1299"/>
                </a:lnTo>
                <a:lnTo>
                  <a:pt x="1136" y="1299"/>
                </a:lnTo>
                <a:lnTo>
                  <a:pt x="1106" y="1288"/>
                </a:lnTo>
                <a:lnTo>
                  <a:pt x="1078" y="1280"/>
                </a:lnTo>
                <a:lnTo>
                  <a:pt x="1048" y="1275"/>
                </a:lnTo>
                <a:lnTo>
                  <a:pt x="1017" y="1273"/>
                </a:lnTo>
                <a:lnTo>
                  <a:pt x="1017" y="1273"/>
                </a:lnTo>
                <a:lnTo>
                  <a:pt x="998" y="1273"/>
                </a:lnTo>
                <a:lnTo>
                  <a:pt x="979" y="1275"/>
                </a:lnTo>
                <a:lnTo>
                  <a:pt x="938" y="1282"/>
                </a:lnTo>
                <a:lnTo>
                  <a:pt x="895" y="1295"/>
                </a:lnTo>
                <a:lnTo>
                  <a:pt x="849" y="1314"/>
                </a:lnTo>
                <a:lnTo>
                  <a:pt x="849" y="1314"/>
                </a:lnTo>
                <a:lnTo>
                  <a:pt x="806" y="1334"/>
                </a:lnTo>
                <a:lnTo>
                  <a:pt x="768" y="1357"/>
                </a:lnTo>
                <a:lnTo>
                  <a:pt x="733" y="1383"/>
                </a:lnTo>
                <a:lnTo>
                  <a:pt x="718" y="1396"/>
                </a:lnTo>
                <a:lnTo>
                  <a:pt x="703" y="1409"/>
                </a:lnTo>
                <a:lnTo>
                  <a:pt x="690" y="1424"/>
                </a:lnTo>
                <a:lnTo>
                  <a:pt x="677" y="1439"/>
                </a:lnTo>
                <a:lnTo>
                  <a:pt x="666" y="1456"/>
                </a:lnTo>
                <a:lnTo>
                  <a:pt x="656" y="1471"/>
                </a:lnTo>
                <a:lnTo>
                  <a:pt x="649" y="1487"/>
                </a:lnTo>
                <a:lnTo>
                  <a:pt x="641" y="1504"/>
                </a:lnTo>
                <a:lnTo>
                  <a:pt x="636" y="1521"/>
                </a:lnTo>
                <a:lnTo>
                  <a:pt x="630" y="1538"/>
                </a:lnTo>
                <a:lnTo>
                  <a:pt x="630" y="1538"/>
                </a:lnTo>
                <a:lnTo>
                  <a:pt x="628" y="1553"/>
                </a:lnTo>
                <a:lnTo>
                  <a:pt x="630" y="1562"/>
                </a:lnTo>
                <a:lnTo>
                  <a:pt x="630" y="1562"/>
                </a:lnTo>
                <a:lnTo>
                  <a:pt x="630" y="1570"/>
                </a:lnTo>
                <a:lnTo>
                  <a:pt x="630" y="1577"/>
                </a:lnTo>
                <a:lnTo>
                  <a:pt x="628" y="1583"/>
                </a:lnTo>
                <a:lnTo>
                  <a:pt x="627" y="1590"/>
                </a:lnTo>
                <a:lnTo>
                  <a:pt x="623" y="1596"/>
                </a:lnTo>
                <a:lnTo>
                  <a:pt x="617" y="1599"/>
                </a:lnTo>
                <a:lnTo>
                  <a:pt x="612" y="1605"/>
                </a:lnTo>
                <a:lnTo>
                  <a:pt x="606" y="1609"/>
                </a:lnTo>
                <a:lnTo>
                  <a:pt x="606" y="1609"/>
                </a:lnTo>
                <a:lnTo>
                  <a:pt x="597" y="1611"/>
                </a:lnTo>
                <a:lnTo>
                  <a:pt x="589" y="1611"/>
                </a:lnTo>
                <a:lnTo>
                  <a:pt x="589" y="1611"/>
                </a:lnTo>
                <a:close/>
                <a:moveTo>
                  <a:pt x="87" y="383"/>
                </a:moveTo>
                <a:lnTo>
                  <a:pt x="574" y="1448"/>
                </a:lnTo>
                <a:lnTo>
                  <a:pt x="574" y="1448"/>
                </a:lnTo>
                <a:lnTo>
                  <a:pt x="593" y="1416"/>
                </a:lnTo>
                <a:lnTo>
                  <a:pt x="613" y="1385"/>
                </a:lnTo>
                <a:lnTo>
                  <a:pt x="640" y="1357"/>
                </a:lnTo>
                <a:lnTo>
                  <a:pt x="668" y="1329"/>
                </a:lnTo>
                <a:lnTo>
                  <a:pt x="699" y="1303"/>
                </a:lnTo>
                <a:lnTo>
                  <a:pt x="737" y="1278"/>
                </a:lnTo>
                <a:lnTo>
                  <a:pt x="774" y="1256"/>
                </a:lnTo>
                <a:lnTo>
                  <a:pt x="817" y="1237"/>
                </a:lnTo>
                <a:lnTo>
                  <a:pt x="817" y="1237"/>
                </a:lnTo>
                <a:lnTo>
                  <a:pt x="871" y="1217"/>
                </a:lnTo>
                <a:lnTo>
                  <a:pt x="897" y="1209"/>
                </a:lnTo>
                <a:lnTo>
                  <a:pt x="923" y="1202"/>
                </a:lnTo>
                <a:lnTo>
                  <a:pt x="947" y="1196"/>
                </a:lnTo>
                <a:lnTo>
                  <a:pt x="970" y="1193"/>
                </a:lnTo>
                <a:lnTo>
                  <a:pt x="994" y="1191"/>
                </a:lnTo>
                <a:lnTo>
                  <a:pt x="1017" y="1191"/>
                </a:lnTo>
                <a:lnTo>
                  <a:pt x="1017" y="1191"/>
                </a:lnTo>
                <a:lnTo>
                  <a:pt x="1046" y="1191"/>
                </a:lnTo>
                <a:lnTo>
                  <a:pt x="1076" y="1196"/>
                </a:lnTo>
                <a:lnTo>
                  <a:pt x="1102" y="1202"/>
                </a:lnTo>
                <a:lnTo>
                  <a:pt x="1128" y="1209"/>
                </a:lnTo>
                <a:lnTo>
                  <a:pt x="655" y="166"/>
                </a:lnTo>
                <a:lnTo>
                  <a:pt x="655" y="166"/>
                </a:lnTo>
                <a:lnTo>
                  <a:pt x="645" y="153"/>
                </a:lnTo>
                <a:lnTo>
                  <a:pt x="645" y="153"/>
                </a:lnTo>
                <a:lnTo>
                  <a:pt x="636" y="142"/>
                </a:lnTo>
                <a:lnTo>
                  <a:pt x="625" y="131"/>
                </a:lnTo>
                <a:lnTo>
                  <a:pt x="610" y="121"/>
                </a:lnTo>
                <a:lnTo>
                  <a:pt x="595" y="112"/>
                </a:lnTo>
                <a:lnTo>
                  <a:pt x="576" y="105"/>
                </a:lnTo>
                <a:lnTo>
                  <a:pt x="556" y="97"/>
                </a:lnTo>
                <a:lnTo>
                  <a:pt x="533" y="91"/>
                </a:lnTo>
                <a:lnTo>
                  <a:pt x="509" y="86"/>
                </a:lnTo>
                <a:lnTo>
                  <a:pt x="509" y="86"/>
                </a:lnTo>
                <a:lnTo>
                  <a:pt x="487" y="84"/>
                </a:lnTo>
                <a:lnTo>
                  <a:pt x="462" y="84"/>
                </a:lnTo>
                <a:lnTo>
                  <a:pt x="436" y="86"/>
                </a:lnTo>
                <a:lnTo>
                  <a:pt x="408" y="90"/>
                </a:lnTo>
                <a:lnTo>
                  <a:pt x="380" y="95"/>
                </a:lnTo>
                <a:lnTo>
                  <a:pt x="350" y="105"/>
                </a:lnTo>
                <a:lnTo>
                  <a:pt x="321" y="116"/>
                </a:lnTo>
                <a:lnTo>
                  <a:pt x="291" y="127"/>
                </a:lnTo>
                <a:lnTo>
                  <a:pt x="291" y="127"/>
                </a:lnTo>
                <a:lnTo>
                  <a:pt x="278" y="159"/>
                </a:lnTo>
                <a:lnTo>
                  <a:pt x="259" y="190"/>
                </a:lnTo>
                <a:lnTo>
                  <a:pt x="238" y="222"/>
                </a:lnTo>
                <a:lnTo>
                  <a:pt x="214" y="254"/>
                </a:lnTo>
                <a:lnTo>
                  <a:pt x="186" y="286"/>
                </a:lnTo>
                <a:lnTo>
                  <a:pt x="156" y="315"/>
                </a:lnTo>
                <a:lnTo>
                  <a:pt x="123" y="347"/>
                </a:lnTo>
                <a:lnTo>
                  <a:pt x="85" y="377"/>
                </a:lnTo>
                <a:lnTo>
                  <a:pt x="85" y="377"/>
                </a:lnTo>
                <a:lnTo>
                  <a:pt x="87" y="383"/>
                </a:lnTo>
                <a:lnTo>
                  <a:pt x="87" y="38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" name="î$ḷíde"/>
          <p:cNvSpPr>
            <a:spLocks/>
          </p:cNvSpPr>
          <p:nvPr/>
        </p:nvSpPr>
        <p:spPr bwMode="auto">
          <a:xfrm>
            <a:off x="6483605" y="3415862"/>
            <a:ext cx="354398" cy="334586"/>
          </a:xfrm>
          <a:custGeom>
            <a:avLst/>
            <a:gdLst>
              <a:gd name="T0" fmla="*/ 644 w 644"/>
              <a:gd name="T1" fmla="*/ 140 h 608"/>
              <a:gd name="T2" fmla="*/ 642 w 644"/>
              <a:gd name="T3" fmla="*/ 117 h 608"/>
              <a:gd name="T4" fmla="*/ 631 w 644"/>
              <a:gd name="T5" fmla="*/ 80 h 608"/>
              <a:gd name="T6" fmla="*/ 622 w 644"/>
              <a:gd name="T7" fmla="*/ 65 h 608"/>
              <a:gd name="T8" fmla="*/ 597 w 644"/>
              <a:gd name="T9" fmla="*/ 45 h 608"/>
              <a:gd name="T10" fmla="*/ 562 w 644"/>
              <a:gd name="T11" fmla="*/ 28 h 608"/>
              <a:gd name="T12" fmla="*/ 534 w 644"/>
              <a:gd name="T13" fmla="*/ 18 h 608"/>
              <a:gd name="T14" fmla="*/ 471 w 644"/>
              <a:gd name="T15" fmla="*/ 2 h 608"/>
              <a:gd name="T16" fmla="*/ 416 w 644"/>
              <a:gd name="T17" fmla="*/ 0 h 608"/>
              <a:gd name="T18" fmla="*/ 375 w 644"/>
              <a:gd name="T19" fmla="*/ 3 h 608"/>
              <a:gd name="T20" fmla="*/ 329 w 644"/>
              <a:gd name="T21" fmla="*/ 15 h 608"/>
              <a:gd name="T22" fmla="*/ 275 w 644"/>
              <a:gd name="T23" fmla="*/ 31 h 608"/>
              <a:gd name="T24" fmla="*/ 247 w 644"/>
              <a:gd name="T25" fmla="*/ 43 h 608"/>
              <a:gd name="T26" fmla="*/ 194 w 644"/>
              <a:gd name="T27" fmla="*/ 67 h 608"/>
              <a:gd name="T28" fmla="*/ 150 w 644"/>
              <a:gd name="T29" fmla="*/ 95 h 608"/>
              <a:gd name="T30" fmla="*/ 110 w 644"/>
              <a:gd name="T31" fmla="*/ 125 h 608"/>
              <a:gd name="T32" fmla="*/ 79 w 644"/>
              <a:gd name="T33" fmla="*/ 156 h 608"/>
              <a:gd name="T34" fmla="*/ 51 w 644"/>
              <a:gd name="T35" fmla="*/ 190 h 608"/>
              <a:gd name="T36" fmla="*/ 30 w 644"/>
              <a:gd name="T37" fmla="*/ 226 h 608"/>
              <a:gd name="T38" fmla="*/ 13 w 644"/>
              <a:gd name="T39" fmla="*/ 261 h 608"/>
              <a:gd name="T40" fmla="*/ 4 w 644"/>
              <a:gd name="T41" fmla="*/ 296 h 608"/>
              <a:gd name="T42" fmla="*/ 0 w 644"/>
              <a:gd name="T43" fmla="*/ 319 h 608"/>
              <a:gd name="T44" fmla="*/ 2 w 644"/>
              <a:gd name="T45" fmla="*/ 338 h 608"/>
              <a:gd name="T46" fmla="*/ 8 w 644"/>
              <a:gd name="T47" fmla="*/ 354 h 608"/>
              <a:gd name="T48" fmla="*/ 32 w 644"/>
              <a:gd name="T49" fmla="*/ 386 h 608"/>
              <a:gd name="T50" fmla="*/ 260 w 644"/>
              <a:gd name="T51" fmla="*/ 608 h 608"/>
              <a:gd name="T52" fmla="*/ 273 w 644"/>
              <a:gd name="T53" fmla="*/ 584 h 608"/>
              <a:gd name="T54" fmla="*/ 304 w 644"/>
              <a:gd name="T55" fmla="*/ 539 h 608"/>
              <a:gd name="T56" fmla="*/ 346 w 644"/>
              <a:gd name="T57" fmla="*/ 504 h 608"/>
              <a:gd name="T58" fmla="*/ 394 w 644"/>
              <a:gd name="T59" fmla="*/ 472 h 608"/>
              <a:gd name="T60" fmla="*/ 448 w 644"/>
              <a:gd name="T61" fmla="*/ 449 h 608"/>
              <a:gd name="T62" fmla="*/ 504 w 644"/>
              <a:gd name="T63" fmla="*/ 433 h 608"/>
              <a:gd name="T64" fmla="*/ 562 w 644"/>
              <a:gd name="T65" fmla="*/ 421 h 608"/>
              <a:gd name="T66" fmla="*/ 618 w 644"/>
              <a:gd name="T67" fmla="*/ 420 h 608"/>
              <a:gd name="T68" fmla="*/ 644 w 644"/>
              <a:gd name="T69" fmla="*/ 420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44" h="608">
                <a:moveTo>
                  <a:pt x="644" y="420"/>
                </a:moveTo>
                <a:lnTo>
                  <a:pt x="644" y="140"/>
                </a:lnTo>
                <a:lnTo>
                  <a:pt x="644" y="140"/>
                </a:lnTo>
                <a:lnTo>
                  <a:pt x="642" y="117"/>
                </a:lnTo>
                <a:lnTo>
                  <a:pt x="637" y="97"/>
                </a:lnTo>
                <a:lnTo>
                  <a:pt x="631" y="80"/>
                </a:lnTo>
                <a:lnTo>
                  <a:pt x="622" y="65"/>
                </a:lnTo>
                <a:lnTo>
                  <a:pt x="622" y="65"/>
                </a:lnTo>
                <a:lnTo>
                  <a:pt x="610" y="54"/>
                </a:lnTo>
                <a:lnTo>
                  <a:pt x="597" y="45"/>
                </a:lnTo>
                <a:lnTo>
                  <a:pt x="583" y="35"/>
                </a:lnTo>
                <a:lnTo>
                  <a:pt x="562" y="28"/>
                </a:lnTo>
                <a:lnTo>
                  <a:pt x="562" y="28"/>
                </a:lnTo>
                <a:lnTo>
                  <a:pt x="534" y="18"/>
                </a:lnTo>
                <a:lnTo>
                  <a:pt x="504" y="9"/>
                </a:lnTo>
                <a:lnTo>
                  <a:pt x="471" y="2"/>
                </a:lnTo>
                <a:lnTo>
                  <a:pt x="435" y="0"/>
                </a:lnTo>
                <a:lnTo>
                  <a:pt x="416" y="0"/>
                </a:lnTo>
                <a:lnTo>
                  <a:pt x="396" y="2"/>
                </a:lnTo>
                <a:lnTo>
                  <a:pt x="375" y="3"/>
                </a:lnTo>
                <a:lnTo>
                  <a:pt x="353" y="9"/>
                </a:lnTo>
                <a:lnTo>
                  <a:pt x="329" y="15"/>
                </a:lnTo>
                <a:lnTo>
                  <a:pt x="303" y="22"/>
                </a:lnTo>
                <a:lnTo>
                  <a:pt x="275" y="31"/>
                </a:lnTo>
                <a:lnTo>
                  <a:pt x="247" y="43"/>
                </a:lnTo>
                <a:lnTo>
                  <a:pt x="247" y="43"/>
                </a:lnTo>
                <a:lnTo>
                  <a:pt x="221" y="56"/>
                </a:lnTo>
                <a:lnTo>
                  <a:pt x="194" y="67"/>
                </a:lnTo>
                <a:lnTo>
                  <a:pt x="172" y="82"/>
                </a:lnTo>
                <a:lnTo>
                  <a:pt x="150" y="95"/>
                </a:lnTo>
                <a:lnTo>
                  <a:pt x="129" y="110"/>
                </a:lnTo>
                <a:lnTo>
                  <a:pt x="110" y="125"/>
                </a:lnTo>
                <a:lnTo>
                  <a:pt x="94" y="140"/>
                </a:lnTo>
                <a:lnTo>
                  <a:pt x="79" y="156"/>
                </a:lnTo>
                <a:lnTo>
                  <a:pt x="64" y="173"/>
                </a:lnTo>
                <a:lnTo>
                  <a:pt x="51" y="190"/>
                </a:lnTo>
                <a:lnTo>
                  <a:pt x="40" y="207"/>
                </a:lnTo>
                <a:lnTo>
                  <a:pt x="30" y="226"/>
                </a:lnTo>
                <a:lnTo>
                  <a:pt x="21" y="242"/>
                </a:lnTo>
                <a:lnTo>
                  <a:pt x="13" y="261"/>
                </a:lnTo>
                <a:lnTo>
                  <a:pt x="8" y="280"/>
                </a:lnTo>
                <a:lnTo>
                  <a:pt x="4" y="296"/>
                </a:lnTo>
                <a:lnTo>
                  <a:pt x="4" y="296"/>
                </a:lnTo>
                <a:lnTo>
                  <a:pt x="0" y="319"/>
                </a:lnTo>
                <a:lnTo>
                  <a:pt x="2" y="338"/>
                </a:lnTo>
                <a:lnTo>
                  <a:pt x="2" y="338"/>
                </a:lnTo>
                <a:lnTo>
                  <a:pt x="4" y="347"/>
                </a:lnTo>
                <a:lnTo>
                  <a:pt x="8" y="354"/>
                </a:lnTo>
                <a:lnTo>
                  <a:pt x="17" y="371"/>
                </a:lnTo>
                <a:lnTo>
                  <a:pt x="32" y="386"/>
                </a:lnTo>
                <a:lnTo>
                  <a:pt x="49" y="403"/>
                </a:lnTo>
                <a:lnTo>
                  <a:pt x="260" y="608"/>
                </a:lnTo>
                <a:lnTo>
                  <a:pt x="260" y="608"/>
                </a:lnTo>
                <a:lnTo>
                  <a:pt x="273" y="584"/>
                </a:lnTo>
                <a:lnTo>
                  <a:pt x="288" y="561"/>
                </a:lnTo>
                <a:lnTo>
                  <a:pt x="304" y="539"/>
                </a:lnTo>
                <a:lnTo>
                  <a:pt x="325" y="520"/>
                </a:lnTo>
                <a:lnTo>
                  <a:pt x="346" y="504"/>
                </a:lnTo>
                <a:lnTo>
                  <a:pt x="370" y="487"/>
                </a:lnTo>
                <a:lnTo>
                  <a:pt x="394" y="472"/>
                </a:lnTo>
                <a:lnTo>
                  <a:pt x="420" y="461"/>
                </a:lnTo>
                <a:lnTo>
                  <a:pt x="448" y="449"/>
                </a:lnTo>
                <a:lnTo>
                  <a:pt x="476" y="440"/>
                </a:lnTo>
                <a:lnTo>
                  <a:pt x="504" y="433"/>
                </a:lnTo>
                <a:lnTo>
                  <a:pt x="534" y="427"/>
                </a:lnTo>
                <a:lnTo>
                  <a:pt x="562" y="421"/>
                </a:lnTo>
                <a:lnTo>
                  <a:pt x="590" y="420"/>
                </a:lnTo>
                <a:lnTo>
                  <a:pt x="618" y="420"/>
                </a:lnTo>
                <a:lnTo>
                  <a:pt x="644" y="420"/>
                </a:lnTo>
                <a:lnTo>
                  <a:pt x="644" y="4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" name="îsľíḑe"/>
          <p:cNvSpPr>
            <a:spLocks/>
          </p:cNvSpPr>
          <p:nvPr/>
        </p:nvSpPr>
        <p:spPr bwMode="auto">
          <a:xfrm>
            <a:off x="6461593" y="3392750"/>
            <a:ext cx="399523" cy="380812"/>
          </a:xfrm>
          <a:custGeom>
            <a:avLst/>
            <a:gdLst>
              <a:gd name="T0" fmla="*/ 293 w 726"/>
              <a:gd name="T1" fmla="*/ 690 h 690"/>
              <a:gd name="T2" fmla="*/ 273 w 726"/>
              <a:gd name="T3" fmla="*/ 679 h 690"/>
              <a:gd name="T4" fmla="*/ 41 w 726"/>
              <a:gd name="T5" fmla="*/ 455 h 690"/>
              <a:gd name="T6" fmla="*/ 11 w 726"/>
              <a:gd name="T7" fmla="*/ 412 h 690"/>
              <a:gd name="T8" fmla="*/ 2 w 726"/>
              <a:gd name="T9" fmla="*/ 386 h 690"/>
              <a:gd name="T10" fmla="*/ 2 w 726"/>
              <a:gd name="T11" fmla="*/ 345 h 690"/>
              <a:gd name="T12" fmla="*/ 10 w 726"/>
              <a:gd name="T13" fmla="*/ 308 h 690"/>
              <a:gd name="T14" fmla="*/ 36 w 726"/>
              <a:gd name="T15" fmla="*/ 242 h 690"/>
              <a:gd name="T16" fmla="*/ 77 w 726"/>
              <a:gd name="T17" fmla="*/ 184 h 690"/>
              <a:gd name="T18" fmla="*/ 129 w 726"/>
              <a:gd name="T19" fmla="*/ 130 h 690"/>
              <a:gd name="T20" fmla="*/ 194 w 726"/>
              <a:gd name="T21" fmla="*/ 86 h 690"/>
              <a:gd name="T22" fmla="*/ 271 w 726"/>
              <a:gd name="T23" fmla="*/ 46 h 690"/>
              <a:gd name="T24" fmla="*/ 351 w 726"/>
              <a:gd name="T25" fmla="*/ 18 h 690"/>
              <a:gd name="T26" fmla="*/ 424 w 726"/>
              <a:gd name="T27" fmla="*/ 2 h 690"/>
              <a:gd name="T28" fmla="*/ 471 w 726"/>
              <a:gd name="T29" fmla="*/ 0 h 690"/>
              <a:gd name="T30" fmla="*/ 549 w 726"/>
              <a:gd name="T31" fmla="*/ 9 h 690"/>
              <a:gd name="T32" fmla="*/ 618 w 726"/>
              <a:gd name="T33" fmla="*/ 30 h 690"/>
              <a:gd name="T34" fmla="*/ 681 w 726"/>
              <a:gd name="T35" fmla="*/ 65 h 690"/>
              <a:gd name="T36" fmla="*/ 704 w 726"/>
              <a:gd name="T37" fmla="*/ 93 h 690"/>
              <a:gd name="T38" fmla="*/ 719 w 726"/>
              <a:gd name="T39" fmla="*/ 128 h 690"/>
              <a:gd name="T40" fmla="*/ 726 w 726"/>
              <a:gd name="T41" fmla="*/ 177 h 690"/>
              <a:gd name="T42" fmla="*/ 726 w 726"/>
              <a:gd name="T43" fmla="*/ 457 h 690"/>
              <a:gd name="T44" fmla="*/ 726 w 726"/>
              <a:gd name="T45" fmla="*/ 468 h 690"/>
              <a:gd name="T46" fmla="*/ 715 w 726"/>
              <a:gd name="T47" fmla="*/ 490 h 690"/>
              <a:gd name="T48" fmla="*/ 694 w 726"/>
              <a:gd name="T49" fmla="*/ 502 h 690"/>
              <a:gd name="T50" fmla="*/ 685 w 726"/>
              <a:gd name="T51" fmla="*/ 502 h 690"/>
              <a:gd name="T52" fmla="*/ 683 w 726"/>
              <a:gd name="T53" fmla="*/ 502 h 690"/>
              <a:gd name="T54" fmla="*/ 635 w 726"/>
              <a:gd name="T55" fmla="*/ 502 h 690"/>
              <a:gd name="T56" fmla="*/ 562 w 726"/>
              <a:gd name="T57" fmla="*/ 511 h 690"/>
              <a:gd name="T58" fmla="*/ 491 w 726"/>
              <a:gd name="T59" fmla="*/ 533 h 690"/>
              <a:gd name="T60" fmla="*/ 428 w 726"/>
              <a:gd name="T61" fmla="*/ 565 h 690"/>
              <a:gd name="T62" fmla="*/ 375 w 726"/>
              <a:gd name="T63" fmla="*/ 610 h 690"/>
              <a:gd name="T64" fmla="*/ 340 w 726"/>
              <a:gd name="T65" fmla="*/ 666 h 690"/>
              <a:gd name="T66" fmla="*/ 329 w 726"/>
              <a:gd name="T67" fmla="*/ 681 h 690"/>
              <a:gd name="T68" fmla="*/ 310 w 726"/>
              <a:gd name="T69" fmla="*/ 690 h 690"/>
              <a:gd name="T70" fmla="*/ 471 w 726"/>
              <a:gd name="T71" fmla="*/ 82 h 690"/>
              <a:gd name="T72" fmla="*/ 433 w 726"/>
              <a:gd name="T73" fmla="*/ 84 h 690"/>
              <a:gd name="T74" fmla="*/ 303 w 726"/>
              <a:gd name="T75" fmla="*/ 123 h 690"/>
              <a:gd name="T76" fmla="*/ 222 w 726"/>
              <a:gd name="T77" fmla="*/ 166 h 690"/>
              <a:gd name="T78" fmla="*/ 157 w 726"/>
              <a:gd name="T79" fmla="*/ 218 h 690"/>
              <a:gd name="T80" fmla="*/ 120 w 726"/>
              <a:gd name="T81" fmla="*/ 265 h 690"/>
              <a:gd name="T82" fmla="*/ 95 w 726"/>
              <a:gd name="T83" fmla="*/ 313 h 690"/>
              <a:gd name="T84" fmla="*/ 84 w 726"/>
              <a:gd name="T85" fmla="*/ 347 h 690"/>
              <a:gd name="T86" fmla="*/ 84 w 726"/>
              <a:gd name="T87" fmla="*/ 371 h 690"/>
              <a:gd name="T88" fmla="*/ 103 w 726"/>
              <a:gd name="T89" fmla="*/ 401 h 690"/>
              <a:gd name="T90" fmla="*/ 291 w 726"/>
              <a:gd name="T91" fmla="*/ 582 h 690"/>
              <a:gd name="T92" fmla="*/ 342 w 726"/>
              <a:gd name="T93" fmla="*/ 528 h 690"/>
              <a:gd name="T94" fmla="*/ 403 w 726"/>
              <a:gd name="T95" fmla="*/ 485 h 690"/>
              <a:gd name="T96" fmla="*/ 472 w 726"/>
              <a:gd name="T97" fmla="*/ 451 h 690"/>
              <a:gd name="T98" fmla="*/ 545 w 726"/>
              <a:gd name="T99" fmla="*/ 431 h 690"/>
              <a:gd name="T100" fmla="*/ 644 w 726"/>
              <a:gd name="T101" fmla="*/ 420 h 690"/>
              <a:gd name="T102" fmla="*/ 642 w 726"/>
              <a:gd name="T103" fmla="*/ 164 h 690"/>
              <a:gd name="T104" fmla="*/ 631 w 726"/>
              <a:gd name="T105" fmla="*/ 132 h 690"/>
              <a:gd name="T106" fmla="*/ 616 w 726"/>
              <a:gd name="T107" fmla="*/ 119 h 690"/>
              <a:gd name="T108" fmla="*/ 590 w 726"/>
              <a:gd name="T109" fmla="*/ 108 h 690"/>
              <a:gd name="T110" fmla="*/ 502 w 726"/>
              <a:gd name="T111" fmla="*/ 84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26" h="690">
                <a:moveTo>
                  <a:pt x="301" y="690"/>
                </a:moveTo>
                <a:lnTo>
                  <a:pt x="301" y="690"/>
                </a:lnTo>
                <a:lnTo>
                  <a:pt x="293" y="690"/>
                </a:lnTo>
                <a:lnTo>
                  <a:pt x="286" y="688"/>
                </a:lnTo>
                <a:lnTo>
                  <a:pt x="278" y="685"/>
                </a:lnTo>
                <a:lnTo>
                  <a:pt x="273" y="679"/>
                </a:lnTo>
                <a:lnTo>
                  <a:pt x="60" y="474"/>
                </a:lnTo>
                <a:lnTo>
                  <a:pt x="60" y="474"/>
                </a:lnTo>
                <a:lnTo>
                  <a:pt x="41" y="455"/>
                </a:lnTo>
                <a:lnTo>
                  <a:pt x="25" y="434"/>
                </a:lnTo>
                <a:lnTo>
                  <a:pt x="17" y="423"/>
                </a:lnTo>
                <a:lnTo>
                  <a:pt x="11" y="412"/>
                </a:lnTo>
                <a:lnTo>
                  <a:pt x="6" y="401"/>
                </a:lnTo>
                <a:lnTo>
                  <a:pt x="2" y="386"/>
                </a:lnTo>
                <a:lnTo>
                  <a:pt x="2" y="386"/>
                </a:lnTo>
                <a:lnTo>
                  <a:pt x="0" y="373"/>
                </a:lnTo>
                <a:lnTo>
                  <a:pt x="0" y="360"/>
                </a:lnTo>
                <a:lnTo>
                  <a:pt x="2" y="345"/>
                </a:lnTo>
                <a:lnTo>
                  <a:pt x="4" y="330"/>
                </a:lnTo>
                <a:lnTo>
                  <a:pt x="4" y="330"/>
                </a:lnTo>
                <a:lnTo>
                  <a:pt x="10" y="308"/>
                </a:lnTo>
                <a:lnTo>
                  <a:pt x="17" y="285"/>
                </a:lnTo>
                <a:lnTo>
                  <a:pt x="26" y="265"/>
                </a:lnTo>
                <a:lnTo>
                  <a:pt x="36" y="242"/>
                </a:lnTo>
                <a:lnTo>
                  <a:pt x="49" y="222"/>
                </a:lnTo>
                <a:lnTo>
                  <a:pt x="62" y="203"/>
                </a:lnTo>
                <a:lnTo>
                  <a:pt x="77" y="184"/>
                </a:lnTo>
                <a:lnTo>
                  <a:pt x="92" y="166"/>
                </a:lnTo>
                <a:lnTo>
                  <a:pt x="110" y="149"/>
                </a:lnTo>
                <a:lnTo>
                  <a:pt x="129" y="130"/>
                </a:lnTo>
                <a:lnTo>
                  <a:pt x="150" y="115"/>
                </a:lnTo>
                <a:lnTo>
                  <a:pt x="172" y="100"/>
                </a:lnTo>
                <a:lnTo>
                  <a:pt x="194" y="86"/>
                </a:lnTo>
                <a:lnTo>
                  <a:pt x="219" y="71"/>
                </a:lnTo>
                <a:lnTo>
                  <a:pt x="245" y="58"/>
                </a:lnTo>
                <a:lnTo>
                  <a:pt x="271" y="46"/>
                </a:lnTo>
                <a:lnTo>
                  <a:pt x="271" y="46"/>
                </a:lnTo>
                <a:lnTo>
                  <a:pt x="325" y="26"/>
                </a:lnTo>
                <a:lnTo>
                  <a:pt x="351" y="18"/>
                </a:lnTo>
                <a:lnTo>
                  <a:pt x="377" y="11"/>
                </a:lnTo>
                <a:lnTo>
                  <a:pt x="401" y="5"/>
                </a:lnTo>
                <a:lnTo>
                  <a:pt x="424" y="2"/>
                </a:lnTo>
                <a:lnTo>
                  <a:pt x="448" y="0"/>
                </a:lnTo>
                <a:lnTo>
                  <a:pt x="471" y="0"/>
                </a:lnTo>
                <a:lnTo>
                  <a:pt x="471" y="0"/>
                </a:lnTo>
                <a:lnTo>
                  <a:pt x="491" y="0"/>
                </a:lnTo>
                <a:lnTo>
                  <a:pt x="512" y="2"/>
                </a:lnTo>
                <a:lnTo>
                  <a:pt x="549" y="9"/>
                </a:lnTo>
                <a:lnTo>
                  <a:pt x="584" y="18"/>
                </a:lnTo>
                <a:lnTo>
                  <a:pt x="618" y="30"/>
                </a:lnTo>
                <a:lnTo>
                  <a:pt x="618" y="30"/>
                </a:lnTo>
                <a:lnTo>
                  <a:pt x="644" y="41"/>
                </a:lnTo>
                <a:lnTo>
                  <a:pt x="665" y="52"/>
                </a:lnTo>
                <a:lnTo>
                  <a:pt x="681" y="65"/>
                </a:lnTo>
                <a:lnTo>
                  <a:pt x="696" y="82"/>
                </a:lnTo>
                <a:lnTo>
                  <a:pt x="696" y="82"/>
                </a:lnTo>
                <a:lnTo>
                  <a:pt x="704" y="93"/>
                </a:lnTo>
                <a:lnTo>
                  <a:pt x="709" y="104"/>
                </a:lnTo>
                <a:lnTo>
                  <a:pt x="715" y="117"/>
                </a:lnTo>
                <a:lnTo>
                  <a:pt x="719" y="128"/>
                </a:lnTo>
                <a:lnTo>
                  <a:pt x="724" y="153"/>
                </a:lnTo>
                <a:lnTo>
                  <a:pt x="726" y="177"/>
                </a:lnTo>
                <a:lnTo>
                  <a:pt x="726" y="177"/>
                </a:lnTo>
                <a:lnTo>
                  <a:pt x="726" y="181"/>
                </a:lnTo>
                <a:lnTo>
                  <a:pt x="726" y="457"/>
                </a:lnTo>
                <a:lnTo>
                  <a:pt x="726" y="457"/>
                </a:lnTo>
                <a:lnTo>
                  <a:pt x="726" y="461"/>
                </a:lnTo>
                <a:lnTo>
                  <a:pt x="726" y="461"/>
                </a:lnTo>
                <a:lnTo>
                  <a:pt x="726" y="468"/>
                </a:lnTo>
                <a:lnTo>
                  <a:pt x="724" y="477"/>
                </a:lnTo>
                <a:lnTo>
                  <a:pt x="721" y="483"/>
                </a:lnTo>
                <a:lnTo>
                  <a:pt x="715" y="490"/>
                </a:lnTo>
                <a:lnTo>
                  <a:pt x="709" y="494"/>
                </a:lnTo>
                <a:lnTo>
                  <a:pt x="702" y="498"/>
                </a:lnTo>
                <a:lnTo>
                  <a:pt x="694" y="502"/>
                </a:lnTo>
                <a:lnTo>
                  <a:pt x="685" y="502"/>
                </a:lnTo>
                <a:lnTo>
                  <a:pt x="685" y="502"/>
                </a:lnTo>
                <a:lnTo>
                  <a:pt x="685" y="502"/>
                </a:lnTo>
                <a:lnTo>
                  <a:pt x="685" y="502"/>
                </a:lnTo>
                <a:lnTo>
                  <a:pt x="683" y="502"/>
                </a:lnTo>
                <a:lnTo>
                  <a:pt x="683" y="502"/>
                </a:lnTo>
                <a:lnTo>
                  <a:pt x="659" y="502"/>
                </a:lnTo>
                <a:lnTo>
                  <a:pt x="659" y="502"/>
                </a:lnTo>
                <a:lnTo>
                  <a:pt x="635" y="502"/>
                </a:lnTo>
                <a:lnTo>
                  <a:pt x="612" y="504"/>
                </a:lnTo>
                <a:lnTo>
                  <a:pt x="586" y="507"/>
                </a:lnTo>
                <a:lnTo>
                  <a:pt x="562" y="511"/>
                </a:lnTo>
                <a:lnTo>
                  <a:pt x="538" y="517"/>
                </a:lnTo>
                <a:lnTo>
                  <a:pt x="515" y="524"/>
                </a:lnTo>
                <a:lnTo>
                  <a:pt x="491" y="533"/>
                </a:lnTo>
                <a:lnTo>
                  <a:pt x="469" y="543"/>
                </a:lnTo>
                <a:lnTo>
                  <a:pt x="448" y="554"/>
                </a:lnTo>
                <a:lnTo>
                  <a:pt x="428" y="565"/>
                </a:lnTo>
                <a:lnTo>
                  <a:pt x="409" y="580"/>
                </a:lnTo>
                <a:lnTo>
                  <a:pt x="390" y="595"/>
                </a:lnTo>
                <a:lnTo>
                  <a:pt x="375" y="610"/>
                </a:lnTo>
                <a:lnTo>
                  <a:pt x="360" y="627"/>
                </a:lnTo>
                <a:lnTo>
                  <a:pt x="349" y="645"/>
                </a:lnTo>
                <a:lnTo>
                  <a:pt x="340" y="666"/>
                </a:lnTo>
                <a:lnTo>
                  <a:pt x="340" y="666"/>
                </a:lnTo>
                <a:lnTo>
                  <a:pt x="334" y="673"/>
                </a:lnTo>
                <a:lnTo>
                  <a:pt x="329" y="681"/>
                </a:lnTo>
                <a:lnTo>
                  <a:pt x="319" y="686"/>
                </a:lnTo>
                <a:lnTo>
                  <a:pt x="310" y="690"/>
                </a:lnTo>
                <a:lnTo>
                  <a:pt x="310" y="690"/>
                </a:lnTo>
                <a:lnTo>
                  <a:pt x="301" y="690"/>
                </a:lnTo>
                <a:lnTo>
                  <a:pt x="301" y="690"/>
                </a:lnTo>
                <a:close/>
                <a:moveTo>
                  <a:pt x="471" y="82"/>
                </a:moveTo>
                <a:lnTo>
                  <a:pt x="471" y="82"/>
                </a:lnTo>
                <a:lnTo>
                  <a:pt x="452" y="82"/>
                </a:lnTo>
                <a:lnTo>
                  <a:pt x="433" y="84"/>
                </a:lnTo>
                <a:lnTo>
                  <a:pt x="392" y="91"/>
                </a:lnTo>
                <a:lnTo>
                  <a:pt x="349" y="104"/>
                </a:lnTo>
                <a:lnTo>
                  <a:pt x="303" y="123"/>
                </a:lnTo>
                <a:lnTo>
                  <a:pt x="303" y="123"/>
                </a:lnTo>
                <a:lnTo>
                  <a:pt x="260" y="143"/>
                </a:lnTo>
                <a:lnTo>
                  <a:pt x="222" y="166"/>
                </a:lnTo>
                <a:lnTo>
                  <a:pt x="187" y="192"/>
                </a:lnTo>
                <a:lnTo>
                  <a:pt x="172" y="205"/>
                </a:lnTo>
                <a:lnTo>
                  <a:pt x="157" y="218"/>
                </a:lnTo>
                <a:lnTo>
                  <a:pt x="144" y="233"/>
                </a:lnTo>
                <a:lnTo>
                  <a:pt x="131" y="248"/>
                </a:lnTo>
                <a:lnTo>
                  <a:pt x="120" y="265"/>
                </a:lnTo>
                <a:lnTo>
                  <a:pt x="110" y="280"/>
                </a:lnTo>
                <a:lnTo>
                  <a:pt x="103" y="296"/>
                </a:lnTo>
                <a:lnTo>
                  <a:pt x="95" y="313"/>
                </a:lnTo>
                <a:lnTo>
                  <a:pt x="90" y="330"/>
                </a:lnTo>
                <a:lnTo>
                  <a:pt x="84" y="347"/>
                </a:lnTo>
                <a:lnTo>
                  <a:pt x="84" y="347"/>
                </a:lnTo>
                <a:lnTo>
                  <a:pt x="82" y="362"/>
                </a:lnTo>
                <a:lnTo>
                  <a:pt x="84" y="371"/>
                </a:lnTo>
                <a:lnTo>
                  <a:pt x="84" y="371"/>
                </a:lnTo>
                <a:lnTo>
                  <a:pt x="86" y="380"/>
                </a:lnTo>
                <a:lnTo>
                  <a:pt x="94" y="390"/>
                </a:lnTo>
                <a:lnTo>
                  <a:pt x="103" y="401"/>
                </a:lnTo>
                <a:lnTo>
                  <a:pt x="118" y="414"/>
                </a:lnTo>
                <a:lnTo>
                  <a:pt x="291" y="582"/>
                </a:lnTo>
                <a:lnTo>
                  <a:pt x="291" y="582"/>
                </a:lnTo>
                <a:lnTo>
                  <a:pt x="306" y="563"/>
                </a:lnTo>
                <a:lnTo>
                  <a:pt x="323" y="545"/>
                </a:lnTo>
                <a:lnTo>
                  <a:pt x="342" y="528"/>
                </a:lnTo>
                <a:lnTo>
                  <a:pt x="360" y="513"/>
                </a:lnTo>
                <a:lnTo>
                  <a:pt x="381" y="498"/>
                </a:lnTo>
                <a:lnTo>
                  <a:pt x="403" y="485"/>
                </a:lnTo>
                <a:lnTo>
                  <a:pt x="426" y="472"/>
                </a:lnTo>
                <a:lnTo>
                  <a:pt x="448" y="462"/>
                </a:lnTo>
                <a:lnTo>
                  <a:pt x="472" y="451"/>
                </a:lnTo>
                <a:lnTo>
                  <a:pt x="497" y="444"/>
                </a:lnTo>
                <a:lnTo>
                  <a:pt x="521" y="436"/>
                </a:lnTo>
                <a:lnTo>
                  <a:pt x="545" y="431"/>
                </a:lnTo>
                <a:lnTo>
                  <a:pt x="571" y="427"/>
                </a:lnTo>
                <a:lnTo>
                  <a:pt x="596" y="423"/>
                </a:lnTo>
                <a:lnTo>
                  <a:pt x="644" y="420"/>
                </a:lnTo>
                <a:lnTo>
                  <a:pt x="644" y="183"/>
                </a:lnTo>
                <a:lnTo>
                  <a:pt x="644" y="183"/>
                </a:lnTo>
                <a:lnTo>
                  <a:pt x="642" y="164"/>
                </a:lnTo>
                <a:lnTo>
                  <a:pt x="638" y="151"/>
                </a:lnTo>
                <a:lnTo>
                  <a:pt x="635" y="140"/>
                </a:lnTo>
                <a:lnTo>
                  <a:pt x="631" y="132"/>
                </a:lnTo>
                <a:lnTo>
                  <a:pt x="631" y="132"/>
                </a:lnTo>
                <a:lnTo>
                  <a:pt x="624" y="125"/>
                </a:lnTo>
                <a:lnTo>
                  <a:pt x="616" y="119"/>
                </a:lnTo>
                <a:lnTo>
                  <a:pt x="603" y="114"/>
                </a:lnTo>
                <a:lnTo>
                  <a:pt x="590" y="108"/>
                </a:lnTo>
                <a:lnTo>
                  <a:pt x="590" y="108"/>
                </a:lnTo>
                <a:lnTo>
                  <a:pt x="560" y="97"/>
                </a:lnTo>
                <a:lnTo>
                  <a:pt x="532" y="89"/>
                </a:lnTo>
                <a:lnTo>
                  <a:pt x="502" y="84"/>
                </a:lnTo>
                <a:lnTo>
                  <a:pt x="471" y="82"/>
                </a:lnTo>
                <a:lnTo>
                  <a:pt x="471" y="8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" name="íşľíḋè"/>
          <p:cNvSpPr>
            <a:spLocks/>
          </p:cNvSpPr>
          <p:nvPr/>
        </p:nvSpPr>
        <p:spPr bwMode="auto">
          <a:xfrm>
            <a:off x="6626685" y="3646991"/>
            <a:ext cx="211318" cy="190406"/>
          </a:xfrm>
          <a:custGeom>
            <a:avLst/>
            <a:gdLst>
              <a:gd name="T0" fmla="*/ 382 w 384"/>
              <a:gd name="T1" fmla="*/ 237 h 347"/>
              <a:gd name="T2" fmla="*/ 382 w 384"/>
              <a:gd name="T3" fmla="*/ 237 h 347"/>
              <a:gd name="T4" fmla="*/ 384 w 384"/>
              <a:gd name="T5" fmla="*/ 220 h 347"/>
              <a:gd name="T6" fmla="*/ 384 w 384"/>
              <a:gd name="T7" fmla="*/ 203 h 347"/>
              <a:gd name="T8" fmla="*/ 384 w 384"/>
              <a:gd name="T9" fmla="*/ 0 h 347"/>
              <a:gd name="T10" fmla="*/ 384 w 384"/>
              <a:gd name="T11" fmla="*/ 0 h 347"/>
              <a:gd name="T12" fmla="*/ 358 w 384"/>
              <a:gd name="T13" fmla="*/ 0 h 347"/>
              <a:gd name="T14" fmla="*/ 330 w 384"/>
              <a:gd name="T15" fmla="*/ 0 h 347"/>
              <a:gd name="T16" fmla="*/ 302 w 384"/>
              <a:gd name="T17" fmla="*/ 1 h 347"/>
              <a:gd name="T18" fmla="*/ 274 w 384"/>
              <a:gd name="T19" fmla="*/ 7 h 347"/>
              <a:gd name="T20" fmla="*/ 244 w 384"/>
              <a:gd name="T21" fmla="*/ 13 h 347"/>
              <a:gd name="T22" fmla="*/ 216 w 384"/>
              <a:gd name="T23" fmla="*/ 20 h 347"/>
              <a:gd name="T24" fmla="*/ 188 w 384"/>
              <a:gd name="T25" fmla="*/ 29 h 347"/>
              <a:gd name="T26" fmla="*/ 160 w 384"/>
              <a:gd name="T27" fmla="*/ 41 h 347"/>
              <a:gd name="T28" fmla="*/ 134 w 384"/>
              <a:gd name="T29" fmla="*/ 52 h 347"/>
              <a:gd name="T30" fmla="*/ 110 w 384"/>
              <a:gd name="T31" fmla="*/ 67 h 347"/>
              <a:gd name="T32" fmla="*/ 86 w 384"/>
              <a:gd name="T33" fmla="*/ 84 h 347"/>
              <a:gd name="T34" fmla="*/ 65 w 384"/>
              <a:gd name="T35" fmla="*/ 100 h 347"/>
              <a:gd name="T36" fmla="*/ 44 w 384"/>
              <a:gd name="T37" fmla="*/ 119 h 347"/>
              <a:gd name="T38" fmla="*/ 28 w 384"/>
              <a:gd name="T39" fmla="*/ 141 h 347"/>
              <a:gd name="T40" fmla="*/ 13 w 384"/>
              <a:gd name="T41" fmla="*/ 164 h 347"/>
              <a:gd name="T42" fmla="*/ 0 w 384"/>
              <a:gd name="T43" fmla="*/ 188 h 347"/>
              <a:gd name="T44" fmla="*/ 0 w 384"/>
              <a:gd name="T45" fmla="*/ 188 h 347"/>
              <a:gd name="T46" fmla="*/ 130 w 384"/>
              <a:gd name="T47" fmla="*/ 308 h 347"/>
              <a:gd name="T48" fmla="*/ 130 w 384"/>
              <a:gd name="T49" fmla="*/ 308 h 347"/>
              <a:gd name="T50" fmla="*/ 145 w 384"/>
              <a:gd name="T51" fmla="*/ 321 h 347"/>
              <a:gd name="T52" fmla="*/ 164 w 384"/>
              <a:gd name="T53" fmla="*/ 332 h 347"/>
              <a:gd name="T54" fmla="*/ 183 w 384"/>
              <a:gd name="T55" fmla="*/ 339 h 347"/>
              <a:gd name="T56" fmla="*/ 201 w 384"/>
              <a:gd name="T57" fmla="*/ 345 h 347"/>
              <a:gd name="T58" fmla="*/ 220 w 384"/>
              <a:gd name="T59" fmla="*/ 347 h 347"/>
              <a:gd name="T60" fmla="*/ 240 w 384"/>
              <a:gd name="T61" fmla="*/ 347 h 347"/>
              <a:gd name="T62" fmla="*/ 261 w 384"/>
              <a:gd name="T63" fmla="*/ 345 h 347"/>
              <a:gd name="T64" fmla="*/ 280 w 384"/>
              <a:gd name="T65" fmla="*/ 341 h 347"/>
              <a:gd name="T66" fmla="*/ 298 w 384"/>
              <a:gd name="T67" fmla="*/ 334 h 347"/>
              <a:gd name="T68" fmla="*/ 315 w 384"/>
              <a:gd name="T69" fmla="*/ 326 h 347"/>
              <a:gd name="T70" fmla="*/ 332 w 384"/>
              <a:gd name="T71" fmla="*/ 315 h 347"/>
              <a:gd name="T72" fmla="*/ 347 w 384"/>
              <a:gd name="T73" fmla="*/ 302 h 347"/>
              <a:gd name="T74" fmla="*/ 360 w 384"/>
              <a:gd name="T75" fmla="*/ 289 h 347"/>
              <a:gd name="T76" fmla="*/ 369 w 384"/>
              <a:gd name="T77" fmla="*/ 272 h 347"/>
              <a:gd name="T78" fmla="*/ 377 w 384"/>
              <a:gd name="T79" fmla="*/ 255 h 347"/>
              <a:gd name="T80" fmla="*/ 382 w 384"/>
              <a:gd name="T81" fmla="*/ 237 h 347"/>
              <a:gd name="T82" fmla="*/ 382 w 384"/>
              <a:gd name="T83" fmla="*/ 237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84" h="347">
                <a:moveTo>
                  <a:pt x="382" y="237"/>
                </a:moveTo>
                <a:lnTo>
                  <a:pt x="382" y="237"/>
                </a:lnTo>
                <a:lnTo>
                  <a:pt x="384" y="220"/>
                </a:lnTo>
                <a:lnTo>
                  <a:pt x="384" y="203"/>
                </a:lnTo>
                <a:lnTo>
                  <a:pt x="384" y="0"/>
                </a:lnTo>
                <a:lnTo>
                  <a:pt x="384" y="0"/>
                </a:lnTo>
                <a:lnTo>
                  <a:pt x="358" y="0"/>
                </a:lnTo>
                <a:lnTo>
                  <a:pt x="330" y="0"/>
                </a:lnTo>
                <a:lnTo>
                  <a:pt x="302" y="1"/>
                </a:lnTo>
                <a:lnTo>
                  <a:pt x="274" y="7"/>
                </a:lnTo>
                <a:lnTo>
                  <a:pt x="244" y="13"/>
                </a:lnTo>
                <a:lnTo>
                  <a:pt x="216" y="20"/>
                </a:lnTo>
                <a:lnTo>
                  <a:pt x="188" y="29"/>
                </a:lnTo>
                <a:lnTo>
                  <a:pt x="160" y="41"/>
                </a:lnTo>
                <a:lnTo>
                  <a:pt x="134" y="52"/>
                </a:lnTo>
                <a:lnTo>
                  <a:pt x="110" y="67"/>
                </a:lnTo>
                <a:lnTo>
                  <a:pt x="86" y="84"/>
                </a:lnTo>
                <a:lnTo>
                  <a:pt x="65" y="100"/>
                </a:lnTo>
                <a:lnTo>
                  <a:pt x="44" y="119"/>
                </a:lnTo>
                <a:lnTo>
                  <a:pt x="28" y="141"/>
                </a:lnTo>
                <a:lnTo>
                  <a:pt x="13" y="164"/>
                </a:lnTo>
                <a:lnTo>
                  <a:pt x="0" y="188"/>
                </a:lnTo>
                <a:lnTo>
                  <a:pt x="0" y="188"/>
                </a:lnTo>
                <a:lnTo>
                  <a:pt x="130" y="308"/>
                </a:lnTo>
                <a:lnTo>
                  <a:pt x="130" y="308"/>
                </a:lnTo>
                <a:lnTo>
                  <a:pt x="145" y="321"/>
                </a:lnTo>
                <a:lnTo>
                  <a:pt x="164" y="332"/>
                </a:lnTo>
                <a:lnTo>
                  <a:pt x="183" y="339"/>
                </a:lnTo>
                <a:lnTo>
                  <a:pt x="201" y="345"/>
                </a:lnTo>
                <a:lnTo>
                  <a:pt x="220" y="347"/>
                </a:lnTo>
                <a:lnTo>
                  <a:pt x="240" y="347"/>
                </a:lnTo>
                <a:lnTo>
                  <a:pt x="261" y="345"/>
                </a:lnTo>
                <a:lnTo>
                  <a:pt x="280" y="341"/>
                </a:lnTo>
                <a:lnTo>
                  <a:pt x="298" y="334"/>
                </a:lnTo>
                <a:lnTo>
                  <a:pt x="315" y="326"/>
                </a:lnTo>
                <a:lnTo>
                  <a:pt x="332" y="315"/>
                </a:lnTo>
                <a:lnTo>
                  <a:pt x="347" y="302"/>
                </a:lnTo>
                <a:lnTo>
                  <a:pt x="360" y="289"/>
                </a:lnTo>
                <a:lnTo>
                  <a:pt x="369" y="272"/>
                </a:lnTo>
                <a:lnTo>
                  <a:pt x="377" y="255"/>
                </a:lnTo>
                <a:lnTo>
                  <a:pt x="382" y="237"/>
                </a:lnTo>
                <a:lnTo>
                  <a:pt x="382" y="23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" name="ïṩ1îde"/>
          <p:cNvSpPr>
            <a:spLocks/>
          </p:cNvSpPr>
          <p:nvPr/>
        </p:nvSpPr>
        <p:spPr bwMode="auto">
          <a:xfrm>
            <a:off x="6603572" y="3622778"/>
            <a:ext cx="257544" cy="237732"/>
          </a:xfrm>
          <a:custGeom>
            <a:avLst/>
            <a:gdLst>
              <a:gd name="T0" fmla="*/ 274 w 466"/>
              <a:gd name="T1" fmla="*/ 431 h 431"/>
              <a:gd name="T2" fmla="*/ 255 w 466"/>
              <a:gd name="T3" fmla="*/ 431 h 431"/>
              <a:gd name="T4" fmla="*/ 218 w 466"/>
              <a:gd name="T5" fmla="*/ 423 h 431"/>
              <a:gd name="T6" fmla="*/ 184 w 466"/>
              <a:gd name="T7" fmla="*/ 410 h 431"/>
              <a:gd name="T8" fmla="*/ 155 w 466"/>
              <a:gd name="T9" fmla="*/ 392 h 431"/>
              <a:gd name="T10" fmla="*/ 141 w 466"/>
              <a:gd name="T11" fmla="*/ 380 h 431"/>
              <a:gd name="T12" fmla="*/ 15 w 466"/>
              <a:gd name="T13" fmla="*/ 263 h 431"/>
              <a:gd name="T14" fmla="*/ 2 w 466"/>
              <a:gd name="T15" fmla="*/ 240 h 431"/>
              <a:gd name="T16" fmla="*/ 3 w 466"/>
              <a:gd name="T17" fmla="*/ 216 h 431"/>
              <a:gd name="T18" fmla="*/ 16 w 466"/>
              <a:gd name="T19" fmla="*/ 190 h 431"/>
              <a:gd name="T20" fmla="*/ 50 w 466"/>
              <a:gd name="T21" fmla="*/ 142 h 431"/>
              <a:gd name="T22" fmla="*/ 91 w 466"/>
              <a:gd name="T23" fmla="*/ 100 h 431"/>
              <a:gd name="T24" fmla="*/ 141 w 466"/>
              <a:gd name="T25" fmla="*/ 67 h 431"/>
              <a:gd name="T26" fmla="*/ 196 w 466"/>
              <a:gd name="T27" fmla="*/ 41 h 431"/>
              <a:gd name="T28" fmla="*/ 253 w 466"/>
              <a:gd name="T29" fmla="*/ 20 h 431"/>
              <a:gd name="T30" fmla="*/ 313 w 466"/>
              <a:gd name="T31" fmla="*/ 7 h 431"/>
              <a:gd name="T32" fmla="*/ 371 w 466"/>
              <a:gd name="T33" fmla="*/ 2 h 431"/>
              <a:gd name="T34" fmla="*/ 399 w 466"/>
              <a:gd name="T35" fmla="*/ 0 h 431"/>
              <a:gd name="T36" fmla="*/ 427 w 466"/>
              <a:gd name="T37" fmla="*/ 2 h 431"/>
              <a:gd name="T38" fmla="*/ 444 w 466"/>
              <a:gd name="T39" fmla="*/ 5 h 431"/>
              <a:gd name="T40" fmla="*/ 455 w 466"/>
              <a:gd name="T41" fmla="*/ 15 h 431"/>
              <a:gd name="T42" fmla="*/ 464 w 466"/>
              <a:gd name="T43" fmla="*/ 28 h 431"/>
              <a:gd name="T44" fmla="*/ 466 w 466"/>
              <a:gd name="T45" fmla="*/ 43 h 431"/>
              <a:gd name="T46" fmla="*/ 466 w 466"/>
              <a:gd name="T47" fmla="*/ 246 h 431"/>
              <a:gd name="T48" fmla="*/ 464 w 466"/>
              <a:gd name="T49" fmla="*/ 287 h 431"/>
              <a:gd name="T50" fmla="*/ 461 w 466"/>
              <a:gd name="T51" fmla="*/ 302 h 431"/>
              <a:gd name="T52" fmla="*/ 449 w 466"/>
              <a:gd name="T53" fmla="*/ 332 h 431"/>
              <a:gd name="T54" fmla="*/ 433 w 466"/>
              <a:gd name="T55" fmla="*/ 358 h 431"/>
              <a:gd name="T56" fmla="*/ 410 w 466"/>
              <a:gd name="T57" fmla="*/ 380 h 431"/>
              <a:gd name="T58" fmla="*/ 384 w 466"/>
              <a:gd name="T59" fmla="*/ 399 h 431"/>
              <a:gd name="T60" fmla="*/ 356 w 466"/>
              <a:gd name="T61" fmla="*/ 414 h 431"/>
              <a:gd name="T62" fmla="*/ 324 w 466"/>
              <a:gd name="T63" fmla="*/ 425 h 431"/>
              <a:gd name="T64" fmla="*/ 291 w 466"/>
              <a:gd name="T65" fmla="*/ 431 h 431"/>
              <a:gd name="T66" fmla="*/ 274 w 466"/>
              <a:gd name="T67" fmla="*/ 431 h 431"/>
              <a:gd name="T68" fmla="*/ 93 w 466"/>
              <a:gd name="T69" fmla="*/ 222 h 431"/>
              <a:gd name="T70" fmla="*/ 199 w 466"/>
              <a:gd name="T71" fmla="*/ 321 h 431"/>
              <a:gd name="T72" fmla="*/ 218 w 466"/>
              <a:gd name="T73" fmla="*/ 336 h 431"/>
              <a:gd name="T74" fmla="*/ 238 w 466"/>
              <a:gd name="T75" fmla="*/ 343 h 431"/>
              <a:gd name="T76" fmla="*/ 274 w 466"/>
              <a:gd name="T77" fmla="*/ 349 h 431"/>
              <a:gd name="T78" fmla="*/ 291 w 466"/>
              <a:gd name="T79" fmla="*/ 347 h 431"/>
              <a:gd name="T80" fmla="*/ 326 w 466"/>
              <a:gd name="T81" fmla="*/ 337 h 431"/>
              <a:gd name="T82" fmla="*/ 356 w 466"/>
              <a:gd name="T83" fmla="*/ 319 h 431"/>
              <a:gd name="T84" fmla="*/ 378 w 466"/>
              <a:gd name="T85" fmla="*/ 289 h 431"/>
              <a:gd name="T86" fmla="*/ 384 w 466"/>
              <a:gd name="T87" fmla="*/ 272 h 431"/>
              <a:gd name="T88" fmla="*/ 384 w 466"/>
              <a:gd name="T89" fmla="*/ 250 h 431"/>
              <a:gd name="T90" fmla="*/ 384 w 466"/>
              <a:gd name="T91" fmla="*/ 246 h 431"/>
              <a:gd name="T92" fmla="*/ 384 w 466"/>
              <a:gd name="T93" fmla="*/ 84 h 431"/>
              <a:gd name="T94" fmla="*/ 298 w 466"/>
              <a:gd name="T95" fmla="*/ 95 h 431"/>
              <a:gd name="T96" fmla="*/ 237 w 466"/>
              <a:gd name="T97" fmla="*/ 114 h 431"/>
              <a:gd name="T98" fmla="*/ 197 w 466"/>
              <a:gd name="T99" fmla="*/ 130 h 431"/>
              <a:gd name="T100" fmla="*/ 160 w 466"/>
              <a:gd name="T101" fmla="*/ 153 h 431"/>
              <a:gd name="T102" fmla="*/ 128 w 466"/>
              <a:gd name="T103" fmla="*/ 177 h 431"/>
              <a:gd name="T104" fmla="*/ 102 w 466"/>
              <a:gd name="T105" fmla="*/ 207 h 431"/>
              <a:gd name="T106" fmla="*/ 93 w 466"/>
              <a:gd name="T107" fmla="*/ 222 h 4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66" h="431">
                <a:moveTo>
                  <a:pt x="274" y="431"/>
                </a:moveTo>
                <a:lnTo>
                  <a:pt x="274" y="431"/>
                </a:lnTo>
                <a:lnTo>
                  <a:pt x="274" y="431"/>
                </a:lnTo>
                <a:lnTo>
                  <a:pt x="255" y="431"/>
                </a:lnTo>
                <a:lnTo>
                  <a:pt x="237" y="429"/>
                </a:lnTo>
                <a:lnTo>
                  <a:pt x="218" y="423"/>
                </a:lnTo>
                <a:lnTo>
                  <a:pt x="201" y="418"/>
                </a:lnTo>
                <a:lnTo>
                  <a:pt x="184" y="410"/>
                </a:lnTo>
                <a:lnTo>
                  <a:pt x="169" y="403"/>
                </a:lnTo>
                <a:lnTo>
                  <a:pt x="155" y="392"/>
                </a:lnTo>
                <a:lnTo>
                  <a:pt x="141" y="380"/>
                </a:lnTo>
                <a:lnTo>
                  <a:pt x="141" y="380"/>
                </a:lnTo>
                <a:lnTo>
                  <a:pt x="15" y="263"/>
                </a:lnTo>
                <a:lnTo>
                  <a:pt x="15" y="263"/>
                </a:lnTo>
                <a:lnTo>
                  <a:pt x="5" y="252"/>
                </a:lnTo>
                <a:lnTo>
                  <a:pt x="2" y="240"/>
                </a:lnTo>
                <a:lnTo>
                  <a:pt x="0" y="229"/>
                </a:lnTo>
                <a:lnTo>
                  <a:pt x="3" y="216"/>
                </a:lnTo>
                <a:lnTo>
                  <a:pt x="3" y="216"/>
                </a:lnTo>
                <a:lnTo>
                  <a:pt x="16" y="190"/>
                </a:lnTo>
                <a:lnTo>
                  <a:pt x="31" y="164"/>
                </a:lnTo>
                <a:lnTo>
                  <a:pt x="50" y="142"/>
                </a:lnTo>
                <a:lnTo>
                  <a:pt x="71" y="119"/>
                </a:lnTo>
                <a:lnTo>
                  <a:pt x="91" y="100"/>
                </a:lnTo>
                <a:lnTo>
                  <a:pt x="115" y="84"/>
                </a:lnTo>
                <a:lnTo>
                  <a:pt x="141" y="67"/>
                </a:lnTo>
                <a:lnTo>
                  <a:pt x="168" y="52"/>
                </a:lnTo>
                <a:lnTo>
                  <a:pt x="196" y="41"/>
                </a:lnTo>
                <a:lnTo>
                  <a:pt x="225" y="30"/>
                </a:lnTo>
                <a:lnTo>
                  <a:pt x="253" y="20"/>
                </a:lnTo>
                <a:lnTo>
                  <a:pt x="283" y="13"/>
                </a:lnTo>
                <a:lnTo>
                  <a:pt x="313" y="7"/>
                </a:lnTo>
                <a:lnTo>
                  <a:pt x="343" y="3"/>
                </a:lnTo>
                <a:lnTo>
                  <a:pt x="371" y="2"/>
                </a:lnTo>
                <a:lnTo>
                  <a:pt x="399" y="0"/>
                </a:lnTo>
                <a:lnTo>
                  <a:pt x="399" y="0"/>
                </a:lnTo>
                <a:lnTo>
                  <a:pt x="427" y="2"/>
                </a:lnTo>
                <a:lnTo>
                  <a:pt x="427" y="2"/>
                </a:lnTo>
                <a:lnTo>
                  <a:pt x="436" y="3"/>
                </a:lnTo>
                <a:lnTo>
                  <a:pt x="444" y="5"/>
                </a:lnTo>
                <a:lnTo>
                  <a:pt x="449" y="9"/>
                </a:lnTo>
                <a:lnTo>
                  <a:pt x="455" y="15"/>
                </a:lnTo>
                <a:lnTo>
                  <a:pt x="461" y="20"/>
                </a:lnTo>
                <a:lnTo>
                  <a:pt x="464" y="28"/>
                </a:lnTo>
                <a:lnTo>
                  <a:pt x="466" y="35"/>
                </a:lnTo>
                <a:lnTo>
                  <a:pt x="466" y="43"/>
                </a:lnTo>
                <a:lnTo>
                  <a:pt x="466" y="246"/>
                </a:lnTo>
                <a:lnTo>
                  <a:pt x="466" y="246"/>
                </a:lnTo>
                <a:lnTo>
                  <a:pt x="466" y="267"/>
                </a:lnTo>
                <a:lnTo>
                  <a:pt x="464" y="287"/>
                </a:lnTo>
                <a:lnTo>
                  <a:pt x="464" y="287"/>
                </a:lnTo>
                <a:lnTo>
                  <a:pt x="461" y="302"/>
                </a:lnTo>
                <a:lnTo>
                  <a:pt x="455" y="317"/>
                </a:lnTo>
                <a:lnTo>
                  <a:pt x="449" y="332"/>
                </a:lnTo>
                <a:lnTo>
                  <a:pt x="442" y="345"/>
                </a:lnTo>
                <a:lnTo>
                  <a:pt x="433" y="358"/>
                </a:lnTo>
                <a:lnTo>
                  <a:pt x="421" y="369"/>
                </a:lnTo>
                <a:lnTo>
                  <a:pt x="410" y="380"/>
                </a:lnTo>
                <a:lnTo>
                  <a:pt x="397" y="390"/>
                </a:lnTo>
                <a:lnTo>
                  <a:pt x="384" y="399"/>
                </a:lnTo>
                <a:lnTo>
                  <a:pt x="371" y="408"/>
                </a:lnTo>
                <a:lnTo>
                  <a:pt x="356" y="414"/>
                </a:lnTo>
                <a:lnTo>
                  <a:pt x="341" y="420"/>
                </a:lnTo>
                <a:lnTo>
                  <a:pt x="324" y="425"/>
                </a:lnTo>
                <a:lnTo>
                  <a:pt x="308" y="429"/>
                </a:lnTo>
                <a:lnTo>
                  <a:pt x="291" y="431"/>
                </a:lnTo>
                <a:lnTo>
                  <a:pt x="274" y="431"/>
                </a:lnTo>
                <a:lnTo>
                  <a:pt x="274" y="431"/>
                </a:lnTo>
                <a:close/>
                <a:moveTo>
                  <a:pt x="93" y="222"/>
                </a:moveTo>
                <a:lnTo>
                  <a:pt x="93" y="222"/>
                </a:lnTo>
                <a:lnTo>
                  <a:pt x="199" y="321"/>
                </a:lnTo>
                <a:lnTo>
                  <a:pt x="199" y="321"/>
                </a:lnTo>
                <a:lnTo>
                  <a:pt x="209" y="328"/>
                </a:lnTo>
                <a:lnTo>
                  <a:pt x="218" y="336"/>
                </a:lnTo>
                <a:lnTo>
                  <a:pt x="227" y="339"/>
                </a:lnTo>
                <a:lnTo>
                  <a:pt x="238" y="343"/>
                </a:lnTo>
                <a:lnTo>
                  <a:pt x="257" y="349"/>
                </a:lnTo>
                <a:lnTo>
                  <a:pt x="274" y="349"/>
                </a:lnTo>
                <a:lnTo>
                  <a:pt x="274" y="349"/>
                </a:lnTo>
                <a:lnTo>
                  <a:pt x="291" y="347"/>
                </a:lnTo>
                <a:lnTo>
                  <a:pt x="309" y="343"/>
                </a:lnTo>
                <a:lnTo>
                  <a:pt x="326" y="337"/>
                </a:lnTo>
                <a:lnTo>
                  <a:pt x="341" y="330"/>
                </a:lnTo>
                <a:lnTo>
                  <a:pt x="356" y="319"/>
                </a:lnTo>
                <a:lnTo>
                  <a:pt x="369" y="306"/>
                </a:lnTo>
                <a:lnTo>
                  <a:pt x="378" y="289"/>
                </a:lnTo>
                <a:lnTo>
                  <a:pt x="384" y="272"/>
                </a:lnTo>
                <a:lnTo>
                  <a:pt x="384" y="272"/>
                </a:lnTo>
                <a:lnTo>
                  <a:pt x="384" y="261"/>
                </a:lnTo>
                <a:lnTo>
                  <a:pt x="384" y="250"/>
                </a:lnTo>
                <a:lnTo>
                  <a:pt x="384" y="250"/>
                </a:lnTo>
                <a:lnTo>
                  <a:pt x="384" y="246"/>
                </a:lnTo>
                <a:lnTo>
                  <a:pt x="384" y="84"/>
                </a:lnTo>
                <a:lnTo>
                  <a:pt x="384" y="84"/>
                </a:lnTo>
                <a:lnTo>
                  <a:pt x="341" y="87"/>
                </a:lnTo>
                <a:lnTo>
                  <a:pt x="298" y="95"/>
                </a:lnTo>
                <a:lnTo>
                  <a:pt x="257" y="106"/>
                </a:lnTo>
                <a:lnTo>
                  <a:pt x="237" y="114"/>
                </a:lnTo>
                <a:lnTo>
                  <a:pt x="216" y="121"/>
                </a:lnTo>
                <a:lnTo>
                  <a:pt x="197" y="130"/>
                </a:lnTo>
                <a:lnTo>
                  <a:pt x="179" y="142"/>
                </a:lnTo>
                <a:lnTo>
                  <a:pt x="160" y="153"/>
                </a:lnTo>
                <a:lnTo>
                  <a:pt x="145" y="164"/>
                </a:lnTo>
                <a:lnTo>
                  <a:pt x="128" y="177"/>
                </a:lnTo>
                <a:lnTo>
                  <a:pt x="115" y="192"/>
                </a:lnTo>
                <a:lnTo>
                  <a:pt x="102" y="207"/>
                </a:lnTo>
                <a:lnTo>
                  <a:pt x="93" y="222"/>
                </a:lnTo>
                <a:lnTo>
                  <a:pt x="93" y="22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" name="ïşliďê"/>
          <p:cNvSpPr>
            <a:spLocks/>
          </p:cNvSpPr>
          <p:nvPr/>
        </p:nvSpPr>
        <p:spPr bwMode="auto">
          <a:xfrm>
            <a:off x="5447928" y="2259118"/>
            <a:ext cx="879391" cy="1777491"/>
          </a:xfrm>
          <a:custGeom>
            <a:avLst/>
            <a:gdLst>
              <a:gd name="T0" fmla="*/ 1018 w 1599"/>
              <a:gd name="T1" fmla="*/ 1488 h 3231"/>
              <a:gd name="T2" fmla="*/ 1295 w 1599"/>
              <a:gd name="T3" fmla="*/ 1303 h 3231"/>
              <a:gd name="T4" fmla="*/ 1449 w 1599"/>
              <a:gd name="T5" fmla="*/ 1187 h 3231"/>
              <a:gd name="T6" fmla="*/ 1597 w 1599"/>
              <a:gd name="T7" fmla="*/ 909 h 3231"/>
              <a:gd name="T8" fmla="*/ 1427 w 1599"/>
              <a:gd name="T9" fmla="*/ 782 h 3231"/>
              <a:gd name="T10" fmla="*/ 1242 w 1599"/>
              <a:gd name="T11" fmla="*/ 859 h 3231"/>
              <a:gd name="T12" fmla="*/ 1252 w 1599"/>
              <a:gd name="T13" fmla="*/ 405 h 3231"/>
              <a:gd name="T14" fmla="*/ 802 w 1599"/>
              <a:gd name="T15" fmla="*/ 19 h 3231"/>
              <a:gd name="T16" fmla="*/ 444 w 1599"/>
              <a:gd name="T17" fmla="*/ 36 h 3231"/>
              <a:gd name="T18" fmla="*/ 184 w 1599"/>
              <a:gd name="T19" fmla="*/ 247 h 3231"/>
              <a:gd name="T20" fmla="*/ 76 w 1599"/>
              <a:gd name="T21" fmla="*/ 596 h 3231"/>
              <a:gd name="T22" fmla="*/ 158 w 1599"/>
              <a:gd name="T23" fmla="*/ 924 h 3231"/>
              <a:gd name="T24" fmla="*/ 369 w 1599"/>
              <a:gd name="T25" fmla="*/ 1122 h 3231"/>
              <a:gd name="T26" fmla="*/ 93 w 1599"/>
              <a:gd name="T27" fmla="*/ 1437 h 3231"/>
              <a:gd name="T28" fmla="*/ 1 w 1599"/>
              <a:gd name="T29" fmla="*/ 1958 h 3231"/>
              <a:gd name="T30" fmla="*/ 125 w 1599"/>
              <a:gd name="T31" fmla="*/ 2563 h 3231"/>
              <a:gd name="T32" fmla="*/ 192 w 1599"/>
              <a:gd name="T33" fmla="*/ 2893 h 3231"/>
              <a:gd name="T34" fmla="*/ 380 w 1599"/>
              <a:gd name="T35" fmla="*/ 3210 h 3231"/>
              <a:gd name="T36" fmla="*/ 793 w 1599"/>
              <a:gd name="T37" fmla="*/ 3184 h 3231"/>
              <a:gd name="T38" fmla="*/ 996 w 1599"/>
              <a:gd name="T39" fmla="*/ 3068 h 3231"/>
              <a:gd name="T40" fmla="*/ 934 w 1599"/>
              <a:gd name="T41" fmla="*/ 2839 h 3231"/>
              <a:gd name="T42" fmla="*/ 804 w 1599"/>
              <a:gd name="T43" fmla="*/ 2673 h 3231"/>
              <a:gd name="T44" fmla="*/ 933 w 1599"/>
              <a:gd name="T45" fmla="*/ 2352 h 3231"/>
              <a:gd name="T46" fmla="*/ 712 w 1599"/>
              <a:gd name="T47" fmla="*/ 1846 h 3231"/>
              <a:gd name="T48" fmla="*/ 1071 w 1599"/>
              <a:gd name="T49" fmla="*/ 1577 h 3231"/>
              <a:gd name="T50" fmla="*/ 1449 w 1599"/>
              <a:gd name="T51" fmla="*/ 1447 h 3231"/>
              <a:gd name="T52" fmla="*/ 841 w 1599"/>
              <a:gd name="T53" fmla="*/ 2341 h 3231"/>
              <a:gd name="T54" fmla="*/ 750 w 1599"/>
              <a:gd name="T55" fmla="*/ 2606 h 3231"/>
              <a:gd name="T56" fmla="*/ 610 w 1599"/>
              <a:gd name="T57" fmla="*/ 2397 h 3231"/>
              <a:gd name="T58" fmla="*/ 492 w 1599"/>
              <a:gd name="T59" fmla="*/ 2219 h 3231"/>
              <a:gd name="T60" fmla="*/ 388 w 1599"/>
              <a:gd name="T61" fmla="*/ 1984 h 3231"/>
              <a:gd name="T62" fmla="*/ 539 w 1599"/>
              <a:gd name="T63" fmla="*/ 2790 h 3231"/>
              <a:gd name="T64" fmla="*/ 608 w 1599"/>
              <a:gd name="T65" fmla="*/ 2856 h 3231"/>
              <a:gd name="T66" fmla="*/ 830 w 1599"/>
              <a:gd name="T67" fmla="*/ 2858 h 3231"/>
              <a:gd name="T68" fmla="*/ 916 w 1599"/>
              <a:gd name="T69" fmla="*/ 3042 h 3231"/>
              <a:gd name="T70" fmla="*/ 608 w 1599"/>
              <a:gd name="T71" fmla="*/ 3137 h 3231"/>
              <a:gd name="T72" fmla="*/ 328 w 1599"/>
              <a:gd name="T73" fmla="*/ 2923 h 3231"/>
              <a:gd name="T74" fmla="*/ 99 w 1599"/>
              <a:gd name="T75" fmla="*/ 2098 h 3231"/>
              <a:gd name="T76" fmla="*/ 126 w 1599"/>
              <a:gd name="T77" fmla="*/ 1585 h 3231"/>
              <a:gd name="T78" fmla="*/ 347 w 1599"/>
              <a:gd name="T79" fmla="*/ 1241 h 3231"/>
              <a:gd name="T80" fmla="*/ 509 w 1599"/>
              <a:gd name="T81" fmla="*/ 1101 h 3231"/>
              <a:gd name="T82" fmla="*/ 294 w 1599"/>
              <a:gd name="T83" fmla="*/ 965 h 3231"/>
              <a:gd name="T84" fmla="*/ 166 w 1599"/>
              <a:gd name="T85" fmla="*/ 687 h 3231"/>
              <a:gd name="T86" fmla="*/ 227 w 1599"/>
              <a:gd name="T87" fmla="*/ 340 h 3231"/>
              <a:gd name="T88" fmla="*/ 410 w 1599"/>
              <a:gd name="T89" fmla="*/ 144 h 3231"/>
              <a:gd name="T90" fmla="*/ 645 w 1599"/>
              <a:gd name="T91" fmla="*/ 84 h 3231"/>
              <a:gd name="T92" fmla="*/ 1097 w 1599"/>
              <a:gd name="T93" fmla="*/ 303 h 3231"/>
              <a:gd name="T94" fmla="*/ 1209 w 1599"/>
              <a:gd name="T95" fmla="*/ 583 h 3231"/>
              <a:gd name="T96" fmla="*/ 1108 w 1599"/>
              <a:gd name="T97" fmla="*/ 907 h 3231"/>
              <a:gd name="T98" fmla="*/ 718 w 1599"/>
              <a:gd name="T99" fmla="*/ 1105 h 3231"/>
              <a:gd name="T100" fmla="*/ 554 w 1599"/>
              <a:gd name="T101" fmla="*/ 1161 h 3231"/>
              <a:gd name="T102" fmla="*/ 636 w 1599"/>
              <a:gd name="T103" fmla="*/ 1208 h 3231"/>
              <a:gd name="T104" fmla="*/ 1123 w 1599"/>
              <a:gd name="T105" fmla="*/ 1066 h 3231"/>
              <a:gd name="T106" fmla="*/ 1444 w 1599"/>
              <a:gd name="T107" fmla="*/ 866 h 3231"/>
              <a:gd name="T108" fmla="*/ 1509 w 1599"/>
              <a:gd name="T109" fmla="*/ 958 h 3231"/>
              <a:gd name="T110" fmla="*/ 1239 w 1599"/>
              <a:gd name="T111" fmla="*/ 1238 h 3231"/>
              <a:gd name="T112" fmla="*/ 683 w 1599"/>
              <a:gd name="T113" fmla="*/ 1426 h 3231"/>
              <a:gd name="T114" fmla="*/ 543 w 1599"/>
              <a:gd name="T115" fmla="*/ 1486 h 3231"/>
              <a:gd name="T116" fmla="*/ 668 w 1599"/>
              <a:gd name="T117" fmla="*/ 1514 h 3231"/>
              <a:gd name="T118" fmla="*/ 623 w 1599"/>
              <a:gd name="T119" fmla="*/ 1898 h 3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599" h="3231">
                <a:moveTo>
                  <a:pt x="1449" y="1447"/>
                </a:moveTo>
                <a:lnTo>
                  <a:pt x="1449" y="1447"/>
                </a:lnTo>
                <a:lnTo>
                  <a:pt x="1425" y="1456"/>
                </a:lnTo>
                <a:lnTo>
                  <a:pt x="1399" y="1463"/>
                </a:lnTo>
                <a:lnTo>
                  <a:pt x="1341" y="1477"/>
                </a:lnTo>
                <a:lnTo>
                  <a:pt x="1280" y="1486"/>
                </a:lnTo>
                <a:lnTo>
                  <a:pt x="1211" y="1491"/>
                </a:lnTo>
                <a:lnTo>
                  <a:pt x="1175" y="1493"/>
                </a:lnTo>
                <a:lnTo>
                  <a:pt x="1138" y="1493"/>
                </a:lnTo>
                <a:lnTo>
                  <a:pt x="1099" y="1493"/>
                </a:lnTo>
                <a:lnTo>
                  <a:pt x="1059" y="1491"/>
                </a:lnTo>
                <a:lnTo>
                  <a:pt x="1018" y="1488"/>
                </a:lnTo>
                <a:lnTo>
                  <a:pt x="975" y="1484"/>
                </a:lnTo>
                <a:lnTo>
                  <a:pt x="933" y="1477"/>
                </a:lnTo>
                <a:lnTo>
                  <a:pt x="890" y="1471"/>
                </a:lnTo>
                <a:lnTo>
                  <a:pt x="890" y="1471"/>
                </a:lnTo>
                <a:lnTo>
                  <a:pt x="955" y="1452"/>
                </a:lnTo>
                <a:lnTo>
                  <a:pt x="1017" y="1432"/>
                </a:lnTo>
                <a:lnTo>
                  <a:pt x="1074" y="1411"/>
                </a:lnTo>
                <a:lnTo>
                  <a:pt x="1127" y="1389"/>
                </a:lnTo>
                <a:lnTo>
                  <a:pt x="1175" y="1368"/>
                </a:lnTo>
                <a:lnTo>
                  <a:pt x="1218" y="1346"/>
                </a:lnTo>
                <a:lnTo>
                  <a:pt x="1259" y="1325"/>
                </a:lnTo>
                <a:lnTo>
                  <a:pt x="1295" y="1303"/>
                </a:lnTo>
                <a:lnTo>
                  <a:pt x="1295" y="1303"/>
                </a:lnTo>
                <a:lnTo>
                  <a:pt x="1347" y="1269"/>
                </a:lnTo>
                <a:lnTo>
                  <a:pt x="1347" y="1269"/>
                </a:lnTo>
                <a:lnTo>
                  <a:pt x="1373" y="1264"/>
                </a:lnTo>
                <a:lnTo>
                  <a:pt x="1373" y="1264"/>
                </a:lnTo>
                <a:lnTo>
                  <a:pt x="1373" y="1262"/>
                </a:lnTo>
                <a:lnTo>
                  <a:pt x="1369" y="1253"/>
                </a:lnTo>
                <a:lnTo>
                  <a:pt x="1369" y="1253"/>
                </a:lnTo>
                <a:lnTo>
                  <a:pt x="1371" y="1251"/>
                </a:lnTo>
                <a:lnTo>
                  <a:pt x="1371" y="1251"/>
                </a:lnTo>
                <a:lnTo>
                  <a:pt x="1412" y="1219"/>
                </a:lnTo>
                <a:lnTo>
                  <a:pt x="1449" y="1187"/>
                </a:lnTo>
                <a:lnTo>
                  <a:pt x="1483" y="1156"/>
                </a:lnTo>
                <a:lnTo>
                  <a:pt x="1511" y="1122"/>
                </a:lnTo>
                <a:lnTo>
                  <a:pt x="1537" y="1088"/>
                </a:lnTo>
                <a:lnTo>
                  <a:pt x="1560" y="1055"/>
                </a:lnTo>
                <a:lnTo>
                  <a:pt x="1576" y="1023"/>
                </a:lnTo>
                <a:lnTo>
                  <a:pt x="1588" y="991"/>
                </a:lnTo>
                <a:lnTo>
                  <a:pt x="1588" y="991"/>
                </a:lnTo>
                <a:lnTo>
                  <a:pt x="1591" y="980"/>
                </a:lnTo>
                <a:lnTo>
                  <a:pt x="1591" y="980"/>
                </a:lnTo>
                <a:lnTo>
                  <a:pt x="1597" y="956"/>
                </a:lnTo>
                <a:lnTo>
                  <a:pt x="1599" y="932"/>
                </a:lnTo>
                <a:lnTo>
                  <a:pt x="1597" y="909"/>
                </a:lnTo>
                <a:lnTo>
                  <a:pt x="1593" y="889"/>
                </a:lnTo>
                <a:lnTo>
                  <a:pt x="1586" y="868"/>
                </a:lnTo>
                <a:lnTo>
                  <a:pt x="1574" y="851"/>
                </a:lnTo>
                <a:lnTo>
                  <a:pt x="1561" y="835"/>
                </a:lnTo>
                <a:lnTo>
                  <a:pt x="1545" y="822"/>
                </a:lnTo>
                <a:lnTo>
                  <a:pt x="1545" y="822"/>
                </a:lnTo>
                <a:lnTo>
                  <a:pt x="1524" y="807"/>
                </a:lnTo>
                <a:lnTo>
                  <a:pt x="1504" y="795"/>
                </a:lnTo>
                <a:lnTo>
                  <a:pt x="1483" y="788"/>
                </a:lnTo>
                <a:lnTo>
                  <a:pt x="1464" y="784"/>
                </a:lnTo>
                <a:lnTo>
                  <a:pt x="1446" y="782"/>
                </a:lnTo>
                <a:lnTo>
                  <a:pt x="1427" y="782"/>
                </a:lnTo>
                <a:lnTo>
                  <a:pt x="1408" y="784"/>
                </a:lnTo>
                <a:lnTo>
                  <a:pt x="1392" y="788"/>
                </a:lnTo>
                <a:lnTo>
                  <a:pt x="1375" y="795"/>
                </a:lnTo>
                <a:lnTo>
                  <a:pt x="1358" y="803"/>
                </a:lnTo>
                <a:lnTo>
                  <a:pt x="1339" y="812"/>
                </a:lnTo>
                <a:lnTo>
                  <a:pt x="1323" y="823"/>
                </a:lnTo>
                <a:lnTo>
                  <a:pt x="1289" y="848"/>
                </a:lnTo>
                <a:lnTo>
                  <a:pt x="1255" y="874"/>
                </a:lnTo>
                <a:lnTo>
                  <a:pt x="1255" y="874"/>
                </a:lnTo>
                <a:lnTo>
                  <a:pt x="1220" y="900"/>
                </a:lnTo>
                <a:lnTo>
                  <a:pt x="1220" y="900"/>
                </a:lnTo>
                <a:lnTo>
                  <a:pt x="1242" y="859"/>
                </a:lnTo>
                <a:lnTo>
                  <a:pt x="1261" y="816"/>
                </a:lnTo>
                <a:lnTo>
                  <a:pt x="1276" y="771"/>
                </a:lnTo>
                <a:lnTo>
                  <a:pt x="1287" y="724"/>
                </a:lnTo>
                <a:lnTo>
                  <a:pt x="1293" y="678"/>
                </a:lnTo>
                <a:lnTo>
                  <a:pt x="1295" y="629"/>
                </a:lnTo>
                <a:lnTo>
                  <a:pt x="1293" y="579"/>
                </a:lnTo>
                <a:lnTo>
                  <a:pt x="1285" y="529"/>
                </a:lnTo>
                <a:lnTo>
                  <a:pt x="1285" y="529"/>
                </a:lnTo>
                <a:lnTo>
                  <a:pt x="1278" y="491"/>
                </a:lnTo>
                <a:lnTo>
                  <a:pt x="1268" y="454"/>
                </a:lnTo>
                <a:lnTo>
                  <a:pt x="1268" y="454"/>
                </a:lnTo>
                <a:lnTo>
                  <a:pt x="1252" y="405"/>
                </a:lnTo>
                <a:lnTo>
                  <a:pt x="1229" y="357"/>
                </a:lnTo>
                <a:lnTo>
                  <a:pt x="1205" y="312"/>
                </a:lnTo>
                <a:lnTo>
                  <a:pt x="1177" y="271"/>
                </a:lnTo>
                <a:lnTo>
                  <a:pt x="1145" y="230"/>
                </a:lnTo>
                <a:lnTo>
                  <a:pt x="1112" y="193"/>
                </a:lnTo>
                <a:lnTo>
                  <a:pt x="1073" y="159"/>
                </a:lnTo>
                <a:lnTo>
                  <a:pt x="1033" y="127"/>
                </a:lnTo>
                <a:lnTo>
                  <a:pt x="990" y="97"/>
                </a:lnTo>
                <a:lnTo>
                  <a:pt x="948" y="73"/>
                </a:lnTo>
                <a:lnTo>
                  <a:pt x="901" y="51"/>
                </a:lnTo>
                <a:lnTo>
                  <a:pt x="852" y="34"/>
                </a:lnTo>
                <a:lnTo>
                  <a:pt x="802" y="19"/>
                </a:lnTo>
                <a:lnTo>
                  <a:pt x="752" y="8"/>
                </a:lnTo>
                <a:lnTo>
                  <a:pt x="699" y="2"/>
                </a:lnTo>
                <a:lnTo>
                  <a:pt x="645" y="0"/>
                </a:lnTo>
                <a:lnTo>
                  <a:pt x="645" y="0"/>
                </a:lnTo>
                <a:lnTo>
                  <a:pt x="615" y="0"/>
                </a:lnTo>
                <a:lnTo>
                  <a:pt x="584" y="2"/>
                </a:lnTo>
                <a:lnTo>
                  <a:pt x="554" y="6"/>
                </a:lnTo>
                <a:lnTo>
                  <a:pt x="526" y="12"/>
                </a:lnTo>
                <a:lnTo>
                  <a:pt x="526" y="12"/>
                </a:lnTo>
                <a:lnTo>
                  <a:pt x="498" y="19"/>
                </a:lnTo>
                <a:lnTo>
                  <a:pt x="470" y="27"/>
                </a:lnTo>
                <a:lnTo>
                  <a:pt x="444" y="36"/>
                </a:lnTo>
                <a:lnTo>
                  <a:pt x="418" y="45"/>
                </a:lnTo>
                <a:lnTo>
                  <a:pt x="393" y="58"/>
                </a:lnTo>
                <a:lnTo>
                  <a:pt x="369" y="71"/>
                </a:lnTo>
                <a:lnTo>
                  <a:pt x="345" y="86"/>
                </a:lnTo>
                <a:lnTo>
                  <a:pt x="322" y="101"/>
                </a:lnTo>
                <a:lnTo>
                  <a:pt x="300" y="118"/>
                </a:lnTo>
                <a:lnTo>
                  <a:pt x="278" y="137"/>
                </a:lnTo>
                <a:lnTo>
                  <a:pt x="257" y="157"/>
                </a:lnTo>
                <a:lnTo>
                  <a:pt x="238" y="178"/>
                </a:lnTo>
                <a:lnTo>
                  <a:pt x="220" y="198"/>
                </a:lnTo>
                <a:lnTo>
                  <a:pt x="201" y="222"/>
                </a:lnTo>
                <a:lnTo>
                  <a:pt x="184" y="247"/>
                </a:lnTo>
                <a:lnTo>
                  <a:pt x="169" y="271"/>
                </a:lnTo>
                <a:lnTo>
                  <a:pt x="169" y="271"/>
                </a:lnTo>
                <a:lnTo>
                  <a:pt x="153" y="301"/>
                </a:lnTo>
                <a:lnTo>
                  <a:pt x="138" y="331"/>
                </a:lnTo>
                <a:lnTo>
                  <a:pt x="125" y="362"/>
                </a:lnTo>
                <a:lnTo>
                  <a:pt x="112" y="394"/>
                </a:lnTo>
                <a:lnTo>
                  <a:pt x="102" y="428"/>
                </a:lnTo>
                <a:lnTo>
                  <a:pt x="93" y="461"/>
                </a:lnTo>
                <a:lnTo>
                  <a:pt x="87" y="495"/>
                </a:lnTo>
                <a:lnTo>
                  <a:pt x="82" y="529"/>
                </a:lnTo>
                <a:lnTo>
                  <a:pt x="78" y="562"/>
                </a:lnTo>
                <a:lnTo>
                  <a:pt x="76" y="596"/>
                </a:lnTo>
                <a:lnTo>
                  <a:pt x="76" y="631"/>
                </a:lnTo>
                <a:lnTo>
                  <a:pt x="78" y="665"/>
                </a:lnTo>
                <a:lnTo>
                  <a:pt x="82" y="698"/>
                </a:lnTo>
                <a:lnTo>
                  <a:pt x="87" y="732"/>
                </a:lnTo>
                <a:lnTo>
                  <a:pt x="95" y="766"/>
                </a:lnTo>
                <a:lnTo>
                  <a:pt x="104" y="797"/>
                </a:lnTo>
                <a:lnTo>
                  <a:pt x="104" y="797"/>
                </a:lnTo>
                <a:lnTo>
                  <a:pt x="113" y="825"/>
                </a:lnTo>
                <a:lnTo>
                  <a:pt x="123" y="851"/>
                </a:lnTo>
                <a:lnTo>
                  <a:pt x="134" y="876"/>
                </a:lnTo>
                <a:lnTo>
                  <a:pt x="145" y="900"/>
                </a:lnTo>
                <a:lnTo>
                  <a:pt x="158" y="924"/>
                </a:lnTo>
                <a:lnTo>
                  <a:pt x="173" y="947"/>
                </a:lnTo>
                <a:lnTo>
                  <a:pt x="188" y="969"/>
                </a:lnTo>
                <a:lnTo>
                  <a:pt x="205" y="989"/>
                </a:lnTo>
                <a:lnTo>
                  <a:pt x="222" y="1010"/>
                </a:lnTo>
                <a:lnTo>
                  <a:pt x="240" y="1029"/>
                </a:lnTo>
                <a:lnTo>
                  <a:pt x="259" y="1047"/>
                </a:lnTo>
                <a:lnTo>
                  <a:pt x="279" y="1064"/>
                </a:lnTo>
                <a:lnTo>
                  <a:pt x="300" y="1079"/>
                </a:lnTo>
                <a:lnTo>
                  <a:pt x="322" y="1094"/>
                </a:lnTo>
                <a:lnTo>
                  <a:pt x="345" y="1109"/>
                </a:lnTo>
                <a:lnTo>
                  <a:pt x="369" y="1122"/>
                </a:lnTo>
                <a:lnTo>
                  <a:pt x="369" y="1122"/>
                </a:lnTo>
                <a:lnTo>
                  <a:pt x="332" y="1146"/>
                </a:lnTo>
                <a:lnTo>
                  <a:pt x="294" y="1174"/>
                </a:lnTo>
                <a:lnTo>
                  <a:pt x="255" y="1208"/>
                </a:lnTo>
                <a:lnTo>
                  <a:pt x="237" y="1228"/>
                </a:lnTo>
                <a:lnTo>
                  <a:pt x="216" y="1249"/>
                </a:lnTo>
                <a:lnTo>
                  <a:pt x="197" y="1271"/>
                </a:lnTo>
                <a:lnTo>
                  <a:pt x="179" y="1294"/>
                </a:lnTo>
                <a:lnTo>
                  <a:pt x="160" y="1320"/>
                </a:lnTo>
                <a:lnTo>
                  <a:pt x="141" y="1346"/>
                </a:lnTo>
                <a:lnTo>
                  <a:pt x="125" y="1374"/>
                </a:lnTo>
                <a:lnTo>
                  <a:pt x="108" y="1404"/>
                </a:lnTo>
                <a:lnTo>
                  <a:pt x="93" y="1437"/>
                </a:lnTo>
                <a:lnTo>
                  <a:pt x="78" y="1471"/>
                </a:lnTo>
                <a:lnTo>
                  <a:pt x="78" y="1471"/>
                </a:lnTo>
                <a:lnTo>
                  <a:pt x="65" y="1503"/>
                </a:lnTo>
                <a:lnTo>
                  <a:pt x="54" y="1534"/>
                </a:lnTo>
                <a:lnTo>
                  <a:pt x="44" y="1566"/>
                </a:lnTo>
                <a:lnTo>
                  <a:pt x="35" y="1598"/>
                </a:lnTo>
                <a:lnTo>
                  <a:pt x="22" y="1661"/>
                </a:lnTo>
                <a:lnTo>
                  <a:pt x="11" y="1725"/>
                </a:lnTo>
                <a:lnTo>
                  <a:pt x="5" y="1786"/>
                </a:lnTo>
                <a:lnTo>
                  <a:pt x="1" y="1846"/>
                </a:lnTo>
                <a:lnTo>
                  <a:pt x="0" y="1904"/>
                </a:lnTo>
                <a:lnTo>
                  <a:pt x="1" y="1958"/>
                </a:lnTo>
                <a:lnTo>
                  <a:pt x="3" y="2008"/>
                </a:lnTo>
                <a:lnTo>
                  <a:pt x="7" y="2055"/>
                </a:lnTo>
                <a:lnTo>
                  <a:pt x="13" y="2096"/>
                </a:lnTo>
                <a:lnTo>
                  <a:pt x="16" y="2132"/>
                </a:lnTo>
                <a:lnTo>
                  <a:pt x="26" y="2184"/>
                </a:lnTo>
                <a:lnTo>
                  <a:pt x="31" y="2206"/>
                </a:lnTo>
                <a:lnTo>
                  <a:pt x="31" y="2206"/>
                </a:lnTo>
                <a:lnTo>
                  <a:pt x="33" y="2212"/>
                </a:lnTo>
                <a:lnTo>
                  <a:pt x="33" y="2212"/>
                </a:lnTo>
                <a:lnTo>
                  <a:pt x="57" y="2314"/>
                </a:lnTo>
                <a:lnTo>
                  <a:pt x="89" y="2434"/>
                </a:lnTo>
                <a:lnTo>
                  <a:pt x="125" y="2563"/>
                </a:lnTo>
                <a:lnTo>
                  <a:pt x="162" y="2688"/>
                </a:lnTo>
                <a:lnTo>
                  <a:pt x="162" y="2688"/>
                </a:lnTo>
                <a:lnTo>
                  <a:pt x="197" y="2800"/>
                </a:lnTo>
                <a:lnTo>
                  <a:pt x="197" y="2800"/>
                </a:lnTo>
                <a:lnTo>
                  <a:pt x="184" y="2820"/>
                </a:lnTo>
                <a:lnTo>
                  <a:pt x="177" y="2837"/>
                </a:lnTo>
                <a:lnTo>
                  <a:pt x="175" y="2852"/>
                </a:lnTo>
                <a:lnTo>
                  <a:pt x="175" y="2865"/>
                </a:lnTo>
                <a:lnTo>
                  <a:pt x="175" y="2865"/>
                </a:lnTo>
                <a:lnTo>
                  <a:pt x="179" y="2874"/>
                </a:lnTo>
                <a:lnTo>
                  <a:pt x="184" y="2884"/>
                </a:lnTo>
                <a:lnTo>
                  <a:pt x="192" y="2893"/>
                </a:lnTo>
                <a:lnTo>
                  <a:pt x="199" y="2902"/>
                </a:lnTo>
                <a:lnTo>
                  <a:pt x="222" y="2923"/>
                </a:lnTo>
                <a:lnTo>
                  <a:pt x="246" y="2942"/>
                </a:lnTo>
                <a:lnTo>
                  <a:pt x="246" y="2942"/>
                </a:lnTo>
                <a:lnTo>
                  <a:pt x="276" y="3024"/>
                </a:lnTo>
                <a:lnTo>
                  <a:pt x="300" y="3085"/>
                </a:lnTo>
                <a:lnTo>
                  <a:pt x="322" y="3132"/>
                </a:lnTo>
                <a:lnTo>
                  <a:pt x="339" y="3165"/>
                </a:lnTo>
                <a:lnTo>
                  <a:pt x="354" y="3186"/>
                </a:lnTo>
                <a:lnTo>
                  <a:pt x="365" y="3199"/>
                </a:lnTo>
                <a:lnTo>
                  <a:pt x="375" y="3207"/>
                </a:lnTo>
                <a:lnTo>
                  <a:pt x="380" y="3210"/>
                </a:lnTo>
                <a:lnTo>
                  <a:pt x="380" y="3210"/>
                </a:lnTo>
                <a:lnTo>
                  <a:pt x="406" y="3220"/>
                </a:lnTo>
                <a:lnTo>
                  <a:pt x="436" y="3225"/>
                </a:lnTo>
                <a:lnTo>
                  <a:pt x="466" y="3229"/>
                </a:lnTo>
                <a:lnTo>
                  <a:pt x="500" y="3231"/>
                </a:lnTo>
                <a:lnTo>
                  <a:pt x="500" y="3231"/>
                </a:lnTo>
                <a:lnTo>
                  <a:pt x="544" y="3229"/>
                </a:lnTo>
                <a:lnTo>
                  <a:pt x="591" y="3225"/>
                </a:lnTo>
                <a:lnTo>
                  <a:pt x="636" y="3218"/>
                </a:lnTo>
                <a:lnTo>
                  <a:pt x="677" y="3210"/>
                </a:lnTo>
                <a:lnTo>
                  <a:pt x="750" y="3195"/>
                </a:lnTo>
                <a:lnTo>
                  <a:pt x="793" y="3184"/>
                </a:lnTo>
                <a:lnTo>
                  <a:pt x="808" y="3180"/>
                </a:lnTo>
                <a:lnTo>
                  <a:pt x="808" y="3180"/>
                </a:lnTo>
                <a:lnTo>
                  <a:pt x="865" y="3164"/>
                </a:lnTo>
                <a:lnTo>
                  <a:pt x="893" y="3154"/>
                </a:lnTo>
                <a:lnTo>
                  <a:pt x="918" y="3145"/>
                </a:lnTo>
                <a:lnTo>
                  <a:pt x="940" y="3132"/>
                </a:lnTo>
                <a:lnTo>
                  <a:pt x="959" y="3119"/>
                </a:lnTo>
                <a:lnTo>
                  <a:pt x="975" y="3102"/>
                </a:lnTo>
                <a:lnTo>
                  <a:pt x="983" y="3093"/>
                </a:lnTo>
                <a:lnTo>
                  <a:pt x="990" y="3081"/>
                </a:lnTo>
                <a:lnTo>
                  <a:pt x="990" y="3081"/>
                </a:lnTo>
                <a:lnTo>
                  <a:pt x="996" y="3068"/>
                </a:lnTo>
                <a:lnTo>
                  <a:pt x="1002" y="3053"/>
                </a:lnTo>
                <a:lnTo>
                  <a:pt x="1003" y="3037"/>
                </a:lnTo>
                <a:lnTo>
                  <a:pt x="1005" y="3020"/>
                </a:lnTo>
                <a:lnTo>
                  <a:pt x="1003" y="3003"/>
                </a:lnTo>
                <a:lnTo>
                  <a:pt x="1002" y="2984"/>
                </a:lnTo>
                <a:lnTo>
                  <a:pt x="998" y="2966"/>
                </a:lnTo>
                <a:lnTo>
                  <a:pt x="990" y="2945"/>
                </a:lnTo>
                <a:lnTo>
                  <a:pt x="990" y="2945"/>
                </a:lnTo>
                <a:lnTo>
                  <a:pt x="979" y="2914"/>
                </a:lnTo>
                <a:lnTo>
                  <a:pt x="966" y="2886"/>
                </a:lnTo>
                <a:lnTo>
                  <a:pt x="951" y="2861"/>
                </a:lnTo>
                <a:lnTo>
                  <a:pt x="934" y="2839"/>
                </a:lnTo>
                <a:lnTo>
                  <a:pt x="916" y="2818"/>
                </a:lnTo>
                <a:lnTo>
                  <a:pt x="895" y="2800"/>
                </a:lnTo>
                <a:lnTo>
                  <a:pt x="873" y="2785"/>
                </a:lnTo>
                <a:lnTo>
                  <a:pt x="847" y="2772"/>
                </a:lnTo>
                <a:lnTo>
                  <a:pt x="847" y="2772"/>
                </a:lnTo>
                <a:lnTo>
                  <a:pt x="821" y="2760"/>
                </a:lnTo>
                <a:lnTo>
                  <a:pt x="794" y="2755"/>
                </a:lnTo>
                <a:lnTo>
                  <a:pt x="767" y="2749"/>
                </a:lnTo>
                <a:lnTo>
                  <a:pt x="740" y="2747"/>
                </a:lnTo>
                <a:lnTo>
                  <a:pt x="740" y="2747"/>
                </a:lnTo>
                <a:lnTo>
                  <a:pt x="772" y="2710"/>
                </a:lnTo>
                <a:lnTo>
                  <a:pt x="804" y="2673"/>
                </a:lnTo>
                <a:lnTo>
                  <a:pt x="836" y="2634"/>
                </a:lnTo>
                <a:lnTo>
                  <a:pt x="864" y="2593"/>
                </a:lnTo>
                <a:lnTo>
                  <a:pt x="888" y="2551"/>
                </a:lnTo>
                <a:lnTo>
                  <a:pt x="910" y="2510"/>
                </a:lnTo>
                <a:lnTo>
                  <a:pt x="920" y="2490"/>
                </a:lnTo>
                <a:lnTo>
                  <a:pt x="927" y="2467"/>
                </a:lnTo>
                <a:lnTo>
                  <a:pt x="934" y="2447"/>
                </a:lnTo>
                <a:lnTo>
                  <a:pt x="938" y="2425"/>
                </a:lnTo>
                <a:lnTo>
                  <a:pt x="938" y="2425"/>
                </a:lnTo>
                <a:lnTo>
                  <a:pt x="940" y="2404"/>
                </a:lnTo>
                <a:lnTo>
                  <a:pt x="938" y="2380"/>
                </a:lnTo>
                <a:lnTo>
                  <a:pt x="933" y="2352"/>
                </a:lnTo>
                <a:lnTo>
                  <a:pt x="925" y="2322"/>
                </a:lnTo>
                <a:lnTo>
                  <a:pt x="914" y="2290"/>
                </a:lnTo>
                <a:lnTo>
                  <a:pt x="901" y="2257"/>
                </a:lnTo>
                <a:lnTo>
                  <a:pt x="884" y="2221"/>
                </a:lnTo>
                <a:lnTo>
                  <a:pt x="867" y="2186"/>
                </a:lnTo>
                <a:lnTo>
                  <a:pt x="828" y="2113"/>
                </a:lnTo>
                <a:lnTo>
                  <a:pt x="787" y="2044"/>
                </a:lnTo>
                <a:lnTo>
                  <a:pt x="746" y="1979"/>
                </a:lnTo>
                <a:lnTo>
                  <a:pt x="707" y="1923"/>
                </a:lnTo>
                <a:lnTo>
                  <a:pt x="707" y="1923"/>
                </a:lnTo>
                <a:lnTo>
                  <a:pt x="709" y="1887"/>
                </a:lnTo>
                <a:lnTo>
                  <a:pt x="712" y="1846"/>
                </a:lnTo>
                <a:lnTo>
                  <a:pt x="718" y="1803"/>
                </a:lnTo>
                <a:lnTo>
                  <a:pt x="729" y="1756"/>
                </a:lnTo>
                <a:lnTo>
                  <a:pt x="742" y="1706"/>
                </a:lnTo>
                <a:lnTo>
                  <a:pt x="763" y="1654"/>
                </a:lnTo>
                <a:lnTo>
                  <a:pt x="787" y="1600"/>
                </a:lnTo>
                <a:lnTo>
                  <a:pt x="817" y="1542"/>
                </a:lnTo>
                <a:lnTo>
                  <a:pt x="817" y="1542"/>
                </a:lnTo>
                <a:lnTo>
                  <a:pt x="864" y="1551"/>
                </a:lnTo>
                <a:lnTo>
                  <a:pt x="908" y="1559"/>
                </a:lnTo>
                <a:lnTo>
                  <a:pt x="951" y="1566"/>
                </a:lnTo>
                <a:lnTo>
                  <a:pt x="994" y="1570"/>
                </a:lnTo>
                <a:lnTo>
                  <a:pt x="1071" y="1577"/>
                </a:lnTo>
                <a:lnTo>
                  <a:pt x="1142" y="1579"/>
                </a:lnTo>
                <a:lnTo>
                  <a:pt x="1142" y="1579"/>
                </a:lnTo>
                <a:lnTo>
                  <a:pt x="1190" y="1577"/>
                </a:lnTo>
                <a:lnTo>
                  <a:pt x="1233" y="1575"/>
                </a:lnTo>
                <a:lnTo>
                  <a:pt x="1233" y="1575"/>
                </a:lnTo>
                <a:lnTo>
                  <a:pt x="1302" y="1568"/>
                </a:lnTo>
                <a:lnTo>
                  <a:pt x="1367" y="1557"/>
                </a:lnTo>
                <a:lnTo>
                  <a:pt x="1399" y="1549"/>
                </a:lnTo>
                <a:lnTo>
                  <a:pt x="1429" y="1542"/>
                </a:lnTo>
                <a:lnTo>
                  <a:pt x="1457" y="1533"/>
                </a:lnTo>
                <a:lnTo>
                  <a:pt x="1485" y="1523"/>
                </a:lnTo>
                <a:lnTo>
                  <a:pt x="1449" y="1447"/>
                </a:lnTo>
                <a:close/>
                <a:moveTo>
                  <a:pt x="623" y="1939"/>
                </a:moveTo>
                <a:lnTo>
                  <a:pt x="623" y="1939"/>
                </a:lnTo>
                <a:lnTo>
                  <a:pt x="625" y="1952"/>
                </a:lnTo>
                <a:lnTo>
                  <a:pt x="632" y="1964"/>
                </a:lnTo>
                <a:lnTo>
                  <a:pt x="632" y="1964"/>
                </a:lnTo>
                <a:lnTo>
                  <a:pt x="655" y="1995"/>
                </a:lnTo>
                <a:lnTo>
                  <a:pt x="677" y="2027"/>
                </a:lnTo>
                <a:lnTo>
                  <a:pt x="720" y="2094"/>
                </a:lnTo>
                <a:lnTo>
                  <a:pt x="759" y="2161"/>
                </a:lnTo>
                <a:lnTo>
                  <a:pt x="793" y="2229"/>
                </a:lnTo>
                <a:lnTo>
                  <a:pt x="821" y="2288"/>
                </a:lnTo>
                <a:lnTo>
                  <a:pt x="841" y="2341"/>
                </a:lnTo>
                <a:lnTo>
                  <a:pt x="849" y="2363"/>
                </a:lnTo>
                <a:lnTo>
                  <a:pt x="854" y="2382"/>
                </a:lnTo>
                <a:lnTo>
                  <a:pt x="856" y="2397"/>
                </a:lnTo>
                <a:lnTo>
                  <a:pt x="856" y="2410"/>
                </a:lnTo>
                <a:lnTo>
                  <a:pt x="856" y="2410"/>
                </a:lnTo>
                <a:lnTo>
                  <a:pt x="850" y="2428"/>
                </a:lnTo>
                <a:lnTo>
                  <a:pt x="845" y="2447"/>
                </a:lnTo>
                <a:lnTo>
                  <a:pt x="837" y="2467"/>
                </a:lnTo>
                <a:lnTo>
                  <a:pt x="828" y="2488"/>
                </a:lnTo>
                <a:lnTo>
                  <a:pt x="806" y="2527"/>
                </a:lnTo>
                <a:lnTo>
                  <a:pt x="780" y="2566"/>
                </a:lnTo>
                <a:lnTo>
                  <a:pt x="750" y="2606"/>
                </a:lnTo>
                <a:lnTo>
                  <a:pt x="718" y="2645"/>
                </a:lnTo>
                <a:lnTo>
                  <a:pt x="653" y="2719"/>
                </a:lnTo>
                <a:lnTo>
                  <a:pt x="653" y="2719"/>
                </a:lnTo>
                <a:lnTo>
                  <a:pt x="617" y="2760"/>
                </a:lnTo>
                <a:lnTo>
                  <a:pt x="617" y="2760"/>
                </a:lnTo>
                <a:lnTo>
                  <a:pt x="591" y="2650"/>
                </a:lnTo>
                <a:lnTo>
                  <a:pt x="554" y="2495"/>
                </a:lnTo>
                <a:lnTo>
                  <a:pt x="554" y="2495"/>
                </a:lnTo>
                <a:lnTo>
                  <a:pt x="582" y="2456"/>
                </a:lnTo>
                <a:lnTo>
                  <a:pt x="599" y="2425"/>
                </a:lnTo>
                <a:lnTo>
                  <a:pt x="606" y="2410"/>
                </a:lnTo>
                <a:lnTo>
                  <a:pt x="610" y="2397"/>
                </a:lnTo>
                <a:lnTo>
                  <a:pt x="612" y="2385"/>
                </a:lnTo>
                <a:lnTo>
                  <a:pt x="612" y="2374"/>
                </a:lnTo>
                <a:lnTo>
                  <a:pt x="612" y="2374"/>
                </a:lnTo>
                <a:lnTo>
                  <a:pt x="610" y="2363"/>
                </a:lnTo>
                <a:lnTo>
                  <a:pt x="604" y="2352"/>
                </a:lnTo>
                <a:lnTo>
                  <a:pt x="597" y="2339"/>
                </a:lnTo>
                <a:lnTo>
                  <a:pt x="586" y="2324"/>
                </a:lnTo>
                <a:lnTo>
                  <a:pt x="554" y="2286"/>
                </a:lnTo>
                <a:lnTo>
                  <a:pt x="507" y="2234"/>
                </a:lnTo>
                <a:lnTo>
                  <a:pt x="507" y="2234"/>
                </a:lnTo>
                <a:lnTo>
                  <a:pt x="492" y="2219"/>
                </a:lnTo>
                <a:lnTo>
                  <a:pt x="492" y="2219"/>
                </a:lnTo>
                <a:lnTo>
                  <a:pt x="446" y="2012"/>
                </a:lnTo>
                <a:lnTo>
                  <a:pt x="446" y="2012"/>
                </a:lnTo>
                <a:lnTo>
                  <a:pt x="444" y="2005"/>
                </a:lnTo>
                <a:lnTo>
                  <a:pt x="438" y="1997"/>
                </a:lnTo>
                <a:lnTo>
                  <a:pt x="434" y="1992"/>
                </a:lnTo>
                <a:lnTo>
                  <a:pt x="427" y="1986"/>
                </a:lnTo>
                <a:lnTo>
                  <a:pt x="419" y="1982"/>
                </a:lnTo>
                <a:lnTo>
                  <a:pt x="412" y="1980"/>
                </a:lnTo>
                <a:lnTo>
                  <a:pt x="405" y="1980"/>
                </a:lnTo>
                <a:lnTo>
                  <a:pt x="395" y="1980"/>
                </a:lnTo>
                <a:lnTo>
                  <a:pt x="395" y="1980"/>
                </a:lnTo>
                <a:lnTo>
                  <a:pt x="388" y="1984"/>
                </a:lnTo>
                <a:lnTo>
                  <a:pt x="380" y="1988"/>
                </a:lnTo>
                <a:lnTo>
                  <a:pt x="375" y="1993"/>
                </a:lnTo>
                <a:lnTo>
                  <a:pt x="369" y="1999"/>
                </a:lnTo>
                <a:lnTo>
                  <a:pt x="365" y="2007"/>
                </a:lnTo>
                <a:lnTo>
                  <a:pt x="363" y="2014"/>
                </a:lnTo>
                <a:lnTo>
                  <a:pt x="362" y="2023"/>
                </a:lnTo>
                <a:lnTo>
                  <a:pt x="363" y="2031"/>
                </a:lnTo>
                <a:lnTo>
                  <a:pt x="363" y="2031"/>
                </a:lnTo>
                <a:lnTo>
                  <a:pt x="401" y="2203"/>
                </a:lnTo>
                <a:lnTo>
                  <a:pt x="459" y="2460"/>
                </a:lnTo>
                <a:lnTo>
                  <a:pt x="516" y="2705"/>
                </a:lnTo>
                <a:lnTo>
                  <a:pt x="539" y="2790"/>
                </a:lnTo>
                <a:lnTo>
                  <a:pt x="546" y="2818"/>
                </a:lnTo>
                <a:lnTo>
                  <a:pt x="552" y="2833"/>
                </a:lnTo>
                <a:lnTo>
                  <a:pt x="552" y="2833"/>
                </a:lnTo>
                <a:lnTo>
                  <a:pt x="556" y="2841"/>
                </a:lnTo>
                <a:lnTo>
                  <a:pt x="561" y="2848"/>
                </a:lnTo>
                <a:lnTo>
                  <a:pt x="569" y="2852"/>
                </a:lnTo>
                <a:lnTo>
                  <a:pt x="574" y="2856"/>
                </a:lnTo>
                <a:lnTo>
                  <a:pt x="582" y="2858"/>
                </a:lnTo>
                <a:lnTo>
                  <a:pt x="591" y="2859"/>
                </a:lnTo>
                <a:lnTo>
                  <a:pt x="599" y="2858"/>
                </a:lnTo>
                <a:lnTo>
                  <a:pt x="608" y="2856"/>
                </a:lnTo>
                <a:lnTo>
                  <a:pt x="608" y="2856"/>
                </a:lnTo>
                <a:lnTo>
                  <a:pt x="627" y="2848"/>
                </a:lnTo>
                <a:lnTo>
                  <a:pt x="649" y="2843"/>
                </a:lnTo>
                <a:lnTo>
                  <a:pt x="677" y="2837"/>
                </a:lnTo>
                <a:lnTo>
                  <a:pt x="709" y="2833"/>
                </a:lnTo>
                <a:lnTo>
                  <a:pt x="725" y="2831"/>
                </a:lnTo>
                <a:lnTo>
                  <a:pt x="742" y="2833"/>
                </a:lnTo>
                <a:lnTo>
                  <a:pt x="761" y="2833"/>
                </a:lnTo>
                <a:lnTo>
                  <a:pt x="778" y="2837"/>
                </a:lnTo>
                <a:lnTo>
                  <a:pt x="796" y="2843"/>
                </a:lnTo>
                <a:lnTo>
                  <a:pt x="813" y="2848"/>
                </a:lnTo>
                <a:lnTo>
                  <a:pt x="813" y="2848"/>
                </a:lnTo>
                <a:lnTo>
                  <a:pt x="830" y="2858"/>
                </a:lnTo>
                <a:lnTo>
                  <a:pt x="845" y="2869"/>
                </a:lnTo>
                <a:lnTo>
                  <a:pt x="858" y="2880"/>
                </a:lnTo>
                <a:lnTo>
                  <a:pt x="871" y="2895"/>
                </a:lnTo>
                <a:lnTo>
                  <a:pt x="884" y="2912"/>
                </a:lnTo>
                <a:lnTo>
                  <a:pt x="893" y="2928"/>
                </a:lnTo>
                <a:lnTo>
                  <a:pt x="903" y="2949"/>
                </a:lnTo>
                <a:lnTo>
                  <a:pt x="910" y="2971"/>
                </a:lnTo>
                <a:lnTo>
                  <a:pt x="910" y="2971"/>
                </a:lnTo>
                <a:lnTo>
                  <a:pt x="918" y="2994"/>
                </a:lnTo>
                <a:lnTo>
                  <a:pt x="920" y="3012"/>
                </a:lnTo>
                <a:lnTo>
                  <a:pt x="920" y="3029"/>
                </a:lnTo>
                <a:lnTo>
                  <a:pt x="916" y="3042"/>
                </a:lnTo>
                <a:lnTo>
                  <a:pt x="916" y="3042"/>
                </a:lnTo>
                <a:lnTo>
                  <a:pt x="908" y="3052"/>
                </a:lnTo>
                <a:lnTo>
                  <a:pt x="897" y="3059"/>
                </a:lnTo>
                <a:lnTo>
                  <a:pt x="884" y="3067"/>
                </a:lnTo>
                <a:lnTo>
                  <a:pt x="869" y="3074"/>
                </a:lnTo>
                <a:lnTo>
                  <a:pt x="830" y="3087"/>
                </a:lnTo>
                <a:lnTo>
                  <a:pt x="785" y="3098"/>
                </a:lnTo>
                <a:lnTo>
                  <a:pt x="770" y="3102"/>
                </a:lnTo>
                <a:lnTo>
                  <a:pt x="770" y="3102"/>
                </a:lnTo>
                <a:lnTo>
                  <a:pt x="714" y="3117"/>
                </a:lnTo>
                <a:lnTo>
                  <a:pt x="660" y="3128"/>
                </a:lnTo>
                <a:lnTo>
                  <a:pt x="608" y="3137"/>
                </a:lnTo>
                <a:lnTo>
                  <a:pt x="559" y="3143"/>
                </a:lnTo>
                <a:lnTo>
                  <a:pt x="515" y="3145"/>
                </a:lnTo>
                <a:lnTo>
                  <a:pt x="477" y="3145"/>
                </a:lnTo>
                <a:lnTo>
                  <a:pt x="446" y="3141"/>
                </a:lnTo>
                <a:lnTo>
                  <a:pt x="431" y="3139"/>
                </a:lnTo>
                <a:lnTo>
                  <a:pt x="419" y="3136"/>
                </a:lnTo>
                <a:lnTo>
                  <a:pt x="419" y="3136"/>
                </a:lnTo>
                <a:lnTo>
                  <a:pt x="408" y="3119"/>
                </a:lnTo>
                <a:lnTo>
                  <a:pt x="393" y="3089"/>
                </a:lnTo>
                <a:lnTo>
                  <a:pt x="375" y="3046"/>
                </a:lnTo>
                <a:lnTo>
                  <a:pt x="354" y="2992"/>
                </a:lnTo>
                <a:lnTo>
                  <a:pt x="328" y="2923"/>
                </a:lnTo>
                <a:lnTo>
                  <a:pt x="300" y="2843"/>
                </a:lnTo>
                <a:lnTo>
                  <a:pt x="270" y="2749"/>
                </a:lnTo>
                <a:lnTo>
                  <a:pt x="237" y="2643"/>
                </a:lnTo>
                <a:lnTo>
                  <a:pt x="237" y="2643"/>
                </a:lnTo>
                <a:lnTo>
                  <a:pt x="184" y="2464"/>
                </a:lnTo>
                <a:lnTo>
                  <a:pt x="141" y="2303"/>
                </a:lnTo>
                <a:lnTo>
                  <a:pt x="125" y="2234"/>
                </a:lnTo>
                <a:lnTo>
                  <a:pt x="112" y="2178"/>
                </a:lnTo>
                <a:lnTo>
                  <a:pt x="104" y="2133"/>
                </a:lnTo>
                <a:lnTo>
                  <a:pt x="100" y="2105"/>
                </a:lnTo>
                <a:lnTo>
                  <a:pt x="100" y="2105"/>
                </a:lnTo>
                <a:lnTo>
                  <a:pt x="99" y="2098"/>
                </a:lnTo>
                <a:lnTo>
                  <a:pt x="97" y="2091"/>
                </a:lnTo>
                <a:lnTo>
                  <a:pt x="97" y="2091"/>
                </a:lnTo>
                <a:lnTo>
                  <a:pt x="91" y="2036"/>
                </a:lnTo>
                <a:lnTo>
                  <a:pt x="87" y="1975"/>
                </a:lnTo>
                <a:lnTo>
                  <a:pt x="85" y="1904"/>
                </a:lnTo>
                <a:lnTo>
                  <a:pt x="87" y="1829"/>
                </a:lnTo>
                <a:lnTo>
                  <a:pt x="89" y="1788"/>
                </a:lnTo>
                <a:lnTo>
                  <a:pt x="95" y="1749"/>
                </a:lnTo>
                <a:lnTo>
                  <a:pt x="100" y="1708"/>
                </a:lnTo>
                <a:lnTo>
                  <a:pt x="108" y="1667"/>
                </a:lnTo>
                <a:lnTo>
                  <a:pt x="115" y="1626"/>
                </a:lnTo>
                <a:lnTo>
                  <a:pt x="126" y="1585"/>
                </a:lnTo>
                <a:lnTo>
                  <a:pt x="141" y="1544"/>
                </a:lnTo>
                <a:lnTo>
                  <a:pt x="156" y="1503"/>
                </a:lnTo>
                <a:lnTo>
                  <a:pt x="156" y="1503"/>
                </a:lnTo>
                <a:lnTo>
                  <a:pt x="173" y="1463"/>
                </a:lnTo>
                <a:lnTo>
                  <a:pt x="194" y="1426"/>
                </a:lnTo>
                <a:lnTo>
                  <a:pt x="212" y="1393"/>
                </a:lnTo>
                <a:lnTo>
                  <a:pt x="235" y="1361"/>
                </a:lnTo>
                <a:lnTo>
                  <a:pt x="255" y="1333"/>
                </a:lnTo>
                <a:lnTo>
                  <a:pt x="278" y="1307"/>
                </a:lnTo>
                <a:lnTo>
                  <a:pt x="300" y="1282"/>
                </a:lnTo>
                <a:lnTo>
                  <a:pt x="322" y="1260"/>
                </a:lnTo>
                <a:lnTo>
                  <a:pt x="347" y="1241"/>
                </a:lnTo>
                <a:lnTo>
                  <a:pt x="369" y="1225"/>
                </a:lnTo>
                <a:lnTo>
                  <a:pt x="390" y="1208"/>
                </a:lnTo>
                <a:lnTo>
                  <a:pt x="412" y="1195"/>
                </a:lnTo>
                <a:lnTo>
                  <a:pt x="451" y="1172"/>
                </a:lnTo>
                <a:lnTo>
                  <a:pt x="487" y="1156"/>
                </a:lnTo>
                <a:lnTo>
                  <a:pt x="487" y="1156"/>
                </a:lnTo>
                <a:lnTo>
                  <a:pt x="496" y="1150"/>
                </a:lnTo>
                <a:lnTo>
                  <a:pt x="505" y="1139"/>
                </a:lnTo>
                <a:lnTo>
                  <a:pt x="511" y="1128"/>
                </a:lnTo>
                <a:lnTo>
                  <a:pt x="511" y="1115"/>
                </a:lnTo>
                <a:lnTo>
                  <a:pt x="511" y="1115"/>
                </a:lnTo>
                <a:lnTo>
                  <a:pt x="509" y="1101"/>
                </a:lnTo>
                <a:lnTo>
                  <a:pt x="503" y="1092"/>
                </a:lnTo>
                <a:lnTo>
                  <a:pt x="494" y="1083"/>
                </a:lnTo>
                <a:lnTo>
                  <a:pt x="481" y="1077"/>
                </a:lnTo>
                <a:lnTo>
                  <a:pt x="481" y="1077"/>
                </a:lnTo>
                <a:lnTo>
                  <a:pt x="455" y="1068"/>
                </a:lnTo>
                <a:lnTo>
                  <a:pt x="429" y="1057"/>
                </a:lnTo>
                <a:lnTo>
                  <a:pt x="403" y="1044"/>
                </a:lnTo>
                <a:lnTo>
                  <a:pt x="380" y="1031"/>
                </a:lnTo>
                <a:lnTo>
                  <a:pt x="356" y="1016"/>
                </a:lnTo>
                <a:lnTo>
                  <a:pt x="335" y="1001"/>
                </a:lnTo>
                <a:lnTo>
                  <a:pt x="315" y="984"/>
                </a:lnTo>
                <a:lnTo>
                  <a:pt x="294" y="965"/>
                </a:lnTo>
                <a:lnTo>
                  <a:pt x="278" y="945"/>
                </a:lnTo>
                <a:lnTo>
                  <a:pt x="259" y="924"/>
                </a:lnTo>
                <a:lnTo>
                  <a:pt x="244" y="902"/>
                </a:lnTo>
                <a:lnTo>
                  <a:pt x="229" y="878"/>
                </a:lnTo>
                <a:lnTo>
                  <a:pt x="216" y="853"/>
                </a:lnTo>
                <a:lnTo>
                  <a:pt x="205" y="829"/>
                </a:lnTo>
                <a:lnTo>
                  <a:pt x="194" y="801"/>
                </a:lnTo>
                <a:lnTo>
                  <a:pt x="184" y="773"/>
                </a:lnTo>
                <a:lnTo>
                  <a:pt x="184" y="773"/>
                </a:lnTo>
                <a:lnTo>
                  <a:pt x="177" y="745"/>
                </a:lnTo>
                <a:lnTo>
                  <a:pt x="171" y="715"/>
                </a:lnTo>
                <a:lnTo>
                  <a:pt x="166" y="687"/>
                </a:lnTo>
                <a:lnTo>
                  <a:pt x="162" y="657"/>
                </a:lnTo>
                <a:lnTo>
                  <a:pt x="162" y="627"/>
                </a:lnTo>
                <a:lnTo>
                  <a:pt x="162" y="598"/>
                </a:lnTo>
                <a:lnTo>
                  <a:pt x="162" y="568"/>
                </a:lnTo>
                <a:lnTo>
                  <a:pt x="166" y="538"/>
                </a:lnTo>
                <a:lnTo>
                  <a:pt x="169" y="510"/>
                </a:lnTo>
                <a:lnTo>
                  <a:pt x="175" y="480"/>
                </a:lnTo>
                <a:lnTo>
                  <a:pt x="182" y="450"/>
                </a:lnTo>
                <a:lnTo>
                  <a:pt x="192" y="422"/>
                </a:lnTo>
                <a:lnTo>
                  <a:pt x="203" y="394"/>
                </a:lnTo>
                <a:lnTo>
                  <a:pt x="214" y="366"/>
                </a:lnTo>
                <a:lnTo>
                  <a:pt x="227" y="340"/>
                </a:lnTo>
                <a:lnTo>
                  <a:pt x="242" y="314"/>
                </a:lnTo>
                <a:lnTo>
                  <a:pt x="242" y="314"/>
                </a:lnTo>
                <a:lnTo>
                  <a:pt x="255" y="293"/>
                </a:lnTo>
                <a:lnTo>
                  <a:pt x="270" y="273"/>
                </a:lnTo>
                <a:lnTo>
                  <a:pt x="285" y="252"/>
                </a:lnTo>
                <a:lnTo>
                  <a:pt x="300" y="234"/>
                </a:lnTo>
                <a:lnTo>
                  <a:pt x="317" y="217"/>
                </a:lnTo>
                <a:lnTo>
                  <a:pt x="334" y="200"/>
                </a:lnTo>
                <a:lnTo>
                  <a:pt x="352" y="185"/>
                </a:lnTo>
                <a:lnTo>
                  <a:pt x="371" y="170"/>
                </a:lnTo>
                <a:lnTo>
                  <a:pt x="390" y="157"/>
                </a:lnTo>
                <a:lnTo>
                  <a:pt x="410" y="144"/>
                </a:lnTo>
                <a:lnTo>
                  <a:pt x="431" y="133"/>
                </a:lnTo>
                <a:lnTo>
                  <a:pt x="453" y="124"/>
                </a:lnTo>
                <a:lnTo>
                  <a:pt x="474" y="114"/>
                </a:lnTo>
                <a:lnTo>
                  <a:pt x="496" y="107"/>
                </a:lnTo>
                <a:lnTo>
                  <a:pt x="518" y="101"/>
                </a:lnTo>
                <a:lnTo>
                  <a:pt x="543" y="96"/>
                </a:lnTo>
                <a:lnTo>
                  <a:pt x="543" y="96"/>
                </a:lnTo>
                <a:lnTo>
                  <a:pt x="567" y="90"/>
                </a:lnTo>
                <a:lnTo>
                  <a:pt x="593" y="88"/>
                </a:lnTo>
                <a:lnTo>
                  <a:pt x="619" y="84"/>
                </a:lnTo>
                <a:lnTo>
                  <a:pt x="645" y="84"/>
                </a:lnTo>
                <a:lnTo>
                  <a:pt x="645" y="84"/>
                </a:lnTo>
                <a:lnTo>
                  <a:pt x="684" y="86"/>
                </a:lnTo>
                <a:lnTo>
                  <a:pt x="724" y="90"/>
                </a:lnTo>
                <a:lnTo>
                  <a:pt x="765" y="97"/>
                </a:lnTo>
                <a:lnTo>
                  <a:pt x="804" y="109"/>
                </a:lnTo>
                <a:lnTo>
                  <a:pt x="845" y="122"/>
                </a:lnTo>
                <a:lnTo>
                  <a:pt x="884" y="139"/>
                </a:lnTo>
                <a:lnTo>
                  <a:pt x="923" y="157"/>
                </a:lnTo>
                <a:lnTo>
                  <a:pt x="962" y="180"/>
                </a:lnTo>
                <a:lnTo>
                  <a:pt x="998" y="206"/>
                </a:lnTo>
                <a:lnTo>
                  <a:pt x="1033" y="236"/>
                </a:lnTo>
                <a:lnTo>
                  <a:pt x="1067" y="267"/>
                </a:lnTo>
                <a:lnTo>
                  <a:pt x="1097" y="303"/>
                </a:lnTo>
                <a:lnTo>
                  <a:pt x="1125" y="342"/>
                </a:lnTo>
                <a:lnTo>
                  <a:pt x="1136" y="362"/>
                </a:lnTo>
                <a:lnTo>
                  <a:pt x="1149" y="383"/>
                </a:lnTo>
                <a:lnTo>
                  <a:pt x="1160" y="405"/>
                </a:lnTo>
                <a:lnTo>
                  <a:pt x="1170" y="430"/>
                </a:lnTo>
                <a:lnTo>
                  <a:pt x="1179" y="454"/>
                </a:lnTo>
                <a:lnTo>
                  <a:pt x="1186" y="478"/>
                </a:lnTo>
                <a:lnTo>
                  <a:pt x="1186" y="478"/>
                </a:lnTo>
                <a:lnTo>
                  <a:pt x="1194" y="506"/>
                </a:lnTo>
                <a:lnTo>
                  <a:pt x="1201" y="532"/>
                </a:lnTo>
                <a:lnTo>
                  <a:pt x="1205" y="558"/>
                </a:lnTo>
                <a:lnTo>
                  <a:pt x="1209" y="583"/>
                </a:lnTo>
                <a:lnTo>
                  <a:pt x="1211" y="607"/>
                </a:lnTo>
                <a:lnTo>
                  <a:pt x="1211" y="631"/>
                </a:lnTo>
                <a:lnTo>
                  <a:pt x="1211" y="655"/>
                </a:lnTo>
                <a:lnTo>
                  <a:pt x="1209" y="678"/>
                </a:lnTo>
                <a:lnTo>
                  <a:pt x="1205" y="700"/>
                </a:lnTo>
                <a:lnTo>
                  <a:pt x="1201" y="723"/>
                </a:lnTo>
                <a:lnTo>
                  <a:pt x="1196" y="743"/>
                </a:lnTo>
                <a:lnTo>
                  <a:pt x="1188" y="764"/>
                </a:lnTo>
                <a:lnTo>
                  <a:pt x="1173" y="803"/>
                </a:lnTo>
                <a:lnTo>
                  <a:pt x="1155" y="840"/>
                </a:lnTo>
                <a:lnTo>
                  <a:pt x="1132" y="876"/>
                </a:lnTo>
                <a:lnTo>
                  <a:pt x="1108" y="907"/>
                </a:lnTo>
                <a:lnTo>
                  <a:pt x="1080" y="935"/>
                </a:lnTo>
                <a:lnTo>
                  <a:pt x="1052" y="963"/>
                </a:lnTo>
                <a:lnTo>
                  <a:pt x="1020" y="988"/>
                </a:lnTo>
                <a:lnTo>
                  <a:pt x="989" y="1010"/>
                </a:lnTo>
                <a:lnTo>
                  <a:pt x="957" y="1029"/>
                </a:lnTo>
                <a:lnTo>
                  <a:pt x="923" y="1045"/>
                </a:lnTo>
                <a:lnTo>
                  <a:pt x="923" y="1045"/>
                </a:lnTo>
                <a:lnTo>
                  <a:pt x="901" y="1055"/>
                </a:lnTo>
                <a:lnTo>
                  <a:pt x="877" y="1064"/>
                </a:lnTo>
                <a:lnTo>
                  <a:pt x="822" y="1081"/>
                </a:lnTo>
                <a:lnTo>
                  <a:pt x="770" y="1094"/>
                </a:lnTo>
                <a:lnTo>
                  <a:pt x="718" y="1105"/>
                </a:lnTo>
                <a:lnTo>
                  <a:pt x="671" y="1113"/>
                </a:lnTo>
                <a:lnTo>
                  <a:pt x="634" y="1118"/>
                </a:lnTo>
                <a:lnTo>
                  <a:pt x="600" y="1124"/>
                </a:lnTo>
                <a:lnTo>
                  <a:pt x="600" y="1124"/>
                </a:lnTo>
                <a:lnTo>
                  <a:pt x="591" y="1124"/>
                </a:lnTo>
                <a:lnTo>
                  <a:pt x="584" y="1126"/>
                </a:lnTo>
                <a:lnTo>
                  <a:pt x="576" y="1128"/>
                </a:lnTo>
                <a:lnTo>
                  <a:pt x="569" y="1133"/>
                </a:lnTo>
                <a:lnTo>
                  <a:pt x="563" y="1139"/>
                </a:lnTo>
                <a:lnTo>
                  <a:pt x="559" y="1146"/>
                </a:lnTo>
                <a:lnTo>
                  <a:pt x="556" y="1154"/>
                </a:lnTo>
                <a:lnTo>
                  <a:pt x="554" y="1161"/>
                </a:lnTo>
                <a:lnTo>
                  <a:pt x="554" y="1161"/>
                </a:lnTo>
                <a:lnTo>
                  <a:pt x="554" y="1171"/>
                </a:lnTo>
                <a:lnTo>
                  <a:pt x="556" y="1178"/>
                </a:lnTo>
                <a:lnTo>
                  <a:pt x="559" y="1185"/>
                </a:lnTo>
                <a:lnTo>
                  <a:pt x="563" y="1193"/>
                </a:lnTo>
                <a:lnTo>
                  <a:pt x="569" y="1198"/>
                </a:lnTo>
                <a:lnTo>
                  <a:pt x="576" y="1202"/>
                </a:lnTo>
                <a:lnTo>
                  <a:pt x="584" y="1206"/>
                </a:lnTo>
                <a:lnTo>
                  <a:pt x="593" y="1208"/>
                </a:lnTo>
                <a:lnTo>
                  <a:pt x="593" y="1208"/>
                </a:lnTo>
                <a:lnTo>
                  <a:pt x="604" y="1208"/>
                </a:lnTo>
                <a:lnTo>
                  <a:pt x="636" y="1208"/>
                </a:lnTo>
                <a:lnTo>
                  <a:pt x="681" y="1206"/>
                </a:lnTo>
                <a:lnTo>
                  <a:pt x="740" y="1198"/>
                </a:lnTo>
                <a:lnTo>
                  <a:pt x="776" y="1193"/>
                </a:lnTo>
                <a:lnTo>
                  <a:pt x="813" y="1185"/>
                </a:lnTo>
                <a:lnTo>
                  <a:pt x="854" y="1176"/>
                </a:lnTo>
                <a:lnTo>
                  <a:pt x="897" y="1163"/>
                </a:lnTo>
                <a:lnTo>
                  <a:pt x="942" y="1148"/>
                </a:lnTo>
                <a:lnTo>
                  <a:pt x="989" y="1129"/>
                </a:lnTo>
                <a:lnTo>
                  <a:pt x="1037" y="1109"/>
                </a:lnTo>
                <a:lnTo>
                  <a:pt x="1089" y="1085"/>
                </a:lnTo>
                <a:lnTo>
                  <a:pt x="1089" y="1085"/>
                </a:lnTo>
                <a:lnTo>
                  <a:pt x="1123" y="1066"/>
                </a:lnTo>
                <a:lnTo>
                  <a:pt x="1155" y="1047"/>
                </a:lnTo>
                <a:lnTo>
                  <a:pt x="1212" y="1010"/>
                </a:lnTo>
                <a:lnTo>
                  <a:pt x="1263" y="975"/>
                </a:lnTo>
                <a:lnTo>
                  <a:pt x="1306" y="941"/>
                </a:lnTo>
                <a:lnTo>
                  <a:pt x="1306" y="941"/>
                </a:lnTo>
                <a:lnTo>
                  <a:pt x="1341" y="915"/>
                </a:lnTo>
                <a:lnTo>
                  <a:pt x="1369" y="894"/>
                </a:lnTo>
                <a:lnTo>
                  <a:pt x="1393" y="879"/>
                </a:lnTo>
                <a:lnTo>
                  <a:pt x="1416" y="870"/>
                </a:lnTo>
                <a:lnTo>
                  <a:pt x="1425" y="866"/>
                </a:lnTo>
                <a:lnTo>
                  <a:pt x="1435" y="866"/>
                </a:lnTo>
                <a:lnTo>
                  <a:pt x="1444" y="866"/>
                </a:lnTo>
                <a:lnTo>
                  <a:pt x="1453" y="868"/>
                </a:lnTo>
                <a:lnTo>
                  <a:pt x="1464" y="872"/>
                </a:lnTo>
                <a:lnTo>
                  <a:pt x="1474" y="876"/>
                </a:lnTo>
                <a:lnTo>
                  <a:pt x="1496" y="889"/>
                </a:lnTo>
                <a:lnTo>
                  <a:pt x="1496" y="889"/>
                </a:lnTo>
                <a:lnTo>
                  <a:pt x="1502" y="894"/>
                </a:lnTo>
                <a:lnTo>
                  <a:pt x="1507" y="902"/>
                </a:lnTo>
                <a:lnTo>
                  <a:pt x="1511" y="909"/>
                </a:lnTo>
                <a:lnTo>
                  <a:pt x="1513" y="917"/>
                </a:lnTo>
                <a:lnTo>
                  <a:pt x="1515" y="926"/>
                </a:lnTo>
                <a:lnTo>
                  <a:pt x="1513" y="935"/>
                </a:lnTo>
                <a:lnTo>
                  <a:pt x="1509" y="958"/>
                </a:lnTo>
                <a:lnTo>
                  <a:pt x="1509" y="958"/>
                </a:lnTo>
                <a:lnTo>
                  <a:pt x="1505" y="975"/>
                </a:lnTo>
                <a:lnTo>
                  <a:pt x="1498" y="989"/>
                </a:lnTo>
                <a:lnTo>
                  <a:pt x="1490" y="1006"/>
                </a:lnTo>
                <a:lnTo>
                  <a:pt x="1481" y="1023"/>
                </a:lnTo>
                <a:lnTo>
                  <a:pt x="1468" y="1040"/>
                </a:lnTo>
                <a:lnTo>
                  <a:pt x="1457" y="1059"/>
                </a:lnTo>
                <a:lnTo>
                  <a:pt x="1425" y="1094"/>
                </a:lnTo>
                <a:lnTo>
                  <a:pt x="1388" y="1129"/>
                </a:lnTo>
                <a:lnTo>
                  <a:pt x="1345" y="1167"/>
                </a:lnTo>
                <a:lnTo>
                  <a:pt x="1295" y="1202"/>
                </a:lnTo>
                <a:lnTo>
                  <a:pt x="1239" y="1238"/>
                </a:lnTo>
                <a:lnTo>
                  <a:pt x="1177" y="1271"/>
                </a:lnTo>
                <a:lnTo>
                  <a:pt x="1110" y="1305"/>
                </a:lnTo>
                <a:lnTo>
                  <a:pt x="1074" y="1320"/>
                </a:lnTo>
                <a:lnTo>
                  <a:pt x="1035" y="1335"/>
                </a:lnTo>
                <a:lnTo>
                  <a:pt x="996" y="1350"/>
                </a:lnTo>
                <a:lnTo>
                  <a:pt x="957" y="1363"/>
                </a:lnTo>
                <a:lnTo>
                  <a:pt x="914" y="1376"/>
                </a:lnTo>
                <a:lnTo>
                  <a:pt x="871" y="1387"/>
                </a:lnTo>
                <a:lnTo>
                  <a:pt x="826" y="1398"/>
                </a:lnTo>
                <a:lnTo>
                  <a:pt x="780" y="1409"/>
                </a:lnTo>
                <a:lnTo>
                  <a:pt x="733" y="1417"/>
                </a:lnTo>
                <a:lnTo>
                  <a:pt x="683" y="1426"/>
                </a:lnTo>
                <a:lnTo>
                  <a:pt x="632" y="1434"/>
                </a:lnTo>
                <a:lnTo>
                  <a:pt x="580" y="1439"/>
                </a:lnTo>
                <a:lnTo>
                  <a:pt x="580" y="1439"/>
                </a:lnTo>
                <a:lnTo>
                  <a:pt x="572" y="1441"/>
                </a:lnTo>
                <a:lnTo>
                  <a:pt x="565" y="1443"/>
                </a:lnTo>
                <a:lnTo>
                  <a:pt x="558" y="1449"/>
                </a:lnTo>
                <a:lnTo>
                  <a:pt x="552" y="1454"/>
                </a:lnTo>
                <a:lnTo>
                  <a:pt x="548" y="1462"/>
                </a:lnTo>
                <a:lnTo>
                  <a:pt x="544" y="1469"/>
                </a:lnTo>
                <a:lnTo>
                  <a:pt x="543" y="1477"/>
                </a:lnTo>
                <a:lnTo>
                  <a:pt x="543" y="1486"/>
                </a:lnTo>
                <a:lnTo>
                  <a:pt x="543" y="1486"/>
                </a:lnTo>
                <a:lnTo>
                  <a:pt x="544" y="1493"/>
                </a:lnTo>
                <a:lnTo>
                  <a:pt x="546" y="1501"/>
                </a:lnTo>
                <a:lnTo>
                  <a:pt x="552" y="1506"/>
                </a:lnTo>
                <a:lnTo>
                  <a:pt x="556" y="1512"/>
                </a:lnTo>
                <a:lnTo>
                  <a:pt x="563" y="1518"/>
                </a:lnTo>
                <a:lnTo>
                  <a:pt x="569" y="1519"/>
                </a:lnTo>
                <a:lnTo>
                  <a:pt x="576" y="1523"/>
                </a:lnTo>
                <a:lnTo>
                  <a:pt x="586" y="1523"/>
                </a:lnTo>
                <a:lnTo>
                  <a:pt x="586" y="1523"/>
                </a:lnTo>
                <a:lnTo>
                  <a:pt x="589" y="1523"/>
                </a:lnTo>
                <a:lnTo>
                  <a:pt x="589" y="1523"/>
                </a:lnTo>
                <a:lnTo>
                  <a:pt x="668" y="1514"/>
                </a:lnTo>
                <a:lnTo>
                  <a:pt x="742" y="1501"/>
                </a:lnTo>
                <a:lnTo>
                  <a:pt x="742" y="1501"/>
                </a:lnTo>
                <a:lnTo>
                  <a:pt x="725" y="1534"/>
                </a:lnTo>
                <a:lnTo>
                  <a:pt x="709" y="1568"/>
                </a:lnTo>
                <a:lnTo>
                  <a:pt x="694" y="1600"/>
                </a:lnTo>
                <a:lnTo>
                  <a:pt x="681" y="1631"/>
                </a:lnTo>
                <a:lnTo>
                  <a:pt x="669" y="1661"/>
                </a:lnTo>
                <a:lnTo>
                  <a:pt x="660" y="1691"/>
                </a:lnTo>
                <a:lnTo>
                  <a:pt x="643" y="1747"/>
                </a:lnTo>
                <a:lnTo>
                  <a:pt x="632" y="1801"/>
                </a:lnTo>
                <a:lnTo>
                  <a:pt x="627" y="1852"/>
                </a:lnTo>
                <a:lnTo>
                  <a:pt x="623" y="1898"/>
                </a:lnTo>
                <a:lnTo>
                  <a:pt x="623" y="1939"/>
                </a:lnTo>
                <a:lnTo>
                  <a:pt x="623" y="193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" name="îś1ídè"/>
          <p:cNvSpPr>
            <a:spLocks/>
          </p:cNvSpPr>
          <p:nvPr/>
        </p:nvSpPr>
        <p:spPr bwMode="auto">
          <a:xfrm>
            <a:off x="5983927" y="2549680"/>
            <a:ext cx="72641" cy="106760"/>
          </a:xfrm>
          <a:custGeom>
            <a:avLst/>
            <a:gdLst>
              <a:gd name="T0" fmla="*/ 15 w 132"/>
              <a:gd name="T1" fmla="*/ 145 h 194"/>
              <a:gd name="T2" fmla="*/ 15 w 132"/>
              <a:gd name="T3" fmla="*/ 145 h 194"/>
              <a:gd name="T4" fmla="*/ 18 w 132"/>
              <a:gd name="T5" fmla="*/ 156 h 194"/>
              <a:gd name="T6" fmla="*/ 24 w 132"/>
              <a:gd name="T7" fmla="*/ 167 h 194"/>
              <a:gd name="T8" fmla="*/ 31 w 132"/>
              <a:gd name="T9" fmla="*/ 177 h 194"/>
              <a:gd name="T10" fmla="*/ 39 w 132"/>
              <a:gd name="T11" fmla="*/ 184 h 194"/>
              <a:gd name="T12" fmla="*/ 48 w 132"/>
              <a:gd name="T13" fmla="*/ 190 h 194"/>
              <a:gd name="T14" fmla="*/ 59 w 132"/>
              <a:gd name="T15" fmla="*/ 194 h 194"/>
              <a:gd name="T16" fmla="*/ 72 w 132"/>
              <a:gd name="T17" fmla="*/ 194 h 194"/>
              <a:gd name="T18" fmla="*/ 84 w 132"/>
              <a:gd name="T19" fmla="*/ 194 h 194"/>
              <a:gd name="T20" fmla="*/ 84 w 132"/>
              <a:gd name="T21" fmla="*/ 194 h 194"/>
              <a:gd name="T22" fmla="*/ 95 w 132"/>
              <a:gd name="T23" fmla="*/ 190 h 194"/>
              <a:gd name="T24" fmla="*/ 106 w 132"/>
              <a:gd name="T25" fmla="*/ 184 h 194"/>
              <a:gd name="T26" fmla="*/ 115 w 132"/>
              <a:gd name="T27" fmla="*/ 177 h 194"/>
              <a:gd name="T28" fmla="*/ 121 w 132"/>
              <a:gd name="T29" fmla="*/ 167 h 194"/>
              <a:gd name="T30" fmla="*/ 127 w 132"/>
              <a:gd name="T31" fmla="*/ 158 h 194"/>
              <a:gd name="T32" fmla="*/ 130 w 132"/>
              <a:gd name="T33" fmla="*/ 147 h 194"/>
              <a:gd name="T34" fmla="*/ 132 w 132"/>
              <a:gd name="T35" fmla="*/ 136 h 194"/>
              <a:gd name="T36" fmla="*/ 130 w 132"/>
              <a:gd name="T37" fmla="*/ 123 h 194"/>
              <a:gd name="T38" fmla="*/ 117 w 132"/>
              <a:gd name="T39" fmla="*/ 48 h 194"/>
              <a:gd name="T40" fmla="*/ 117 w 132"/>
              <a:gd name="T41" fmla="*/ 48 h 194"/>
              <a:gd name="T42" fmla="*/ 113 w 132"/>
              <a:gd name="T43" fmla="*/ 37 h 194"/>
              <a:gd name="T44" fmla="*/ 108 w 132"/>
              <a:gd name="T45" fmla="*/ 26 h 194"/>
              <a:gd name="T46" fmla="*/ 100 w 132"/>
              <a:gd name="T47" fmla="*/ 16 h 194"/>
              <a:gd name="T48" fmla="*/ 93 w 132"/>
              <a:gd name="T49" fmla="*/ 9 h 194"/>
              <a:gd name="T50" fmla="*/ 82 w 132"/>
              <a:gd name="T51" fmla="*/ 3 h 194"/>
              <a:gd name="T52" fmla="*/ 71 w 132"/>
              <a:gd name="T53" fmla="*/ 0 h 194"/>
              <a:gd name="T54" fmla="*/ 59 w 132"/>
              <a:gd name="T55" fmla="*/ 0 h 194"/>
              <a:gd name="T56" fmla="*/ 48 w 132"/>
              <a:gd name="T57" fmla="*/ 0 h 194"/>
              <a:gd name="T58" fmla="*/ 48 w 132"/>
              <a:gd name="T59" fmla="*/ 0 h 194"/>
              <a:gd name="T60" fmla="*/ 35 w 132"/>
              <a:gd name="T61" fmla="*/ 3 h 194"/>
              <a:gd name="T62" fmla="*/ 26 w 132"/>
              <a:gd name="T63" fmla="*/ 9 h 194"/>
              <a:gd name="T64" fmla="*/ 16 w 132"/>
              <a:gd name="T65" fmla="*/ 16 h 194"/>
              <a:gd name="T66" fmla="*/ 9 w 132"/>
              <a:gd name="T67" fmla="*/ 26 h 194"/>
              <a:gd name="T68" fmla="*/ 5 w 132"/>
              <a:gd name="T69" fmla="*/ 35 h 194"/>
              <a:gd name="T70" fmla="*/ 1 w 132"/>
              <a:gd name="T71" fmla="*/ 46 h 194"/>
              <a:gd name="T72" fmla="*/ 0 w 132"/>
              <a:gd name="T73" fmla="*/ 57 h 194"/>
              <a:gd name="T74" fmla="*/ 1 w 132"/>
              <a:gd name="T75" fmla="*/ 70 h 194"/>
              <a:gd name="T76" fmla="*/ 15 w 132"/>
              <a:gd name="T77" fmla="*/ 145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32" h="194">
                <a:moveTo>
                  <a:pt x="15" y="145"/>
                </a:moveTo>
                <a:lnTo>
                  <a:pt x="15" y="145"/>
                </a:lnTo>
                <a:lnTo>
                  <a:pt x="18" y="156"/>
                </a:lnTo>
                <a:lnTo>
                  <a:pt x="24" y="167"/>
                </a:lnTo>
                <a:lnTo>
                  <a:pt x="31" y="177"/>
                </a:lnTo>
                <a:lnTo>
                  <a:pt x="39" y="184"/>
                </a:lnTo>
                <a:lnTo>
                  <a:pt x="48" y="190"/>
                </a:lnTo>
                <a:lnTo>
                  <a:pt x="59" y="194"/>
                </a:lnTo>
                <a:lnTo>
                  <a:pt x="72" y="194"/>
                </a:lnTo>
                <a:lnTo>
                  <a:pt x="84" y="194"/>
                </a:lnTo>
                <a:lnTo>
                  <a:pt x="84" y="194"/>
                </a:lnTo>
                <a:lnTo>
                  <a:pt x="95" y="190"/>
                </a:lnTo>
                <a:lnTo>
                  <a:pt x="106" y="184"/>
                </a:lnTo>
                <a:lnTo>
                  <a:pt x="115" y="177"/>
                </a:lnTo>
                <a:lnTo>
                  <a:pt x="121" y="167"/>
                </a:lnTo>
                <a:lnTo>
                  <a:pt x="127" y="158"/>
                </a:lnTo>
                <a:lnTo>
                  <a:pt x="130" y="147"/>
                </a:lnTo>
                <a:lnTo>
                  <a:pt x="132" y="136"/>
                </a:lnTo>
                <a:lnTo>
                  <a:pt x="130" y="123"/>
                </a:lnTo>
                <a:lnTo>
                  <a:pt x="117" y="48"/>
                </a:lnTo>
                <a:lnTo>
                  <a:pt x="117" y="48"/>
                </a:lnTo>
                <a:lnTo>
                  <a:pt x="113" y="37"/>
                </a:lnTo>
                <a:lnTo>
                  <a:pt x="108" y="26"/>
                </a:lnTo>
                <a:lnTo>
                  <a:pt x="100" y="16"/>
                </a:lnTo>
                <a:lnTo>
                  <a:pt x="93" y="9"/>
                </a:lnTo>
                <a:lnTo>
                  <a:pt x="82" y="3"/>
                </a:lnTo>
                <a:lnTo>
                  <a:pt x="71" y="0"/>
                </a:lnTo>
                <a:lnTo>
                  <a:pt x="59" y="0"/>
                </a:lnTo>
                <a:lnTo>
                  <a:pt x="48" y="0"/>
                </a:lnTo>
                <a:lnTo>
                  <a:pt x="48" y="0"/>
                </a:lnTo>
                <a:lnTo>
                  <a:pt x="35" y="3"/>
                </a:lnTo>
                <a:lnTo>
                  <a:pt x="26" y="9"/>
                </a:lnTo>
                <a:lnTo>
                  <a:pt x="16" y="16"/>
                </a:lnTo>
                <a:lnTo>
                  <a:pt x="9" y="26"/>
                </a:lnTo>
                <a:lnTo>
                  <a:pt x="5" y="35"/>
                </a:lnTo>
                <a:lnTo>
                  <a:pt x="1" y="46"/>
                </a:lnTo>
                <a:lnTo>
                  <a:pt x="0" y="57"/>
                </a:lnTo>
                <a:lnTo>
                  <a:pt x="1" y="70"/>
                </a:lnTo>
                <a:lnTo>
                  <a:pt x="15" y="14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" name="ïŝḻíḓe"/>
          <p:cNvSpPr>
            <a:spLocks/>
          </p:cNvSpPr>
          <p:nvPr/>
        </p:nvSpPr>
        <p:spPr bwMode="auto">
          <a:xfrm>
            <a:off x="5746194" y="2615717"/>
            <a:ext cx="73741" cy="107860"/>
          </a:xfrm>
          <a:custGeom>
            <a:avLst/>
            <a:gdLst>
              <a:gd name="T0" fmla="*/ 15 w 132"/>
              <a:gd name="T1" fmla="*/ 146 h 196"/>
              <a:gd name="T2" fmla="*/ 15 w 132"/>
              <a:gd name="T3" fmla="*/ 146 h 196"/>
              <a:gd name="T4" fmla="*/ 18 w 132"/>
              <a:gd name="T5" fmla="*/ 157 h 196"/>
              <a:gd name="T6" fmla="*/ 24 w 132"/>
              <a:gd name="T7" fmla="*/ 168 h 196"/>
              <a:gd name="T8" fmla="*/ 31 w 132"/>
              <a:gd name="T9" fmla="*/ 177 h 196"/>
              <a:gd name="T10" fmla="*/ 39 w 132"/>
              <a:gd name="T11" fmla="*/ 185 h 196"/>
              <a:gd name="T12" fmla="*/ 50 w 132"/>
              <a:gd name="T13" fmla="*/ 190 h 196"/>
              <a:gd name="T14" fmla="*/ 59 w 132"/>
              <a:gd name="T15" fmla="*/ 194 h 196"/>
              <a:gd name="T16" fmla="*/ 72 w 132"/>
              <a:gd name="T17" fmla="*/ 196 h 196"/>
              <a:gd name="T18" fmla="*/ 84 w 132"/>
              <a:gd name="T19" fmla="*/ 194 h 196"/>
              <a:gd name="T20" fmla="*/ 84 w 132"/>
              <a:gd name="T21" fmla="*/ 194 h 196"/>
              <a:gd name="T22" fmla="*/ 97 w 132"/>
              <a:gd name="T23" fmla="*/ 190 h 196"/>
              <a:gd name="T24" fmla="*/ 106 w 132"/>
              <a:gd name="T25" fmla="*/ 185 h 196"/>
              <a:gd name="T26" fmla="*/ 115 w 132"/>
              <a:gd name="T27" fmla="*/ 177 h 196"/>
              <a:gd name="T28" fmla="*/ 123 w 132"/>
              <a:gd name="T29" fmla="*/ 168 h 196"/>
              <a:gd name="T30" fmla="*/ 126 w 132"/>
              <a:gd name="T31" fmla="*/ 159 h 196"/>
              <a:gd name="T32" fmla="*/ 130 w 132"/>
              <a:gd name="T33" fmla="*/ 147 h 196"/>
              <a:gd name="T34" fmla="*/ 132 w 132"/>
              <a:gd name="T35" fmla="*/ 136 h 196"/>
              <a:gd name="T36" fmla="*/ 130 w 132"/>
              <a:gd name="T37" fmla="*/ 123 h 196"/>
              <a:gd name="T38" fmla="*/ 117 w 132"/>
              <a:gd name="T39" fmla="*/ 50 h 196"/>
              <a:gd name="T40" fmla="*/ 117 w 132"/>
              <a:gd name="T41" fmla="*/ 50 h 196"/>
              <a:gd name="T42" fmla="*/ 113 w 132"/>
              <a:gd name="T43" fmla="*/ 37 h 196"/>
              <a:gd name="T44" fmla="*/ 108 w 132"/>
              <a:gd name="T45" fmla="*/ 28 h 196"/>
              <a:gd name="T46" fmla="*/ 100 w 132"/>
              <a:gd name="T47" fmla="*/ 19 h 196"/>
              <a:gd name="T48" fmla="*/ 93 w 132"/>
              <a:gd name="T49" fmla="*/ 11 h 196"/>
              <a:gd name="T50" fmla="*/ 82 w 132"/>
              <a:gd name="T51" fmla="*/ 6 h 196"/>
              <a:gd name="T52" fmla="*/ 72 w 132"/>
              <a:gd name="T53" fmla="*/ 2 h 196"/>
              <a:gd name="T54" fmla="*/ 59 w 132"/>
              <a:gd name="T55" fmla="*/ 0 h 196"/>
              <a:gd name="T56" fmla="*/ 48 w 132"/>
              <a:gd name="T57" fmla="*/ 0 h 196"/>
              <a:gd name="T58" fmla="*/ 48 w 132"/>
              <a:gd name="T59" fmla="*/ 0 h 196"/>
              <a:gd name="T60" fmla="*/ 37 w 132"/>
              <a:gd name="T61" fmla="*/ 4 h 196"/>
              <a:gd name="T62" fmla="*/ 26 w 132"/>
              <a:gd name="T63" fmla="*/ 9 h 196"/>
              <a:gd name="T64" fmla="*/ 16 w 132"/>
              <a:gd name="T65" fmla="*/ 17 h 196"/>
              <a:gd name="T66" fmla="*/ 11 w 132"/>
              <a:gd name="T67" fmla="*/ 26 h 196"/>
              <a:gd name="T68" fmla="*/ 5 w 132"/>
              <a:gd name="T69" fmla="*/ 35 h 196"/>
              <a:gd name="T70" fmla="*/ 1 w 132"/>
              <a:gd name="T71" fmla="*/ 47 h 196"/>
              <a:gd name="T72" fmla="*/ 0 w 132"/>
              <a:gd name="T73" fmla="*/ 60 h 196"/>
              <a:gd name="T74" fmla="*/ 1 w 132"/>
              <a:gd name="T75" fmla="*/ 71 h 196"/>
              <a:gd name="T76" fmla="*/ 15 w 132"/>
              <a:gd name="T77" fmla="*/ 146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32" h="196">
                <a:moveTo>
                  <a:pt x="15" y="146"/>
                </a:moveTo>
                <a:lnTo>
                  <a:pt x="15" y="146"/>
                </a:lnTo>
                <a:lnTo>
                  <a:pt x="18" y="157"/>
                </a:lnTo>
                <a:lnTo>
                  <a:pt x="24" y="168"/>
                </a:lnTo>
                <a:lnTo>
                  <a:pt x="31" y="177"/>
                </a:lnTo>
                <a:lnTo>
                  <a:pt x="39" y="185"/>
                </a:lnTo>
                <a:lnTo>
                  <a:pt x="50" y="190"/>
                </a:lnTo>
                <a:lnTo>
                  <a:pt x="59" y="194"/>
                </a:lnTo>
                <a:lnTo>
                  <a:pt x="72" y="196"/>
                </a:lnTo>
                <a:lnTo>
                  <a:pt x="84" y="194"/>
                </a:lnTo>
                <a:lnTo>
                  <a:pt x="84" y="194"/>
                </a:lnTo>
                <a:lnTo>
                  <a:pt x="97" y="190"/>
                </a:lnTo>
                <a:lnTo>
                  <a:pt x="106" y="185"/>
                </a:lnTo>
                <a:lnTo>
                  <a:pt x="115" y="177"/>
                </a:lnTo>
                <a:lnTo>
                  <a:pt x="123" y="168"/>
                </a:lnTo>
                <a:lnTo>
                  <a:pt x="126" y="159"/>
                </a:lnTo>
                <a:lnTo>
                  <a:pt x="130" y="147"/>
                </a:lnTo>
                <a:lnTo>
                  <a:pt x="132" y="136"/>
                </a:lnTo>
                <a:lnTo>
                  <a:pt x="130" y="123"/>
                </a:lnTo>
                <a:lnTo>
                  <a:pt x="117" y="50"/>
                </a:lnTo>
                <a:lnTo>
                  <a:pt x="117" y="50"/>
                </a:lnTo>
                <a:lnTo>
                  <a:pt x="113" y="37"/>
                </a:lnTo>
                <a:lnTo>
                  <a:pt x="108" y="28"/>
                </a:lnTo>
                <a:lnTo>
                  <a:pt x="100" y="19"/>
                </a:lnTo>
                <a:lnTo>
                  <a:pt x="93" y="11"/>
                </a:lnTo>
                <a:lnTo>
                  <a:pt x="82" y="6"/>
                </a:lnTo>
                <a:lnTo>
                  <a:pt x="72" y="2"/>
                </a:lnTo>
                <a:lnTo>
                  <a:pt x="59" y="0"/>
                </a:lnTo>
                <a:lnTo>
                  <a:pt x="48" y="0"/>
                </a:lnTo>
                <a:lnTo>
                  <a:pt x="48" y="0"/>
                </a:lnTo>
                <a:lnTo>
                  <a:pt x="37" y="4"/>
                </a:lnTo>
                <a:lnTo>
                  <a:pt x="26" y="9"/>
                </a:lnTo>
                <a:lnTo>
                  <a:pt x="16" y="17"/>
                </a:lnTo>
                <a:lnTo>
                  <a:pt x="11" y="26"/>
                </a:lnTo>
                <a:lnTo>
                  <a:pt x="5" y="35"/>
                </a:lnTo>
                <a:lnTo>
                  <a:pt x="1" y="47"/>
                </a:lnTo>
                <a:lnTo>
                  <a:pt x="0" y="60"/>
                </a:lnTo>
                <a:lnTo>
                  <a:pt x="1" y="71"/>
                </a:lnTo>
                <a:lnTo>
                  <a:pt x="15" y="14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0" name="íş1îḑé"/>
          <p:cNvSpPr>
            <a:spLocks/>
          </p:cNvSpPr>
          <p:nvPr/>
        </p:nvSpPr>
        <p:spPr bwMode="auto">
          <a:xfrm flipH="1">
            <a:off x="2541237" y="2360273"/>
            <a:ext cx="669624" cy="1653560"/>
          </a:xfrm>
          <a:custGeom>
            <a:avLst/>
            <a:gdLst>
              <a:gd name="T0" fmla="*/ 937 w 1176"/>
              <a:gd name="T1" fmla="*/ 1835 h 2904"/>
              <a:gd name="T2" fmla="*/ 1107 w 1176"/>
              <a:gd name="T3" fmla="*/ 1699 h 2904"/>
              <a:gd name="T4" fmla="*/ 1172 w 1176"/>
              <a:gd name="T5" fmla="*/ 1536 h 2904"/>
              <a:gd name="T6" fmla="*/ 1159 w 1176"/>
              <a:gd name="T7" fmla="*/ 1398 h 2904"/>
              <a:gd name="T8" fmla="*/ 1034 w 1176"/>
              <a:gd name="T9" fmla="*/ 1223 h 2904"/>
              <a:gd name="T10" fmla="*/ 860 w 1176"/>
              <a:gd name="T11" fmla="*/ 1120 h 2904"/>
              <a:gd name="T12" fmla="*/ 674 w 1176"/>
              <a:gd name="T13" fmla="*/ 1034 h 2904"/>
              <a:gd name="T14" fmla="*/ 965 w 1176"/>
              <a:gd name="T15" fmla="*/ 948 h 2904"/>
              <a:gd name="T16" fmla="*/ 1071 w 1176"/>
              <a:gd name="T17" fmla="*/ 844 h 2904"/>
              <a:gd name="T18" fmla="*/ 1135 w 1176"/>
              <a:gd name="T19" fmla="*/ 695 h 2904"/>
              <a:gd name="T20" fmla="*/ 1148 w 1176"/>
              <a:gd name="T21" fmla="*/ 530 h 2904"/>
              <a:gd name="T22" fmla="*/ 1107 w 1176"/>
              <a:gd name="T23" fmla="*/ 344 h 2904"/>
              <a:gd name="T24" fmla="*/ 1008 w 1176"/>
              <a:gd name="T25" fmla="*/ 185 h 2904"/>
              <a:gd name="T26" fmla="*/ 864 w 1176"/>
              <a:gd name="T27" fmla="*/ 68 h 2904"/>
              <a:gd name="T28" fmla="*/ 685 w 1176"/>
              <a:gd name="T29" fmla="*/ 6 h 2904"/>
              <a:gd name="T30" fmla="*/ 517 w 1176"/>
              <a:gd name="T31" fmla="*/ 6 h 2904"/>
              <a:gd name="T32" fmla="*/ 336 w 1176"/>
              <a:gd name="T33" fmla="*/ 66 h 2904"/>
              <a:gd name="T34" fmla="*/ 191 w 1176"/>
              <a:gd name="T35" fmla="*/ 181 h 2904"/>
              <a:gd name="T36" fmla="*/ 90 w 1176"/>
              <a:gd name="T37" fmla="*/ 338 h 2904"/>
              <a:gd name="T38" fmla="*/ 47 w 1176"/>
              <a:gd name="T39" fmla="*/ 525 h 2904"/>
              <a:gd name="T40" fmla="*/ 67 w 1176"/>
              <a:gd name="T41" fmla="*/ 695 h 2904"/>
              <a:gd name="T42" fmla="*/ 41 w 1176"/>
              <a:gd name="T43" fmla="*/ 823 h 2904"/>
              <a:gd name="T44" fmla="*/ 2 w 1176"/>
              <a:gd name="T45" fmla="*/ 975 h 2904"/>
              <a:gd name="T46" fmla="*/ 88 w 1176"/>
              <a:gd name="T47" fmla="*/ 1122 h 2904"/>
              <a:gd name="T48" fmla="*/ 11 w 1176"/>
              <a:gd name="T49" fmla="*/ 1374 h 2904"/>
              <a:gd name="T50" fmla="*/ 38 w 1176"/>
              <a:gd name="T51" fmla="*/ 1497 h 2904"/>
              <a:gd name="T52" fmla="*/ 138 w 1176"/>
              <a:gd name="T53" fmla="*/ 1549 h 2904"/>
              <a:gd name="T54" fmla="*/ 271 w 1176"/>
              <a:gd name="T55" fmla="*/ 1518 h 2904"/>
              <a:gd name="T56" fmla="*/ 293 w 1176"/>
              <a:gd name="T57" fmla="*/ 1753 h 2904"/>
              <a:gd name="T58" fmla="*/ 230 w 1176"/>
              <a:gd name="T59" fmla="*/ 2606 h 2904"/>
              <a:gd name="T60" fmla="*/ 82 w 1176"/>
              <a:gd name="T61" fmla="*/ 2671 h 2904"/>
              <a:gd name="T62" fmla="*/ 41 w 1176"/>
              <a:gd name="T63" fmla="*/ 2757 h 2904"/>
              <a:gd name="T64" fmla="*/ 56 w 1176"/>
              <a:gd name="T65" fmla="*/ 2839 h 2904"/>
              <a:gd name="T66" fmla="*/ 159 w 1176"/>
              <a:gd name="T67" fmla="*/ 2891 h 2904"/>
              <a:gd name="T68" fmla="*/ 375 w 1176"/>
              <a:gd name="T69" fmla="*/ 2900 h 2904"/>
              <a:gd name="T70" fmla="*/ 519 w 1176"/>
              <a:gd name="T71" fmla="*/ 2835 h 2904"/>
              <a:gd name="T72" fmla="*/ 588 w 1176"/>
              <a:gd name="T73" fmla="*/ 2712 h 2904"/>
              <a:gd name="T74" fmla="*/ 629 w 1176"/>
              <a:gd name="T75" fmla="*/ 2824 h 2904"/>
              <a:gd name="T76" fmla="*/ 732 w 1176"/>
              <a:gd name="T77" fmla="*/ 2876 h 2904"/>
              <a:gd name="T78" fmla="*/ 1032 w 1176"/>
              <a:gd name="T79" fmla="*/ 2871 h 2904"/>
              <a:gd name="T80" fmla="*/ 1099 w 1176"/>
              <a:gd name="T81" fmla="*/ 2816 h 2904"/>
              <a:gd name="T82" fmla="*/ 1084 w 1176"/>
              <a:gd name="T83" fmla="*/ 2718 h 2904"/>
              <a:gd name="T84" fmla="*/ 993 w 1176"/>
              <a:gd name="T85" fmla="*/ 2621 h 2904"/>
              <a:gd name="T86" fmla="*/ 330 w 1176"/>
              <a:gd name="T87" fmla="*/ 1346 h 2904"/>
              <a:gd name="T88" fmla="*/ 302 w 1176"/>
              <a:gd name="T89" fmla="*/ 1139 h 2904"/>
              <a:gd name="T90" fmla="*/ 474 w 1176"/>
              <a:gd name="T91" fmla="*/ 1029 h 2904"/>
              <a:gd name="T92" fmla="*/ 332 w 1176"/>
              <a:gd name="T93" fmla="*/ 1396 h 2904"/>
              <a:gd name="T94" fmla="*/ 502 w 1176"/>
              <a:gd name="T95" fmla="*/ 2283 h 2904"/>
              <a:gd name="T96" fmla="*/ 532 w 1176"/>
              <a:gd name="T97" fmla="*/ 2040 h 2904"/>
              <a:gd name="T98" fmla="*/ 573 w 1176"/>
              <a:gd name="T99" fmla="*/ 2008 h 2904"/>
              <a:gd name="T100" fmla="*/ 614 w 1176"/>
              <a:gd name="T101" fmla="*/ 2152 h 2904"/>
              <a:gd name="T102" fmla="*/ 601 w 1176"/>
              <a:gd name="T103" fmla="*/ 2667 h 2904"/>
              <a:gd name="T104" fmla="*/ 851 w 1176"/>
              <a:gd name="T105" fmla="*/ 1372 h 2904"/>
              <a:gd name="T106" fmla="*/ 926 w 1176"/>
              <a:gd name="T107" fmla="*/ 1447 h 2904"/>
              <a:gd name="T108" fmla="*/ 935 w 1176"/>
              <a:gd name="T109" fmla="*/ 1516 h 2904"/>
              <a:gd name="T110" fmla="*/ 844 w 1176"/>
              <a:gd name="T111" fmla="*/ 1607 h 2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176" h="2904">
                <a:moveTo>
                  <a:pt x="834" y="2581"/>
                </a:moveTo>
                <a:lnTo>
                  <a:pt x="814" y="1883"/>
                </a:lnTo>
                <a:lnTo>
                  <a:pt x="814" y="1883"/>
                </a:lnTo>
                <a:lnTo>
                  <a:pt x="831" y="1878"/>
                </a:lnTo>
                <a:lnTo>
                  <a:pt x="875" y="1863"/>
                </a:lnTo>
                <a:lnTo>
                  <a:pt x="905" y="1850"/>
                </a:lnTo>
                <a:lnTo>
                  <a:pt x="937" y="1835"/>
                </a:lnTo>
                <a:lnTo>
                  <a:pt x="972" y="1816"/>
                </a:lnTo>
                <a:lnTo>
                  <a:pt x="1008" y="1792"/>
                </a:lnTo>
                <a:lnTo>
                  <a:pt x="1043" y="1766"/>
                </a:lnTo>
                <a:lnTo>
                  <a:pt x="1060" y="1751"/>
                </a:lnTo>
                <a:lnTo>
                  <a:pt x="1077" y="1734"/>
                </a:lnTo>
                <a:lnTo>
                  <a:pt x="1092" y="1717"/>
                </a:lnTo>
                <a:lnTo>
                  <a:pt x="1107" y="1699"/>
                </a:lnTo>
                <a:lnTo>
                  <a:pt x="1120" y="1680"/>
                </a:lnTo>
                <a:lnTo>
                  <a:pt x="1133" y="1659"/>
                </a:lnTo>
                <a:lnTo>
                  <a:pt x="1144" y="1637"/>
                </a:lnTo>
                <a:lnTo>
                  <a:pt x="1153" y="1613"/>
                </a:lnTo>
                <a:lnTo>
                  <a:pt x="1163" y="1589"/>
                </a:lnTo>
                <a:lnTo>
                  <a:pt x="1168" y="1564"/>
                </a:lnTo>
                <a:lnTo>
                  <a:pt x="1172" y="1536"/>
                </a:lnTo>
                <a:lnTo>
                  <a:pt x="1176" y="1508"/>
                </a:lnTo>
                <a:lnTo>
                  <a:pt x="1176" y="1478"/>
                </a:lnTo>
                <a:lnTo>
                  <a:pt x="1174" y="1447"/>
                </a:lnTo>
                <a:lnTo>
                  <a:pt x="1174" y="1447"/>
                </a:lnTo>
                <a:lnTo>
                  <a:pt x="1170" y="1434"/>
                </a:lnTo>
                <a:lnTo>
                  <a:pt x="1166" y="1419"/>
                </a:lnTo>
                <a:lnTo>
                  <a:pt x="1159" y="1398"/>
                </a:lnTo>
                <a:lnTo>
                  <a:pt x="1150" y="1376"/>
                </a:lnTo>
                <a:lnTo>
                  <a:pt x="1137" y="1348"/>
                </a:lnTo>
                <a:lnTo>
                  <a:pt x="1120" y="1318"/>
                </a:lnTo>
                <a:lnTo>
                  <a:pt x="1097" y="1288"/>
                </a:lnTo>
                <a:lnTo>
                  <a:pt x="1069" y="1254"/>
                </a:lnTo>
                <a:lnTo>
                  <a:pt x="1053" y="1240"/>
                </a:lnTo>
                <a:lnTo>
                  <a:pt x="1034" y="1223"/>
                </a:lnTo>
                <a:lnTo>
                  <a:pt x="1015" y="1208"/>
                </a:lnTo>
                <a:lnTo>
                  <a:pt x="995" y="1191"/>
                </a:lnTo>
                <a:lnTo>
                  <a:pt x="970" y="1176"/>
                </a:lnTo>
                <a:lnTo>
                  <a:pt x="946" y="1161"/>
                </a:lnTo>
                <a:lnTo>
                  <a:pt x="920" y="1146"/>
                </a:lnTo>
                <a:lnTo>
                  <a:pt x="892" y="1133"/>
                </a:lnTo>
                <a:lnTo>
                  <a:pt x="860" y="1120"/>
                </a:lnTo>
                <a:lnTo>
                  <a:pt x="827" y="1109"/>
                </a:lnTo>
                <a:lnTo>
                  <a:pt x="793" y="1098"/>
                </a:lnTo>
                <a:lnTo>
                  <a:pt x="756" y="1087"/>
                </a:lnTo>
                <a:lnTo>
                  <a:pt x="715" y="1077"/>
                </a:lnTo>
                <a:lnTo>
                  <a:pt x="674" y="1070"/>
                </a:lnTo>
                <a:lnTo>
                  <a:pt x="674" y="1034"/>
                </a:lnTo>
                <a:lnTo>
                  <a:pt x="674" y="1034"/>
                </a:lnTo>
                <a:lnTo>
                  <a:pt x="724" y="1029"/>
                </a:lnTo>
                <a:lnTo>
                  <a:pt x="773" y="1021"/>
                </a:lnTo>
                <a:lnTo>
                  <a:pt x="821" y="1012"/>
                </a:lnTo>
                <a:lnTo>
                  <a:pt x="864" y="997"/>
                </a:lnTo>
                <a:lnTo>
                  <a:pt x="907" y="980"/>
                </a:lnTo>
                <a:lnTo>
                  <a:pt x="946" y="960"/>
                </a:lnTo>
                <a:lnTo>
                  <a:pt x="965" y="948"/>
                </a:lnTo>
                <a:lnTo>
                  <a:pt x="982" y="935"/>
                </a:lnTo>
                <a:lnTo>
                  <a:pt x="998" y="922"/>
                </a:lnTo>
                <a:lnTo>
                  <a:pt x="1015" y="909"/>
                </a:lnTo>
                <a:lnTo>
                  <a:pt x="1030" y="894"/>
                </a:lnTo>
                <a:lnTo>
                  <a:pt x="1045" y="878"/>
                </a:lnTo>
                <a:lnTo>
                  <a:pt x="1058" y="861"/>
                </a:lnTo>
                <a:lnTo>
                  <a:pt x="1071" y="844"/>
                </a:lnTo>
                <a:lnTo>
                  <a:pt x="1084" y="825"/>
                </a:lnTo>
                <a:lnTo>
                  <a:pt x="1096" y="807"/>
                </a:lnTo>
                <a:lnTo>
                  <a:pt x="1105" y="786"/>
                </a:lnTo>
                <a:lnTo>
                  <a:pt x="1114" y="764"/>
                </a:lnTo>
                <a:lnTo>
                  <a:pt x="1122" y="741"/>
                </a:lnTo>
                <a:lnTo>
                  <a:pt x="1129" y="719"/>
                </a:lnTo>
                <a:lnTo>
                  <a:pt x="1135" y="695"/>
                </a:lnTo>
                <a:lnTo>
                  <a:pt x="1140" y="670"/>
                </a:lnTo>
                <a:lnTo>
                  <a:pt x="1144" y="644"/>
                </a:lnTo>
                <a:lnTo>
                  <a:pt x="1148" y="616"/>
                </a:lnTo>
                <a:lnTo>
                  <a:pt x="1150" y="588"/>
                </a:lnTo>
                <a:lnTo>
                  <a:pt x="1150" y="560"/>
                </a:lnTo>
                <a:lnTo>
                  <a:pt x="1150" y="560"/>
                </a:lnTo>
                <a:lnTo>
                  <a:pt x="1148" y="530"/>
                </a:lnTo>
                <a:lnTo>
                  <a:pt x="1146" y="502"/>
                </a:lnTo>
                <a:lnTo>
                  <a:pt x="1144" y="474"/>
                </a:lnTo>
                <a:lnTo>
                  <a:pt x="1138" y="448"/>
                </a:lnTo>
                <a:lnTo>
                  <a:pt x="1133" y="420"/>
                </a:lnTo>
                <a:lnTo>
                  <a:pt x="1125" y="394"/>
                </a:lnTo>
                <a:lnTo>
                  <a:pt x="1116" y="368"/>
                </a:lnTo>
                <a:lnTo>
                  <a:pt x="1107" y="344"/>
                </a:lnTo>
                <a:lnTo>
                  <a:pt x="1096" y="318"/>
                </a:lnTo>
                <a:lnTo>
                  <a:pt x="1084" y="293"/>
                </a:lnTo>
                <a:lnTo>
                  <a:pt x="1071" y="271"/>
                </a:lnTo>
                <a:lnTo>
                  <a:pt x="1056" y="249"/>
                </a:lnTo>
                <a:lnTo>
                  <a:pt x="1041" y="226"/>
                </a:lnTo>
                <a:lnTo>
                  <a:pt x="1025" y="204"/>
                </a:lnTo>
                <a:lnTo>
                  <a:pt x="1008" y="185"/>
                </a:lnTo>
                <a:lnTo>
                  <a:pt x="989" y="165"/>
                </a:lnTo>
                <a:lnTo>
                  <a:pt x="970" y="146"/>
                </a:lnTo>
                <a:lnTo>
                  <a:pt x="952" y="129"/>
                </a:lnTo>
                <a:lnTo>
                  <a:pt x="931" y="112"/>
                </a:lnTo>
                <a:lnTo>
                  <a:pt x="909" y="96"/>
                </a:lnTo>
                <a:lnTo>
                  <a:pt x="887" y="81"/>
                </a:lnTo>
                <a:lnTo>
                  <a:pt x="864" y="68"/>
                </a:lnTo>
                <a:lnTo>
                  <a:pt x="840" y="55"/>
                </a:lnTo>
                <a:lnTo>
                  <a:pt x="816" y="43"/>
                </a:lnTo>
                <a:lnTo>
                  <a:pt x="791" y="34"/>
                </a:lnTo>
                <a:lnTo>
                  <a:pt x="765" y="25"/>
                </a:lnTo>
                <a:lnTo>
                  <a:pt x="739" y="17"/>
                </a:lnTo>
                <a:lnTo>
                  <a:pt x="713" y="12"/>
                </a:lnTo>
                <a:lnTo>
                  <a:pt x="685" y="6"/>
                </a:lnTo>
                <a:lnTo>
                  <a:pt x="657" y="2"/>
                </a:lnTo>
                <a:lnTo>
                  <a:pt x="629" y="0"/>
                </a:lnTo>
                <a:lnTo>
                  <a:pt x="601" y="0"/>
                </a:lnTo>
                <a:lnTo>
                  <a:pt x="601" y="0"/>
                </a:lnTo>
                <a:lnTo>
                  <a:pt x="573" y="0"/>
                </a:lnTo>
                <a:lnTo>
                  <a:pt x="545" y="2"/>
                </a:lnTo>
                <a:lnTo>
                  <a:pt x="517" y="6"/>
                </a:lnTo>
                <a:lnTo>
                  <a:pt x="489" y="12"/>
                </a:lnTo>
                <a:lnTo>
                  <a:pt x="463" y="17"/>
                </a:lnTo>
                <a:lnTo>
                  <a:pt x="437" y="25"/>
                </a:lnTo>
                <a:lnTo>
                  <a:pt x="411" y="34"/>
                </a:lnTo>
                <a:lnTo>
                  <a:pt x="385" y="43"/>
                </a:lnTo>
                <a:lnTo>
                  <a:pt x="360" y="55"/>
                </a:lnTo>
                <a:lnTo>
                  <a:pt x="336" y="66"/>
                </a:lnTo>
                <a:lnTo>
                  <a:pt x="314" y="81"/>
                </a:lnTo>
                <a:lnTo>
                  <a:pt x="291" y="94"/>
                </a:lnTo>
                <a:lnTo>
                  <a:pt x="269" y="111"/>
                </a:lnTo>
                <a:lnTo>
                  <a:pt x="248" y="125"/>
                </a:lnTo>
                <a:lnTo>
                  <a:pt x="228" y="144"/>
                </a:lnTo>
                <a:lnTo>
                  <a:pt x="209" y="163"/>
                </a:lnTo>
                <a:lnTo>
                  <a:pt x="191" y="181"/>
                </a:lnTo>
                <a:lnTo>
                  <a:pt x="174" y="202"/>
                </a:lnTo>
                <a:lnTo>
                  <a:pt x="157" y="222"/>
                </a:lnTo>
                <a:lnTo>
                  <a:pt x="142" y="243"/>
                </a:lnTo>
                <a:lnTo>
                  <a:pt x="127" y="267"/>
                </a:lnTo>
                <a:lnTo>
                  <a:pt x="114" y="290"/>
                </a:lnTo>
                <a:lnTo>
                  <a:pt x="101" y="314"/>
                </a:lnTo>
                <a:lnTo>
                  <a:pt x="90" y="338"/>
                </a:lnTo>
                <a:lnTo>
                  <a:pt x="80" y="362"/>
                </a:lnTo>
                <a:lnTo>
                  <a:pt x="71" y="389"/>
                </a:lnTo>
                <a:lnTo>
                  <a:pt x="64" y="415"/>
                </a:lnTo>
                <a:lnTo>
                  <a:pt x="58" y="443"/>
                </a:lnTo>
                <a:lnTo>
                  <a:pt x="52" y="469"/>
                </a:lnTo>
                <a:lnTo>
                  <a:pt x="51" y="497"/>
                </a:lnTo>
                <a:lnTo>
                  <a:pt x="47" y="525"/>
                </a:lnTo>
                <a:lnTo>
                  <a:pt x="47" y="555"/>
                </a:lnTo>
                <a:lnTo>
                  <a:pt x="47" y="555"/>
                </a:lnTo>
                <a:lnTo>
                  <a:pt x="49" y="585"/>
                </a:lnTo>
                <a:lnTo>
                  <a:pt x="51" y="613"/>
                </a:lnTo>
                <a:lnTo>
                  <a:pt x="54" y="641"/>
                </a:lnTo>
                <a:lnTo>
                  <a:pt x="60" y="669"/>
                </a:lnTo>
                <a:lnTo>
                  <a:pt x="67" y="695"/>
                </a:lnTo>
                <a:lnTo>
                  <a:pt x="77" y="721"/>
                </a:lnTo>
                <a:lnTo>
                  <a:pt x="88" y="745"/>
                </a:lnTo>
                <a:lnTo>
                  <a:pt x="99" y="769"/>
                </a:lnTo>
                <a:lnTo>
                  <a:pt x="99" y="769"/>
                </a:lnTo>
                <a:lnTo>
                  <a:pt x="77" y="784"/>
                </a:lnTo>
                <a:lnTo>
                  <a:pt x="58" y="803"/>
                </a:lnTo>
                <a:lnTo>
                  <a:pt x="41" y="823"/>
                </a:lnTo>
                <a:lnTo>
                  <a:pt x="26" y="844"/>
                </a:lnTo>
                <a:lnTo>
                  <a:pt x="15" y="868"/>
                </a:lnTo>
                <a:lnTo>
                  <a:pt x="8" y="894"/>
                </a:lnTo>
                <a:lnTo>
                  <a:pt x="2" y="920"/>
                </a:lnTo>
                <a:lnTo>
                  <a:pt x="0" y="948"/>
                </a:lnTo>
                <a:lnTo>
                  <a:pt x="0" y="948"/>
                </a:lnTo>
                <a:lnTo>
                  <a:pt x="2" y="975"/>
                </a:lnTo>
                <a:lnTo>
                  <a:pt x="6" y="1001"/>
                </a:lnTo>
                <a:lnTo>
                  <a:pt x="13" y="1025"/>
                </a:lnTo>
                <a:lnTo>
                  <a:pt x="24" y="1047"/>
                </a:lnTo>
                <a:lnTo>
                  <a:pt x="38" y="1068"/>
                </a:lnTo>
                <a:lnTo>
                  <a:pt x="52" y="1088"/>
                </a:lnTo>
                <a:lnTo>
                  <a:pt x="69" y="1105"/>
                </a:lnTo>
                <a:lnTo>
                  <a:pt x="88" y="1122"/>
                </a:lnTo>
                <a:lnTo>
                  <a:pt x="88" y="1122"/>
                </a:lnTo>
                <a:lnTo>
                  <a:pt x="69" y="1176"/>
                </a:lnTo>
                <a:lnTo>
                  <a:pt x="49" y="1234"/>
                </a:lnTo>
                <a:lnTo>
                  <a:pt x="30" y="1292"/>
                </a:lnTo>
                <a:lnTo>
                  <a:pt x="23" y="1320"/>
                </a:lnTo>
                <a:lnTo>
                  <a:pt x="15" y="1348"/>
                </a:lnTo>
                <a:lnTo>
                  <a:pt x="11" y="1374"/>
                </a:lnTo>
                <a:lnTo>
                  <a:pt x="8" y="1400"/>
                </a:lnTo>
                <a:lnTo>
                  <a:pt x="8" y="1424"/>
                </a:lnTo>
                <a:lnTo>
                  <a:pt x="11" y="1449"/>
                </a:lnTo>
                <a:lnTo>
                  <a:pt x="19" y="1469"/>
                </a:lnTo>
                <a:lnTo>
                  <a:pt x="24" y="1478"/>
                </a:lnTo>
                <a:lnTo>
                  <a:pt x="30" y="1488"/>
                </a:lnTo>
                <a:lnTo>
                  <a:pt x="38" y="1497"/>
                </a:lnTo>
                <a:lnTo>
                  <a:pt x="45" y="1506"/>
                </a:lnTo>
                <a:lnTo>
                  <a:pt x="54" y="1514"/>
                </a:lnTo>
                <a:lnTo>
                  <a:pt x="66" y="1521"/>
                </a:lnTo>
                <a:lnTo>
                  <a:pt x="66" y="1521"/>
                </a:lnTo>
                <a:lnTo>
                  <a:pt x="90" y="1534"/>
                </a:lnTo>
                <a:lnTo>
                  <a:pt x="116" y="1544"/>
                </a:lnTo>
                <a:lnTo>
                  <a:pt x="138" y="1549"/>
                </a:lnTo>
                <a:lnTo>
                  <a:pt x="163" y="1551"/>
                </a:lnTo>
                <a:lnTo>
                  <a:pt x="183" y="1549"/>
                </a:lnTo>
                <a:lnTo>
                  <a:pt x="204" y="1546"/>
                </a:lnTo>
                <a:lnTo>
                  <a:pt x="224" y="1542"/>
                </a:lnTo>
                <a:lnTo>
                  <a:pt x="241" y="1534"/>
                </a:lnTo>
                <a:lnTo>
                  <a:pt x="258" y="1527"/>
                </a:lnTo>
                <a:lnTo>
                  <a:pt x="271" y="1518"/>
                </a:lnTo>
                <a:lnTo>
                  <a:pt x="295" y="1501"/>
                </a:lnTo>
                <a:lnTo>
                  <a:pt x="308" y="1488"/>
                </a:lnTo>
                <a:lnTo>
                  <a:pt x="314" y="1484"/>
                </a:lnTo>
                <a:lnTo>
                  <a:pt x="314" y="1484"/>
                </a:lnTo>
                <a:lnTo>
                  <a:pt x="308" y="1549"/>
                </a:lnTo>
                <a:lnTo>
                  <a:pt x="301" y="1633"/>
                </a:lnTo>
                <a:lnTo>
                  <a:pt x="293" y="1753"/>
                </a:lnTo>
                <a:lnTo>
                  <a:pt x="286" y="1908"/>
                </a:lnTo>
                <a:lnTo>
                  <a:pt x="280" y="2100"/>
                </a:lnTo>
                <a:lnTo>
                  <a:pt x="276" y="2329"/>
                </a:lnTo>
                <a:lnTo>
                  <a:pt x="274" y="2600"/>
                </a:lnTo>
                <a:lnTo>
                  <a:pt x="274" y="2600"/>
                </a:lnTo>
                <a:lnTo>
                  <a:pt x="261" y="2600"/>
                </a:lnTo>
                <a:lnTo>
                  <a:pt x="230" y="2606"/>
                </a:lnTo>
                <a:lnTo>
                  <a:pt x="209" y="2609"/>
                </a:lnTo>
                <a:lnTo>
                  <a:pt x="187" y="2615"/>
                </a:lnTo>
                <a:lnTo>
                  <a:pt x="163" y="2624"/>
                </a:lnTo>
                <a:lnTo>
                  <a:pt x="138" y="2634"/>
                </a:lnTo>
                <a:lnTo>
                  <a:pt x="114" y="2647"/>
                </a:lnTo>
                <a:lnTo>
                  <a:pt x="92" y="2662"/>
                </a:lnTo>
                <a:lnTo>
                  <a:pt x="82" y="2671"/>
                </a:lnTo>
                <a:lnTo>
                  <a:pt x="73" y="2680"/>
                </a:lnTo>
                <a:lnTo>
                  <a:pt x="66" y="2690"/>
                </a:lnTo>
                <a:lnTo>
                  <a:pt x="58" y="2701"/>
                </a:lnTo>
                <a:lnTo>
                  <a:pt x="51" y="2714"/>
                </a:lnTo>
                <a:lnTo>
                  <a:pt x="47" y="2727"/>
                </a:lnTo>
                <a:lnTo>
                  <a:pt x="43" y="2742"/>
                </a:lnTo>
                <a:lnTo>
                  <a:pt x="41" y="2757"/>
                </a:lnTo>
                <a:lnTo>
                  <a:pt x="41" y="2772"/>
                </a:lnTo>
                <a:lnTo>
                  <a:pt x="41" y="2788"/>
                </a:lnTo>
                <a:lnTo>
                  <a:pt x="45" y="2807"/>
                </a:lnTo>
                <a:lnTo>
                  <a:pt x="51" y="2826"/>
                </a:lnTo>
                <a:lnTo>
                  <a:pt x="51" y="2826"/>
                </a:lnTo>
                <a:lnTo>
                  <a:pt x="51" y="2830"/>
                </a:lnTo>
                <a:lnTo>
                  <a:pt x="56" y="2839"/>
                </a:lnTo>
                <a:lnTo>
                  <a:pt x="66" y="2850"/>
                </a:lnTo>
                <a:lnTo>
                  <a:pt x="75" y="2858"/>
                </a:lnTo>
                <a:lnTo>
                  <a:pt x="84" y="2865"/>
                </a:lnTo>
                <a:lnTo>
                  <a:pt x="99" y="2872"/>
                </a:lnTo>
                <a:lnTo>
                  <a:pt x="116" y="2880"/>
                </a:lnTo>
                <a:lnTo>
                  <a:pt x="135" y="2886"/>
                </a:lnTo>
                <a:lnTo>
                  <a:pt x="159" y="2891"/>
                </a:lnTo>
                <a:lnTo>
                  <a:pt x="187" y="2897"/>
                </a:lnTo>
                <a:lnTo>
                  <a:pt x="219" y="2900"/>
                </a:lnTo>
                <a:lnTo>
                  <a:pt x="256" y="2902"/>
                </a:lnTo>
                <a:lnTo>
                  <a:pt x="297" y="2904"/>
                </a:lnTo>
                <a:lnTo>
                  <a:pt x="297" y="2904"/>
                </a:lnTo>
                <a:lnTo>
                  <a:pt x="340" y="2902"/>
                </a:lnTo>
                <a:lnTo>
                  <a:pt x="375" y="2900"/>
                </a:lnTo>
                <a:lnTo>
                  <a:pt x="407" y="2895"/>
                </a:lnTo>
                <a:lnTo>
                  <a:pt x="435" y="2889"/>
                </a:lnTo>
                <a:lnTo>
                  <a:pt x="459" y="2880"/>
                </a:lnTo>
                <a:lnTo>
                  <a:pt x="478" y="2871"/>
                </a:lnTo>
                <a:lnTo>
                  <a:pt x="495" y="2861"/>
                </a:lnTo>
                <a:lnTo>
                  <a:pt x="508" y="2848"/>
                </a:lnTo>
                <a:lnTo>
                  <a:pt x="519" y="2835"/>
                </a:lnTo>
                <a:lnTo>
                  <a:pt x="528" y="2820"/>
                </a:lnTo>
                <a:lnTo>
                  <a:pt x="536" y="2805"/>
                </a:lnTo>
                <a:lnTo>
                  <a:pt x="541" y="2788"/>
                </a:lnTo>
                <a:lnTo>
                  <a:pt x="549" y="2751"/>
                </a:lnTo>
                <a:lnTo>
                  <a:pt x="556" y="2712"/>
                </a:lnTo>
                <a:lnTo>
                  <a:pt x="588" y="2712"/>
                </a:lnTo>
                <a:lnTo>
                  <a:pt x="588" y="2712"/>
                </a:lnTo>
                <a:lnTo>
                  <a:pt x="590" y="2719"/>
                </a:lnTo>
                <a:lnTo>
                  <a:pt x="592" y="2738"/>
                </a:lnTo>
                <a:lnTo>
                  <a:pt x="599" y="2764"/>
                </a:lnTo>
                <a:lnTo>
                  <a:pt x="605" y="2779"/>
                </a:lnTo>
                <a:lnTo>
                  <a:pt x="610" y="2794"/>
                </a:lnTo>
                <a:lnTo>
                  <a:pt x="620" y="2809"/>
                </a:lnTo>
                <a:lnTo>
                  <a:pt x="629" y="2824"/>
                </a:lnTo>
                <a:lnTo>
                  <a:pt x="640" y="2839"/>
                </a:lnTo>
                <a:lnTo>
                  <a:pt x="653" y="2850"/>
                </a:lnTo>
                <a:lnTo>
                  <a:pt x="670" y="2861"/>
                </a:lnTo>
                <a:lnTo>
                  <a:pt x="687" y="2871"/>
                </a:lnTo>
                <a:lnTo>
                  <a:pt x="707" y="2874"/>
                </a:lnTo>
                <a:lnTo>
                  <a:pt x="732" y="2876"/>
                </a:lnTo>
                <a:lnTo>
                  <a:pt x="732" y="2876"/>
                </a:lnTo>
                <a:lnTo>
                  <a:pt x="786" y="2878"/>
                </a:lnTo>
                <a:lnTo>
                  <a:pt x="847" y="2882"/>
                </a:lnTo>
                <a:lnTo>
                  <a:pt x="913" y="2884"/>
                </a:lnTo>
                <a:lnTo>
                  <a:pt x="944" y="2882"/>
                </a:lnTo>
                <a:lnTo>
                  <a:pt x="976" y="2880"/>
                </a:lnTo>
                <a:lnTo>
                  <a:pt x="1006" y="2876"/>
                </a:lnTo>
                <a:lnTo>
                  <a:pt x="1032" y="2871"/>
                </a:lnTo>
                <a:lnTo>
                  <a:pt x="1054" y="2861"/>
                </a:lnTo>
                <a:lnTo>
                  <a:pt x="1066" y="2856"/>
                </a:lnTo>
                <a:lnTo>
                  <a:pt x="1073" y="2850"/>
                </a:lnTo>
                <a:lnTo>
                  <a:pt x="1082" y="2843"/>
                </a:lnTo>
                <a:lnTo>
                  <a:pt x="1088" y="2835"/>
                </a:lnTo>
                <a:lnTo>
                  <a:pt x="1094" y="2826"/>
                </a:lnTo>
                <a:lnTo>
                  <a:pt x="1099" y="2816"/>
                </a:lnTo>
                <a:lnTo>
                  <a:pt x="1101" y="2805"/>
                </a:lnTo>
                <a:lnTo>
                  <a:pt x="1101" y="2794"/>
                </a:lnTo>
                <a:lnTo>
                  <a:pt x="1101" y="2781"/>
                </a:lnTo>
                <a:lnTo>
                  <a:pt x="1099" y="2768"/>
                </a:lnTo>
                <a:lnTo>
                  <a:pt x="1099" y="2768"/>
                </a:lnTo>
                <a:lnTo>
                  <a:pt x="1092" y="2740"/>
                </a:lnTo>
                <a:lnTo>
                  <a:pt x="1084" y="2718"/>
                </a:lnTo>
                <a:lnTo>
                  <a:pt x="1075" y="2697"/>
                </a:lnTo>
                <a:lnTo>
                  <a:pt x="1064" y="2678"/>
                </a:lnTo>
                <a:lnTo>
                  <a:pt x="1053" y="2663"/>
                </a:lnTo>
                <a:lnTo>
                  <a:pt x="1040" y="2650"/>
                </a:lnTo>
                <a:lnTo>
                  <a:pt x="1025" y="2639"/>
                </a:lnTo>
                <a:lnTo>
                  <a:pt x="1010" y="2630"/>
                </a:lnTo>
                <a:lnTo>
                  <a:pt x="993" y="2621"/>
                </a:lnTo>
                <a:lnTo>
                  <a:pt x="974" y="2615"/>
                </a:lnTo>
                <a:lnTo>
                  <a:pt x="933" y="2604"/>
                </a:lnTo>
                <a:lnTo>
                  <a:pt x="834" y="2581"/>
                </a:lnTo>
                <a:lnTo>
                  <a:pt x="834" y="2581"/>
                </a:lnTo>
                <a:close/>
                <a:moveTo>
                  <a:pt x="332" y="1396"/>
                </a:moveTo>
                <a:lnTo>
                  <a:pt x="332" y="1396"/>
                </a:lnTo>
                <a:lnTo>
                  <a:pt x="330" y="1346"/>
                </a:lnTo>
                <a:lnTo>
                  <a:pt x="327" y="1299"/>
                </a:lnTo>
                <a:lnTo>
                  <a:pt x="321" y="1254"/>
                </a:lnTo>
                <a:lnTo>
                  <a:pt x="314" y="1217"/>
                </a:lnTo>
                <a:lnTo>
                  <a:pt x="301" y="1161"/>
                </a:lnTo>
                <a:lnTo>
                  <a:pt x="295" y="1141"/>
                </a:lnTo>
                <a:lnTo>
                  <a:pt x="295" y="1141"/>
                </a:lnTo>
                <a:lnTo>
                  <a:pt x="302" y="1139"/>
                </a:lnTo>
                <a:lnTo>
                  <a:pt x="314" y="1133"/>
                </a:lnTo>
                <a:lnTo>
                  <a:pt x="338" y="1120"/>
                </a:lnTo>
                <a:lnTo>
                  <a:pt x="368" y="1101"/>
                </a:lnTo>
                <a:lnTo>
                  <a:pt x="398" y="1081"/>
                </a:lnTo>
                <a:lnTo>
                  <a:pt x="452" y="1045"/>
                </a:lnTo>
                <a:lnTo>
                  <a:pt x="474" y="1029"/>
                </a:lnTo>
                <a:lnTo>
                  <a:pt x="474" y="1029"/>
                </a:lnTo>
                <a:lnTo>
                  <a:pt x="442" y="1096"/>
                </a:lnTo>
                <a:lnTo>
                  <a:pt x="414" y="1161"/>
                </a:lnTo>
                <a:lnTo>
                  <a:pt x="390" y="1223"/>
                </a:lnTo>
                <a:lnTo>
                  <a:pt x="370" y="1279"/>
                </a:lnTo>
                <a:lnTo>
                  <a:pt x="342" y="1365"/>
                </a:lnTo>
                <a:lnTo>
                  <a:pt x="332" y="1396"/>
                </a:lnTo>
                <a:lnTo>
                  <a:pt x="332" y="1396"/>
                </a:lnTo>
                <a:close/>
                <a:moveTo>
                  <a:pt x="601" y="2667"/>
                </a:moveTo>
                <a:lnTo>
                  <a:pt x="521" y="2667"/>
                </a:lnTo>
                <a:lnTo>
                  <a:pt x="521" y="2667"/>
                </a:lnTo>
                <a:lnTo>
                  <a:pt x="513" y="2566"/>
                </a:lnTo>
                <a:lnTo>
                  <a:pt x="506" y="2462"/>
                </a:lnTo>
                <a:lnTo>
                  <a:pt x="502" y="2342"/>
                </a:lnTo>
                <a:lnTo>
                  <a:pt x="502" y="2283"/>
                </a:lnTo>
                <a:lnTo>
                  <a:pt x="504" y="2223"/>
                </a:lnTo>
                <a:lnTo>
                  <a:pt x="508" y="2167"/>
                </a:lnTo>
                <a:lnTo>
                  <a:pt x="513" y="2117"/>
                </a:lnTo>
                <a:lnTo>
                  <a:pt x="517" y="2094"/>
                </a:lnTo>
                <a:lnTo>
                  <a:pt x="521" y="2074"/>
                </a:lnTo>
                <a:lnTo>
                  <a:pt x="526" y="2055"/>
                </a:lnTo>
                <a:lnTo>
                  <a:pt x="532" y="2040"/>
                </a:lnTo>
                <a:lnTo>
                  <a:pt x="539" y="2027"/>
                </a:lnTo>
                <a:lnTo>
                  <a:pt x="547" y="2018"/>
                </a:lnTo>
                <a:lnTo>
                  <a:pt x="556" y="2010"/>
                </a:lnTo>
                <a:lnTo>
                  <a:pt x="566" y="2007"/>
                </a:lnTo>
                <a:lnTo>
                  <a:pt x="566" y="2007"/>
                </a:lnTo>
                <a:lnTo>
                  <a:pt x="569" y="2007"/>
                </a:lnTo>
                <a:lnTo>
                  <a:pt x="573" y="2008"/>
                </a:lnTo>
                <a:lnTo>
                  <a:pt x="579" y="2012"/>
                </a:lnTo>
                <a:lnTo>
                  <a:pt x="584" y="2020"/>
                </a:lnTo>
                <a:lnTo>
                  <a:pt x="592" y="2033"/>
                </a:lnTo>
                <a:lnTo>
                  <a:pt x="597" y="2049"/>
                </a:lnTo>
                <a:lnTo>
                  <a:pt x="603" y="2076"/>
                </a:lnTo>
                <a:lnTo>
                  <a:pt x="609" y="2109"/>
                </a:lnTo>
                <a:lnTo>
                  <a:pt x="614" y="2152"/>
                </a:lnTo>
                <a:lnTo>
                  <a:pt x="616" y="2204"/>
                </a:lnTo>
                <a:lnTo>
                  <a:pt x="618" y="2270"/>
                </a:lnTo>
                <a:lnTo>
                  <a:pt x="618" y="2346"/>
                </a:lnTo>
                <a:lnTo>
                  <a:pt x="614" y="2438"/>
                </a:lnTo>
                <a:lnTo>
                  <a:pt x="610" y="2544"/>
                </a:lnTo>
                <a:lnTo>
                  <a:pt x="601" y="2667"/>
                </a:lnTo>
                <a:lnTo>
                  <a:pt x="601" y="2667"/>
                </a:lnTo>
                <a:close/>
                <a:moveTo>
                  <a:pt x="737" y="1335"/>
                </a:moveTo>
                <a:lnTo>
                  <a:pt x="737" y="1335"/>
                </a:lnTo>
                <a:lnTo>
                  <a:pt x="765" y="1340"/>
                </a:lnTo>
                <a:lnTo>
                  <a:pt x="791" y="1348"/>
                </a:lnTo>
                <a:lnTo>
                  <a:pt x="814" y="1355"/>
                </a:lnTo>
                <a:lnTo>
                  <a:pt x="834" y="1365"/>
                </a:lnTo>
                <a:lnTo>
                  <a:pt x="851" y="1372"/>
                </a:lnTo>
                <a:lnTo>
                  <a:pt x="868" y="1381"/>
                </a:lnTo>
                <a:lnTo>
                  <a:pt x="881" y="1393"/>
                </a:lnTo>
                <a:lnTo>
                  <a:pt x="892" y="1402"/>
                </a:lnTo>
                <a:lnTo>
                  <a:pt x="907" y="1419"/>
                </a:lnTo>
                <a:lnTo>
                  <a:pt x="918" y="1434"/>
                </a:lnTo>
                <a:lnTo>
                  <a:pt x="924" y="1443"/>
                </a:lnTo>
                <a:lnTo>
                  <a:pt x="926" y="1447"/>
                </a:lnTo>
                <a:lnTo>
                  <a:pt x="926" y="1447"/>
                </a:lnTo>
                <a:lnTo>
                  <a:pt x="929" y="1460"/>
                </a:lnTo>
                <a:lnTo>
                  <a:pt x="933" y="1473"/>
                </a:lnTo>
                <a:lnTo>
                  <a:pt x="935" y="1484"/>
                </a:lnTo>
                <a:lnTo>
                  <a:pt x="937" y="1495"/>
                </a:lnTo>
                <a:lnTo>
                  <a:pt x="935" y="1505"/>
                </a:lnTo>
                <a:lnTo>
                  <a:pt x="935" y="1516"/>
                </a:lnTo>
                <a:lnTo>
                  <a:pt x="928" y="1534"/>
                </a:lnTo>
                <a:lnTo>
                  <a:pt x="918" y="1551"/>
                </a:lnTo>
                <a:lnTo>
                  <a:pt x="907" y="1564"/>
                </a:lnTo>
                <a:lnTo>
                  <a:pt x="892" y="1577"/>
                </a:lnTo>
                <a:lnTo>
                  <a:pt x="877" y="1589"/>
                </a:lnTo>
                <a:lnTo>
                  <a:pt x="860" y="1598"/>
                </a:lnTo>
                <a:lnTo>
                  <a:pt x="844" y="1607"/>
                </a:lnTo>
                <a:lnTo>
                  <a:pt x="814" y="1618"/>
                </a:lnTo>
                <a:lnTo>
                  <a:pt x="793" y="1624"/>
                </a:lnTo>
                <a:lnTo>
                  <a:pt x="784" y="1628"/>
                </a:lnTo>
                <a:lnTo>
                  <a:pt x="737" y="13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1" name="íṥ1îḓé"/>
          <p:cNvSpPr>
            <a:spLocks/>
          </p:cNvSpPr>
          <p:nvPr/>
        </p:nvSpPr>
        <p:spPr bwMode="auto">
          <a:xfrm flipH="1">
            <a:off x="2518460" y="2332941"/>
            <a:ext cx="714038" cy="1703668"/>
          </a:xfrm>
          <a:custGeom>
            <a:avLst/>
            <a:gdLst>
              <a:gd name="T0" fmla="*/ 1168 w 1256"/>
              <a:gd name="T1" fmla="*/ 347 h 2991"/>
              <a:gd name="T2" fmla="*/ 907 w 1256"/>
              <a:gd name="T3" fmla="*/ 61 h 2991"/>
              <a:gd name="T4" fmla="*/ 562 w 1256"/>
              <a:gd name="T5" fmla="*/ 5 h 2991"/>
              <a:gd name="T6" fmla="*/ 222 w 1256"/>
              <a:gd name="T7" fmla="*/ 179 h 2991"/>
              <a:gd name="T8" fmla="*/ 47 w 1256"/>
              <a:gd name="T9" fmla="*/ 524 h 2991"/>
              <a:gd name="T10" fmla="*/ 39 w 1256"/>
              <a:gd name="T11" fmla="*/ 860 h 2991"/>
              <a:gd name="T12" fmla="*/ 54 w 1256"/>
              <a:gd name="T13" fmla="*/ 1151 h 2991"/>
              <a:gd name="T14" fmla="*/ 15 w 1256"/>
              <a:gd name="T15" fmla="*/ 1508 h 2991"/>
              <a:gd name="T16" fmla="*/ 183 w 1256"/>
              <a:gd name="T17" fmla="*/ 1638 h 2991"/>
              <a:gd name="T18" fmla="*/ 295 w 1256"/>
              <a:gd name="T19" fmla="*/ 1717 h 2991"/>
              <a:gd name="T20" fmla="*/ 125 w 1256"/>
              <a:gd name="T21" fmla="*/ 2661 h 2991"/>
              <a:gd name="T22" fmla="*/ 47 w 1256"/>
              <a:gd name="T23" fmla="*/ 2881 h 2991"/>
              <a:gd name="T24" fmla="*/ 338 w 1256"/>
              <a:gd name="T25" fmla="*/ 2991 h 2991"/>
              <a:gd name="T26" fmla="*/ 605 w 1256"/>
              <a:gd name="T27" fmla="*/ 2870 h 2991"/>
              <a:gd name="T28" fmla="*/ 717 w 1256"/>
              <a:gd name="T29" fmla="*/ 2960 h 2991"/>
              <a:gd name="T30" fmla="*/ 1135 w 1256"/>
              <a:gd name="T31" fmla="*/ 2948 h 2991"/>
              <a:gd name="T32" fmla="*/ 1149 w 1256"/>
              <a:gd name="T33" fmla="*/ 2715 h 2991"/>
              <a:gd name="T34" fmla="*/ 896 w 1256"/>
              <a:gd name="T35" fmla="*/ 1987 h 2991"/>
              <a:gd name="T36" fmla="*/ 1148 w 1256"/>
              <a:gd name="T37" fmla="*/ 1814 h 2991"/>
              <a:gd name="T38" fmla="*/ 1256 w 1256"/>
              <a:gd name="T39" fmla="*/ 1545 h 2991"/>
              <a:gd name="T40" fmla="*/ 1034 w 1256"/>
              <a:gd name="T41" fmla="*/ 1183 h 2991"/>
              <a:gd name="T42" fmla="*/ 1082 w 1256"/>
              <a:gd name="T43" fmla="*/ 995 h 2991"/>
              <a:gd name="T44" fmla="*/ 1228 w 1256"/>
              <a:gd name="T45" fmla="*/ 694 h 2991"/>
              <a:gd name="T46" fmla="*/ 659 w 1256"/>
              <a:gd name="T47" fmla="*/ 1077 h 2991"/>
              <a:gd name="T48" fmla="*/ 692 w 1256"/>
              <a:gd name="T49" fmla="*/ 1168 h 2991"/>
              <a:gd name="T50" fmla="*/ 1036 w 1256"/>
              <a:gd name="T51" fmla="*/ 1291 h 2991"/>
              <a:gd name="T52" fmla="*/ 1170 w 1256"/>
              <a:gd name="T53" fmla="*/ 1582 h 2991"/>
              <a:gd name="T54" fmla="*/ 896 w 1256"/>
              <a:gd name="T55" fmla="*/ 1868 h 2991"/>
              <a:gd name="T56" fmla="*/ 812 w 1256"/>
              <a:gd name="T57" fmla="*/ 1991 h 2991"/>
              <a:gd name="T58" fmla="*/ 950 w 1256"/>
              <a:gd name="T59" fmla="*/ 2683 h 2991"/>
              <a:gd name="T60" fmla="*/ 1095 w 1256"/>
              <a:gd name="T61" fmla="*/ 2838 h 2991"/>
              <a:gd name="T62" fmla="*/ 789 w 1256"/>
              <a:gd name="T63" fmla="*/ 2889 h 2991"/>
              <a:gd name="T64" fmla="*/ 681 w 1256"/>
              <a:gd name="T65" fmla="*/ 2726 h 2991"/>
              <a:gd name="T66" fmla="*/ 677 w 1256"/>
              <a:gd name="T67" fmla="*/ 2073 h 2991"/>
              <a:gd name="T68" fmla="*/ 575 w 1256"/>
              <a:gd name="T69" fmla="*/ 2000 h 2991"/>
              <a:gd name="T70" fmla="*/ 498 w 1256"/>
              <a:gd name="T71" fmla="*/ 2542 h 2991"/>
              <a:gd name="T72" fmla="*/ 500 w 1256"/>
              <a:gd name="T73" fmla="*/ 2892 h 2991"/>
              <a:gd name="T74" fmla="*/ 131 w 1256"/>
              <a:gd name="T75" fmla="*/ 2864 h 2991"/>
              <a:gd name="T76" fmla="*/ 237 w 1256"/>
              <a:gd name="T77" fmla="*/ 2708 h 2991"/>
              <a:gd name="T78" fmla="*/ 360 w 1256"/>
              <a:gd name="T79" fmla="*/ 2667 h 2991"/>
              <a:gd name="T80" fmla="*/ 429 w 1256"/>
              <a:gd name="T81" fmla="*/ 1403 h 2991"/>
              <a:gd name="T82" fmla="*/ 567 w 1256"/>
              <a:gd name="T83" fmla="*/ 1116 h 2991"/>
              <a:gd name="T84" fmla="*/ 504 w 1256"/>
              <a:gd name="T85" fmla="*/ 983 h 2991"/>
              <a:gd name="T86" fmla="*/ 308 w 1256"/>
              <a:gd name="T87" fmla="*/ 750 h 2991"/>
              <a:gd name="T88" fmla="*/ 123 w 1256"/>
              <a:gd name="T89" fmla="*/ 616 h 2991"/>
              <a:gd name="T90" fmla="*/ 297 w 1256"/>
              <a:gd name="T91" fmla="*/ 222 h 2991"/>
              <a:gd name="T92" fmla="*/ 674 w 1256"/>
              <a:gd name="T93" fmla="*/ 84 h 2991"/>
              <a:gd name="T94" fmla="*/ 972 w 1256"/>
              <a:gd name="T95" fmla="*/ 213 h 2991"/>
              <a:gd name="T96" fmla="*/ 1133 w 1256"/>
              <a:gd name="T97" fmla="*/ 506 h 2991"/>
              <a:gd name="T98" fmla="*/ 1110 w 1256"/>
              <a:gd name="T99" fmla="*/ 815 h 2991"/>
              <a:gd name="T100" fmla="*/ 899 w 1256"/>
              <a:gd name="T101" fmla="*/ 1004 h 2991"/>
              <a:gd name="T102" fmla="*/ 282 w 1256"/>
              <a:gd name="T103" fmla="*/ 1498 h 2991"/>
              <a:gd name="T104" fmla="*/ 136 w 1256"/>
              <a:gd name="T105" fmla="*/ 1538 h 2991"/>
              <a:gd name="T106" fmla="*/ 105 w 1256"/>
              <a:gd name="T107" fmla="*/ 1364 h 2991"/>
              <a:gd name="T108" fmla="*/ 101 w 1256"/>
              <a:gd name="T109" fmla="*/ 1073 h 2991"/>
              <a:gd name="T110" fmla="*/ 134 w 1256"/>
              <a:gd name="T111" fmla="*/ 875 h 2991"/>
              <a:gd name="T112" fmla="*/ 308 w 1256"/>
              <a:gd name="T113" fmla="*/ 838 h 2991"/>
              <a:gd name="T114" fmla="*/ 418 w 1256"/>
              <a:gd name="T115" fmla="*/ 1015 h 2991"/>
              <a:gd name="T116" fmla="*/ 313 w 1256"/>
              <a:gd name="T117" fmla="*/ 1153 h 2991"/>
              <a:gd name="T118" fmla="*/ 427 w 1256"/>
              <a:gd name="T119" fmla="*/ 1176 h 2991"/>
              <a:gd name="T120" fmla="*/ 593 w 1256"/>
              <a:gd name="T121" fmla="*/ 2670 h 2991"/>
              <a:gd name="T122" fmla="*/ 610 w 1256"/>
              <a:gd name="T123" fmla="*/ 2381 h 29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56" h="2991">
                <a:moveTo>
                  <a:pt x="1228" y="694"/>
                </a:moveTo>
                <a:lnTo>
                  <a:pt x="1228" y="694"/>
                </a:lnTo>
                <a:lnTo>
                  <a:pt x="1230" y="664"/>
                </a:lnTo>
                <a:lnTo>
                  <a:pt x="1230" y="634"/>
                </a:lnTo>
                <a:lnTo>
                  <a:pt x="1230" y="605"/>
                </a:lnTo>
                <a:lnTo>
                  <a:pt x="1228" y="575"/>
                </a:lnTo>
                <a:lnTo>
                  <a:pt x="1226" y="547"/>
                </a:lnTo>
                <a:lnTo>
                  <a:pt x="1220" y="517"/>
                </a:lnTo>
                <a:lnTo>
                  <a:pt x="1215" y="487"/>
                </a:lnTo>
                <a:lnTo>
                  <a:pt x="1209" y="459"/>
                </a:lnTo>
                <a:lnTo>
                  <a:pt x="1200" y="431"/>
                </a:lnTo>
                <a:lnTo>
                  <a:pt x="1190" y="401"/>
                </a:lnTo>
                <a:lnTo>
                  <a:pt x="1181" y="375"/>
                </a:lnTo>
                <a:lnTo>
                  <a:pt x="1168" y="347"/>
                </a:lnTo>
                <a:lnTo>
                  <a:pt x="1155" y="321"/>
                </a:lnTo>
                <a:lnTo>
                  <a:pt x="1142" y="295"/>
                </a:lnTo>
                <a:lnTo>
                  <a:pt x="1127" y="269"/>
                </a:lnTo>
                <a:lnTo>
                  <a:pt x="1110" y="244"/>
                </a:lnTo>
                <a:lnTo>
                  <a:pt x="1110" y="244"/>
                </a:lnTo>
                <a:lnTo>
                  <a:pt x="1092" y="218"/>
                </a:lnTo>
                <a:lnTo>
                  <a:pt x="1071" y="194"/>
                </a:lnTo>
                <a:lnTo>
                  <a:pt x="1051" y="172"/>
                </a:lnTo>
                <a:lnTo>
                  <a:pt x="1030" y="149"/>
                </a:lnTo>
                <a:lnTo>
                  <a:pt x="1006" y="131"/>
                </a:lnTo>
                <a:lnTo>
                  <a:pt x="983" y="110"/>
                </a:lnTo>
                <a:lnTo>
                  <a:pt x="959" y="93"/>
                </a:lnTo>
                <a:lnTo>
                  <a:pt x="933" y="76"/>
                </a:lnTo>
                <a:lnTo>
                  <a:pt x="907" y="61"/>
                </a:lnTo>
                <a:lnTo>
                  <a:pt x="881" y="48"/>
                </a:lnTo>
                <a:lnTo>
                  <a:pt x="853" y="37"/>
                </a:lnTo>
                <a:lnTo>
                  <a:pt x="825" y="28"/>
                </a:lnTo>
                <a:lnTo>
                  <a:pt x="797" y="19"/>
                </a:lnTo>
                <a:lnTo>
                  <a:pt x="767" y="11"/>
                </a:lnTo>
                <a:lnTo>
                  <a:pt x="737" y="5"/>
                </a:lnTo>
                <a:lnTo>
                  <a:pt x="707" y="2"/>
                </a:lnTo>
                <a:lnTo>
                  <a:pt x="707" y="2"/>
                </a:lnTo>
                <a:lnTo>
                  <a:pt x="677" y="0"/>
                </a:lnTo>
                <a:lnTo>
                  <a:pt x="648" y="0"/>
                </a:lnTo>
                <a:lnTo>
                  <a:pt x="648" y="0"/>
                </a:lnTo>
                <a:lnTo>
                  <a:pt x="620" y="0"/>
                </a:lnTo>
                <a:lnTo>
                  <a:pt x="590" y="2"/>
                </a:lnTo>
                <a:lnTo>
                  <a:pt x="562" y="5"/>
                </a:lnTo>
                <a:lnTo>
                  <a:pt x="534" y="11"/>
                </a:lnTo>
                <a:lnTo>
                  <a:pt x="508" y="17"/>
                </a:lnTo>
                <a:lnTo>
                  <a:pt x="480" y="24"/>
                </a:lnTo>
                <a:lnTo>
                  <a:pt x="453" y="32"/>
                </a:lnTo>
                <a:lnTo>
                  <a:pt x="427" y="43"/>
                </a:lnTo>
                <a:lnTo>
                  <a:pt x="401" y="54"/>
                </a:lnTo>
                <a:lnTo>
                  <a:pt x="377" y="65"/>
                </a:lnTo>
                <a:lnTo>
                  <a:pt x="353" y="78"/>
                </a:lnTo>
                <a:lnTo>
                  <a:pt x="328" y="93"/>
                </a:lnTo>
                <a:lnTo>
                  <a:pt x="306" y="108"/>
                </a:lnTo>
                <a:lnTo>
                  <a:pt x="284" y="125"/>
                </a:lnTo>
                <a:lnTo>
                  <a:pt x="261" y="142"/>
                </a:lnTo>
                <a:lnTo>
                  <a:pt x="241" y="160"/>
                </a:lnTo>
                <a:lnTo>
                  <a:pt x="222" y="179"/>
                </a:lnTo>
                <a:lnTo>
                  <a:pt x="202" y="200"/>
                </a:lnTo>
                <a:lnTo>
                  <a:pt x="185" y="220"/>
                </a:lnTo>
                <a:lnTo>
                  <a:pt x="166" y="242"/>
                </a:lnTo>
                <a:lnTo>
                  <a:pt x="149" y="265"/>
                </a:lnTo>
                <a:lnTo>
                  <a:pt x="134" y="287"/>
                </a:lnTo>
                <a:lnTo>
                  <a:pt x="119" y="312"/>
                </a:lnTo>
                <a:lnTo>
                  <a:pt x="106" y="336"/>
                </a:lnTo>
                <a:lnTo>
                  <a:pt x="95" y="362"/>
                </a:lnTo>
                <a:lnTo>
                  <a:pt x="84" y="388"/>
                </a:lnTo>
                <a:lnTo>
                  <a:pt x="73" y="414"/>
                </a:lnTo>
                <a:lnTo>
                  <a:pt x="65" y="440"/>
                </a:lnTo>
                <a:lnTo>
                  <a:pt x="58" y="468"/>
                </a:lnTo>
                <a:lnTo>
                  <a:pt x="50" y="496"/>
                </a:lnTo>
                <a:lnTo>
                  <a:pt x="47" y="524"/>
                </a:lnTo>
                <a:lnTo>
                  <a:pt x="43" y="554"/>
                </a:lnTo>
                <a:lnTo>
                  <a:pt x="43" y="554"/>
                </a:lnTo>
                <a:lnTo>
                  <a:pt x="39" y="588"/>
                </a:lnTo>
                <a:lnTo>
                  <a:pt x="39" y="623"/>
                </a:lnTo>
                <a:lnTo>
                  <a:pt x="41" y="655"/>
                </a:lnTo>
                <a:lnTo>
                  <a:pt x="47" y="687"/>
                </a:lnTo>
                <a:lnTo>
                  <a:pt x="52" y="718"/>
                </a:lnTo>
                <a:lnTo>
                  <a:pt x="62" y="750"/>
                </a:lnTo>
                <a:lnTo>
                  <a:pt x="71" y="780"/>
                </a:lnTo>
                <a:lnTo>
                  <a:pt x="84" y="808"/>
                </a:lnTo>
                <a:lnTo>
                  <a:pt x="84" y="808"/>
                </a:lnTo>
                <a:lnTo>
                  <a:pt x="67" y="825"/>
                </a:lnTo>
                <a:lnTo>
                  <a:pt x="52" y="842"/>
                </a:lnTo>
                <a:lnTo>
                  <a:pt x="39" y="860"/>
                </a:lnTo>
                <a:lnTo>
                  <a:pt x="28" y="879"/>
                </a:lnTo>
                <a:lnTo>
                  <a:pt x="19" y="899"/>
                </a:lnTo>
                <a:lnTo>
                  <a:pt x="11" y="922"/>
                </a:lnTo>
                <a:lnTo>
                  <a:pt x="6" y="944"/>
                </a:lnTo>
                <a:lnTo>
                  <a:pt x="2" y="967"/>
                </a:lnTo>
                <a:lnTo>
                  <a:pt x="2" y="967"/>
                </a:lnTo>
                <a:lnTo>
                  <a:pt x="0" y="991"/>
                </a:lnTo>
                <a:lnTo>
                  <a:pt x="0" y="1017"/>
                </a:lnTo>
                <a:lnTo>
                  <a:pt x="4" y="1041"/>
                </a:lnTo>
                <a:lnTo>
                  <a:pt x="9" y="1064"/>
                </a:lnTo>
                <a:lnTo>
                  <a:pt x="17" y="1088"/>
                </a:lnTo>
                <a:lnTo>
                  <a:pt x="26" y="1110"/>
                </a:lnTo>
                <a:lnTo>
                  <a:pt x="39" y="1131"/>
                </a:lnTo>
                <a:lnTo>
                  <a:pt x="54" y="1151"/>
                </a:lnTo>
                <a:lnTo>
                  <a:pt x="54" y="1151"/>
                </a:lnTo>
                <a:lnTo>
                  <a:pt x="73" y="1174"/>
                </a:lnTo>
                <a:lnTo>
                  <a:pt x="73" y="1174"/>
                </a:lnTo>
                <a:lnTo>
                  <a:pt x="50" y="1248"/>
                </a:lnTo>
                <a:lnTo>
                  <a:pt x="50" y="1248"/>
                </a:lnTo>
                <a:lnTo>
                  <a:pt x="24" y="1340"/>
                </a:lnTo>
                <a:lnTo>
                  <a:pt x="24" y="1340"/>
                </a:lnTo>
                <a:lnTo>
                  <a:pt x="19" y="1357"/>
                </a:lnTo>
                <a:lnTo>
                  <a:pt x="13" y="1377"/>
                </a:lnTo>
                <a:lnTo>
                  <a:pt x="9" y="1403"/>
                </a:lnTo>
                <a:lnTo>
                  <a:pt x="7" y="1431"/>
                </a:lnTo>
                <a:lnTo>
                  <a:pt x="7" y="1461"/>
                </a:lnTo>
                <a:lnTo>
                  <a:pt x="11" y="1493"/>
                </a:lnTo>
                <a:lnTo>
                  <a:pt x="15" y="1508"/>
                </a:lnTo>
                <a:lnTo>
                  <a:pt x="21" y="1523"/>
                </a:lnTo>
                <a:lnTo>
                  <a:pt x="28" y="1539"/>
                </a:lnTo>
                <a:lnTo>
                  <a:pt x="35" y="1554"/>
                </a:lnTo>
                <a:lnTo>
                  <a:pt x="35" y="1554"/>
                </a:lnTo>
                <a:lnTo>
                  <a:pt x="47" y="1569"/>
                </a:lnTo>
                <a:lnTo>
                  <a:pt x="58" y="1584"/>
                </a:lnTo>
                <a:lnTo>
                  <a:pt x="73" y="1595"/>
                </a:lnTo>
                <a:lnTo>
                  <a:pt x="88" y="1607"/>
                </a:lnTo>
                <a:lnTo>
                  <a:pt x="105" y="1618"/>
                </a:lnTo>
                <a:lnTo>
                  <a:pt x="123" y="1625"/>
                </a:lnTo>
                <a:lnTo>
                  <a:pt x="142" y="1631"/>
                </a:lnTo>
                <a:lnTo>
                  <a:pt x="164" y="1637"/>
                </a:lnTo>
                <a:lnTo>
                  <a:pt x="164" y="1637"/>
                </a:lnTo>
                <a:lnTo>
                  <a:pt x="183" y="1638"/>
                </a:lnTo>
                <a:lnTo>
                  <a:pt x="202" y="1640"/>
                </a:lnTo>
                <a:lnTo>
                  <a:pt x="202" y="1640"/>
                </a:lnTo>
                <a:lnTo>
                  <a:pt x="202" y="1640"/>
                </a:lnTo>
                <a:lnTo>
                  <a:pt x="216" y="1640"/>
                </a:lnTo>
                <a:lnTo>
                  <a:pt x="231" y="1638"/>
                </a:lnTo>
                <a:lnTo>
                  <a:pt x="246" y="1635"/>
                </a:lnTo>
                <a:lnTo>
                  <a:pt x="259" y="1631"/>
                </a:lnTo>
                <a:lnTo>
                  <a:pt x="272" y="1625"/>
                </a:lnTo>
                <a:lnTo>
                  <a:pt x="286" y="1618"/>
                </a:lnTo>
                <a:lnTo>
                  <a:pt x="297" y="1610"/>
                </a:lnTo>
                <a:lnTo>
                  <a:pt x="308" y="1601"/>
                </a:lnTo>
                <a:lnTo>
                  <a:pt x="308" y="1601"/>
                </a:lnTo>
                <a:lnTo>
                  <a:pt x="300" y="1661"/>
                </a:lnTo>
                <a:lnTo>
                  <a:pt x="295" y="1717"/>
                </a:lnTo>
                <a:lnTo>
                  <a:pt x="289" y="1814"/>
                </a:lnTo>
                <a:lnTo>
                  <a:pt x="287" y="1883"/>
                </a:lnTo>
                <a:lnTo>
                  <a:pt x="286" y="1913"/>
                </a:lnTo>
                <a:lnTo>
                  <a:pt x="286" y="1913"/>
                </a:lnTo>
                <a:lnTo>
                  <a:pt x="282" y="2105"/>
                </a:lnTo>
                <a:lnTo>
                  <a:pt x="280" y="2308"/>
                </a:lnTo>
                <a:lnTo>
                  <a:pt x="276" y="2618"/>
                </a:lnTo>
                <a:lnTo>
                  <a:pt x="276" y="2618"/>
                </a:lnTo>
                <a:lnTo>
                  <a:pt x="250" y="2622"/>
                </a:lnTo>
                <a:lnTo>
                  <a:pt x="220" y="2626"/>
                </a:lnTo>
                <a:lnTo>
                  <a:pt x="187" y="2635"/>
                </a:lnTo>
                <a:lnTo>
                  <a:pt x="155" y="2646"/>
                </a:lnTo>
                <a:lnTo>
                  <a:pt x="140" y="2652"/>
                </a:lnTo>
                <a:lnTo>
                  <a:pt x="125" y="2661"/>
                </a:lnTo>
                <a:lnTo>
                  <a:pt x="110" y="2670"/>
                </a:lnTo>
                <a:lnTo>
                  <a:pt x="97" y="2680"/>
                </a:lnTo>
                <a:lnTo>
                  <a:pt x="84" y="2691"/>
                </a:lnTo>
                <a:lnTo>
                  <a:pt x="75" y="2704"/>
                </a:lnTo>
                <a:lnTo>
                  <a:pt x="65" y="2719"/>
                </a:lnTo>
                <a:lnTo>
                  <a:pt x="58" y="2734"/>
                </a:lnTo>
                <a:lnTo>
                  <a:pt x="58" y="2734"/>
                </a:lnTo>
                <a:lnTo>
                  <a:pt x="50" y="2754"/>
                </a:lnTo>
                <a:lnTo>
                  <a:pt x="45" y="2773"/>
                </a:lnTo>
                <a:lnTo>
                  <a:pt x="41" y="2790"/>
                </a:lnTo>
                <a:lnTo>
                  <a:pt x="39" y="2805"/>
                </a:lnTo>
                <a:lnTo>
                  <a:pt x="37" y="2835"/>
                </a:lnTo>
                <a:lnTo>
                  <a:pt x="41" y="2859"/>
                </a:lnTo>
                <a:lnTo>
                  <a:pt x="47" y="2881"/>
                </a:lnTo>
                <a:lnTo>
                  <a:pt x="54" y="2900"/>
                </a:lnTo>
                <a:lnTo>
                  <a:pt x="62" y="2917"/>
                </a:lnTo>
                <a:lnTo>
                  <a:pt x="71" y="2932"/>
                </a:lnTo>
                <a:lnTo>
                  <a:pt x="75" y="2937"/>
                </a:lnTo>
                <a:lnTo>
                  <a:pt x="75" y="2937"/>
                </a:lnTo>
                <a:lnTo>
                  <a:pt x="80" y="2945"/>
                </a:lnTo>
                <a:lnTo>
                  <a:pt x="88" y="2952"/>
                </a:lnTo>
                <a:lnTo>
                  <a:pt x="101" y="2962"/>
                </a:lnTo>
                <a:lnTo>
                  <a:pt x="123" y="2969"/>
                </a:lnTo>
                <a:lnTo>
                  <a:pt x="155" y="2978"/>
                </a:lnTo>
                <a:lnTo>
                  <a:pt x="202" y="2984"/>
                </a:lnTo>
                <a:lnTo>
                  <a:pt x="261" y="2990"/>
                </a:lnTo>
                <a:lnTo>
                  <a:pt x="338" y="2991"/>
                </a:lnTo>
                <a:lnTo>
                  <a:pt x="338" y="2991"/>
                </a:lnTo>
                <a:lnTo>
                  <a:pt x="379" y="2991"/>
                </a:lnTo>
                <a:lnTo>
                  <a:pt x="429" y="2988"/>
                </a:lnTo>
                <a:lnTo>
                  <a:pt x="457" y="2986"/>
                </a:lnTo>
                <a:lnTo>
                  <a:pt x="483" y="2982"/>
                </a:lnTo>
                <a:lnTo>
                  <a:pt x="508" y="2976"/>
                </a:lnTo>
                <a:lnTo>
                  <a:pt x="528" y="2971"/>
                </a:lnTo>
                <a:lnTo>
                  <a:pt x="528" y="2971"/>
                </a:lnTo>
                <a:lnTo>
                  <a:pt x="547" y="2963"/>
                </a:lnTo>
                <a:lnTo>
                  <a:pt x="562" y="2952"/>
                </a:lnTo>
                <a:lnTo>
                  <a:pt x="573" y="2939"/>
                </a:lnTo>
                <a:lnTo>
                  <a:pt x="584" y="2926"/>
                </a:lnTo>
                <a:lnTo>
                  <a:pt x="593" y="2909"/>
                </a:lnTo>
                <a:lnTo>
                  <a:pt x="599" y="2891"/>
                </a:lnTo>
                <a:lnTo>
                  <a:pt x="605" y="2870"/>
                </a:lnTo>
                <a:lnTo>
                  <a:pt x="608" y="2850"/>
                </a:lnTo>
                <a:lnTo>
                  <a:pt x="608" y="2850"/>
                </a:lnTo>
                <a:lnTo>
                  <a:pt x="612" y="2864"/>
                </a:lnTo>
                <a:lnTo>
                  <a:pt x="618" y="2879"/>
                </a:lnTo>
                <a:lnTo>
                  <a:pt x="625" y="2892"/>
                </a:lnTo>
                <a:lnTo>
                  <a:pt x="633" y="2906"/>
                </a:lnTo>
                <a:lnTo>
                  <a:pt x="633" y="2906"/>
                </a:lnTo>
                <a:lnTo>
                  <a:pt x="642" y="2917"/>
                </a:lnTo>
                <a:lnTo>
                  <a:pt x="653" y="2928"/>
                </a:lnTo>
                <a:lnTo>
                  <a:pt x="664" y="2937"/>
                </a:lnTo>
                <a:lnTo>
                  <a:pt x="675" y="2945"/>
                </a:lnTo>
                <a:lnTo>
                  <a:pt x="689" y="2950"/>
                </a:lnTo>
                <a:lnTo>
                  <a:pt x="702" y="2956"/>
                </a:lnTo>
                <a:lnTo>
                  <a:pt x="717" y="2960"/>
                </a:lnTo>
                <a:lnTo>
                  <a:pt x="731" y="2963"/>
                </a:lnTo>
                <a:lnTo>
                  <a:pt x="731" y="2963"/>
                </a:lnTo>
                <a:lnTo>
                  <a:pt x="780" y="2969"/>
                </a:lnTo>
                <a:lnTo>
                  <a:pt x="830" y="2973"/>
                </a:lnTo>
                <a:lnTo>
                  <a:pt x="883" y="2975"/>
                </a:lnTo>
                <a:lnTo>
                  <a:pt x="937" y="2976"/>
                </a:lnTo>
                <a:lnTo>
                  <a:pt x="937" y="2976"/>
                </a:lnTo>
                <a:lnTo>
                  <a:pt x="937" y="2976"/>
                </a:lnTo>
                <a:lnTo>
                  <a:pt x="991" y="2975"/>
                </a:lnTo>
                <a:lnTo>
                  <a:pt x="1047" y="2971"/>
                </a:lnTo>
                <a:lnTo>
                  <a:pt x="1073" y="2969"/>
                </a:lnTo>
                <a:lnTo>
                  <a:pt x="1097" y="2963"/>
                </a:lnTo>
                <a:lnTo>
                  <a:pt x="1118" y="2958"/>
                </a:lnTo>
                <a:lnTo>
                  <a:pt x="1135" y="2948"/>
                </a:lnTo>
                <a:lnTo>
                  <a:pt x="1135" y="2948"/>
                </a:lnTo>
                <a:lnTo>
                  <a:pt x="1142" y="2943"/>
                </a:lnTo>
                <a:lnTo>
                  <a:pt x="1148" y="2937"/>
                </a:lnTo>
                <a:lnTo>
                  <a:pt x="1155" y="2928"/>
                </a:lnTo>
                <a:lnTo>
                  <a:pt x="1161" y="2919"/>
                </a:lnTo>
                <a:lnTo>
                  <a:pt x="1170" y="2898"/>
                </a:lnTo>
                <a:lnTo>
                  <a:pt x="1176" y="2874"/>
                </a:lnTo>
                <a:lnTo>
                  <a:pt x="1179" y="2850"/>
                </a:lnTo>
                <a:lnTo>
                  <a:pt x="1179" y="2822"/>
                </a:lnTo>
                <a:lnTo>
                  <a:pt x="1177" y="2794"/>
                </a:lnTo>
                <a:lnTo>
                  <a:pt x="1170" y="2766"/>
                </a:lnTo>
                <a:lnTo>
                  <a:pt x="1170" y="2766"/>
                </a:lnTo>
                <a:lnTo>
                  <a:pt x="1162" y="2741"/>
                </a:lnTo>
                <a:lnTo>
                  <a:pt x="1149" y="2715"/>
                </a:lnTo>
                <a:lnTo>
                  <a:pt x="1140" y="2700"/>
                </a:lnTo>
                <a:lnTo>
                  <a:pt x="1131" y="2687"/>
                </a:lnTo>
                <a:lnTo>
                  <a:pt x="1118" y="2674"/>
                </a:lnTo>
                <a:lnTo>
                  <a:pt x="1105" y="2661"/>
                </a:lnTo>
                <a:lnTo>
                  <a:pt x="1090" y="2650"/>
                </a:lnTo>
                <a:lnTo>
                  <a:pt x="1071" y="2637"/>
                </a:lnTo>
                <a:lnTo>
                  <a:pt x="1052" y="2627"/>
                </a:lnTo>
                <a:lnTo>
                  <a:pt x="1030" y="2618"/>
                </a:lnTo>
                <a:lnTo>
                  <a:pt x="1006" y="2609"/>
                </a:lnTo>
                <a:lnTo>
                  <a:pt x="980" y="2601"/>
                </a:lnTo>
                <a:lnTo>
                  <a:pt x="950" y="2598"/>
                </a:lnTo>
                <a:lnTo>
                  <a:pt x="916" y="2594"/>
                </a:lnTo>
                <a:lnTo>
                  <a:pt x="916" y="2594"/>
                </a:lnTo>
                <a:lnTo>
                  <a:pt x="896" y="1987"/>
                </a:lnTo>
                <a:lnTo>
                  <a:pt x="896" y="1987"/>
                </a:lnTo>
                <a:lnTo>
                  <a:pt x="896" y="1954"/>
                </a:lnTo>
                <a:lnTo>
                  <a:pt x="896" y="1954"/>
                </a:lnTo>
                <a:lnTo>
                  <a:pt x="924" y="1946"/>
                </a:lnTo>
                <a:lnTo>
                  <a:pt x="954" y="1937"/>
                </a:lnTo>
                <a:lnTo>
                  <a:pt x="983" y="1926"/>
                </a:lnTo>
                <a:lnTo>
                  <a:pt x="1011" y="1913"/>
                </a:lnTo>
                <a:lnTo>
                  <a:pt x="1039" y="1898"/>
                </a:lnTo>
                <a:lnTo>
                  <a:pt x="1065" y="1881"/>
                </a:lnTo>
                <a:lnTo>
                  <a:pt x="1092" y="1862"/>
                </a:lnTo>
                <a:lnTo>
                  <a:pt x="1114" y="1844"/>
                </a:lnTo>
                <a:lnTo>
                  <a:pt x="1114" y="1844"/>
                </a:lnTo>
                <a:lnTo>
                  <a:pt x="1131" y="1829"/>
                </a:lnTo>
                <a:lnTo>
                  <a:pt x="1148" y="1814"/>
                </a:lnTo>
                <a:lnTo>
                  <a:pt x="1162" y="1797"/>
                </a:lnTo>
                <a:lnTo>
                  <a:pt x="1176" y="1780"/>
                </a:lnTo>
                <a:lnTo>
                  <a:pt x="1189" y="1763"/>
                </a:lnTo>
                <a:lnTo>
                  <a:pt x="1200" y="1745"/>
                </a:lnTo>
                <a:lnTo>
                  <a:pt x="1211" y="1728"/>
                </a:lnTo>
                <a:lnTo>
                  <a:pt x="1220" y="1709"/>
                </a:lnTo>
                <a:lnTo>
                  <a:pt x="1228" y="1689"/>
                </a:lnTo>
                <a:lnTo>
                  <a:pt x="1235" y="1670"/>
                </a:lnTo>
                <a:lnTo>
                  <a:pt x="1241" y="1650"/>
                </a:lnTo>
                <a:lnTo>
                  <a:pt x="1246" y="1629"/>
                </a:lnTo>
                <a:lnTo>
                  <a:pt x="1250" y="1609"/>
                </a:lnTo>
                <a:lnTo>
                  <a:pt x="1254" y="1588"/>
                </a:lnTo>
                <a:lnTo>
                  <a:pt x="1254" y="1566"/>
                </a:lnTo>
                <a:lnTo>
                  <a:pt x="1256" y="1545"/>
                </a:lnTo>
                <a:lnTo>
                  <a:pt x="1256" y="1545"/>
                </a:lnTo>
                <a:lnTo>
                  <a:pt x="1254" y="1523"/>
                </a:lnTo>
                <a:lnTo>
                  <a:pt x="1252" y="1502"/>
                </a:lnTo>
                <a:lnTo>
                  <a:pt x="1250" y="1484"/>
                </a:lnTo>
                <a:lnTo>
                  <a:pt x="1245" y="1463"/>
                </a:lnTo>
                <a:lnTo>
                  <a:pt x="1233" y="1426"/>
                </a:lnTo>
                <a:lnTo>
                  <a:pt x="1218" y="1388"/>
                </a:lnTo>
                <a:lnTo>
                  <a:pt x="1200" y="1353"/>
                </a:lnTo>
                <a:lnTo>
                  <a:pt x="1179" y="1319"/>
                </a:lnTo>
                <a:lnTo>
                  <a:pt x="1153" y="1288"/>
                </a:lnTo>
                <a:lnTo>
                  <a:pt x="1127" y="1260"/>
                </a:lnTo>
                <a:lnTo>
                  <a:pt x="1097" y="1232"/>
                </a:lnTo>
                <a:lnTo>
                  <a:pt x="1065" y="1205"/>
                </a:lnTo>
                <a:lnTo>
                  <a:pt x="1034" y="1183"/>
                </a:lnTo>
                <a:lnTo>
                  <a:pt x="1000" y="1163"/>
                </a:lnTo>
                <a:lnTo>
                  <a:pt x="965" y="1144"/>
                </a:lnTo>
                <a:lnTo>
                  <a:pt x="929" y="1127"/>
                </a:lnTo>
                <a:lnTo>
                  <a:pt x="894" y="1112"/>
                </a:lnTo>
                <a:lnTo>
                  <a:pt x="858" y="1101"/>
                </a:lnTo>
                <a:lnTo>
                  <a:pt x="858" y="1101"/>
                </a:lnTo>
                <a:lnTo>
                  <a:pt x="903" y="1090"/>
                </a:lnTo>
                <a:lnTo>
                  <a:pt x="944" y="1077"/>
                </a:lnTo>
                <a:lnTo>
                  <a:pt x="983" y="1060"/>
                </a:lnTo>
                <a:lnTo>
                  <a:pt x="1021" y="1039"/>
                </a:lnTo>
                <a:lnTo>
                  <a:pt x="1021" y="1039"/>
                </a:lnTo>
                <a:lnTo>
                  <a:pt x="1041" y="1026"/>
                </a:lnTo>
                <a:lnTo>
                  <a:pt x="1062" y="1011"/>
                </a:lnTo>
                <a:lnTo>
                  <a:pt x="1082" y="995"/>
                </a:lnTo>
                <a:lnTo>
                  <a:pt x="1101" y="978"/>
                </a:lnTo>
                <a:lnTo>
                  <a:pt x="1118" y="959"/>
                </a:lnTo>
                <a:lnTo>
                  <a:pt x="1133" y="940"/>
                </a:lnTo>
                <a:lnTo>
                  <a:pt x="1148" y="920"/>
                </a:lnTo>
                <a:lnTo>
                  <a:pt x="1162" y="898"/>
                </a:lnTo>
                <a:lnTo>
                  <a:pt x="1176" y="875"/>
                </a:lnTo>
                <a:lnTo>
                  <a:pt x="1187" y="851"/>
                </a:lnTo>
                <a:lnTo>
                  <a:pt x="1196" y="827"/>
                </a:lnTo>
                <a:lnTo>
                  <a:pt x="1205" y="802"/>
                </a:lnTo>
                <a:lnTo>
                  <a:pt x="1213" y="776"/>
                </a:lnTo>
                <a:lnTo>
                  <a:pt x="1218" y="750"/>
                </a:lnTo>
                <a:lnTo>
                  <a:pt x="1224" y="722"/>
                </a:lnTo>
                <a:lnTo>
                  <a:pt x="1228" y="694"/>
                </a:lnTo>
                <a:lnTo>
                  <a:pt x="1228" y="694"/>
                </a:lnTo>
                <a:close/>
                <a:moveTo>
                  <a:pt x="810" y="1024"/>
                </a:moveTo>
                <a:lnTo>
                  <a:pt x="810" y="1024"/>
                </a:lnTo>
                <a:lnTo>
                  <a:pt x="797" y="1026"/>
                </a:lnTo>
                <a:lnTo>
                  <a:pt x="780" y="1026"/>
                </a:lnTo>
                <a:lnTo>
                  <a:pt x="780" y="1026"/>
                </a:lnTo>
                <a:lnTo>
                  <a:pt x="758" y="1026"/>
                </a:lnTo>
                <a:lnTo>
                  <a:pt x="733" y="1028"/>
                </a:lnTo>
                <a:lnTo>
                  <a:pt x="711" y="1034"/>
                </a:lnTo>
                <a:lnTo>
                  <a:pt x="702" y="1037"/>
                </a:lnTo>
                <a:lnTo>
                  <a:pt x="692" y="1043"/>
                </a:lnTo>
                <a:lnTo>
                  <a:pt x="692" y="1043"/>
                </a:lnTo>
                <a:lnTo>
                  <a:pt x="677" y="1054"/>
                </a:lnTo>
                <a:lnTo>
                  <a:pt x="666" y="1065"/>
                </a:lnTo>
                <a:lnTo>
                  <a:pt x="659" y="1077"/>
                </a:lnTo>
                <a:lnTo>
                  <a:pt x="655" y="1090"/>
                </a:lnTo>
                <a:lnTo>
                  <a:pt x="651" y="1101"/>
                </a:lnTo>
                <a:lnTo>
                  <a:pt x="651" y="1112"/>
                </a:lnTo>
                <a:lnTo>
                  <a:pt x="653" y="1129"/>
                </a:lnTo>
                <a:lnTo>
                  <a:pt x="653" y="1131"/>
                </a:lnTo>
                <a:lnTo>
                  <a:pt x="653" y="1131"/>
                </a:lnTo>
                <a:lnTo>
                  <a:pt x="655" y="1140"/>
                </a:lnTo>
                <a:lnTo>
                  <a:pt x="659" y="1148"/>
                </a:lnTo>
                <a:lnTo>
                  <a:pt x="664" y="1153"/>
                </a:lnTo>
                <a:lnTo>
                  <a:pt x="670" y="1161"/>
                </a:lnTo>
                <a:lnTo>
                  <a:pt x="670" y="1161"/>
                </a:lnTo>
                <a:lnTo>
                  <a:pt x="677" y="1164"/>
                </a:lnTo>
                <a:lnTo>
                  <a:pt x="685" y="1166"/>
                </a:lnTo>
                <a:lnTo>
                  <a:pt x="692" y="1168"/>
                </a:lnTo>
                <a:lnTo>
                  <a:pt x="702" y="1168"/>
                </a:lnTo>
                <a:lnTo>
                  <a:pt x="702" y="1168"/>
                </a:lnTo>
                <a:lnTo>
                  <a:pt x="730" y="1166"/>
                </a:lnTo>
                <a:lnTo>
                  <a:pt x="730" y="1166"/>
                </a:lnTo>
                <a:lnTo>
                  <a:pt x="763" y="1168"/>
                </a:lnTo>
                <a:lnTo>
                  <a:pt x="799" y="1174"/>
                </a:lnTo>
                <a:lnTo>
                  <a:pt x="834" y="1183"/>
                </a:lnTo>
                <a:lnTo>
                  <a:pt x="871" y="1194"/>
                </a:lnTo>
                <a:lnTo>
                  <a:pt x="909" y="1211"/>
                </a:lnTo>
                <a:lnTo>
                  <a:pt x="944" y="1228"/>
                </a:lnTo>
                <a:lnTo>
                  <a:pt x="980" y="1248"/>
                </a:lnTo>
                <a:lnTo>
                  <a:pt x="1013" y="1273"/>
                </a:lnTo>
                <a:lnTo>
                  <a:pt x="1013" y="1273"/>
                </a:lnTo>
                <a:lnTo>
                  <a:pt x="1036" y="1291"/>
                </a:lnTo>
                <a:lnTo>
                  <a:pt x="1062" y="1314"/>
                </a:lnTo>
                <a:lnTo>
                  <a:pt x="1088" y="1342"/>
                </a:lnTo>
                <a:lnTo>
                  <a:pt x="1114" y="1373"/>
                </a:lnTo>
                <a:lnTo>
                  <a:pt x="1125" y="1392"/>
                </a:lnTo>
                <a:lnTo>
                  <a:pt x="1136" y="1411"/>
                </a:lnTo>
                <a:lnTo>
                  <a:pt x="1146" y="1431"/>
                </a:lnTo>
                <a:lnTo>
                  <a:pt x="1155" y="1452"/>
                </a:lnTo>
                <a:lnTo>
                  <a:pt x="1161" y="1474"/>
                </a:lnTo>
                <a:lnTo>
                  <a:pt x="1166" y="1497"/>
                </a:lnTo>
                <a:lnTo>
                  <a:pt x="1170" y="1521"/>
                </a:lnTo>
                <a:lnTo>
                  <a:pt x="1172" y="1545"/>
                </a:lnTo>
                <a:lnTo>
                  <a:pt x="1172" y="1545"/>
                </a:lnTo>
                <a:lnTo>
                  <a:pt x="1170" y="1564"/>
                </a:lnTo>
                <a:lnTo>
                  <a:pt x="1170" y="1582"/>
                </a:lnTo>
                <a:lnTo>
                  <a:pt x="1166" y="1601"/>
                </a:lnTo>
                <a:lnTo>
                  <a:pt x="1162" y="1618"/>
                </a:lnTo>
                <a:lnTo>
                  <a:pt x="1153" y="1651"/>
                </a:lnTo>
                <a:lnTo>
                  <a:pt x="1138" y="1683"/>
                </a:lnTo>
                <a:lnTo>
                  <a:pt x="1121" y="1711"/>
                </a:lnTo>
                <a:lnTo>
                  <a:pt x="1103" y="1737"/>
                </a:lnTo>
                <a:lnTo>
                  <a:pt x="1080" y="1762"/>
                </a:lnTo>
                <a:lnTo>
                  <a:pt x="1056" y="1782"/>
                </a:lnTo>
                <a:lnTo>
                  <a:pt x="1030" y="1803"/>
                </a:lnTo>
                <a:lnTo>
                  <a:pt x="1004" y="1819"/>
                </a:lnTo>
                <a:lnTo>
                  <a:pt x="978" y="1834"/>
                </a:lnTo>
                <a:lnTo>
                  <a:pt x="950" y="1847"/>
                </a:lnTo>
                <a:lnTo>
                  <a:pt x="922" y="1859"/>
                </a:lnTo>
                <a:lnTo>
                  <a:pt x="896" y="1868"/>
                </a:lnTo>
                <a:lnTo>
                  <a:pt x="870" y="1874"/>
                </a:lnTo>
                <a:lnTo>
                  <a:pt x="845" y="1879"/>
                </a:lnTo>
                <a:lnTo>
                  <a:pt x="845" y="1879"/>
                </a:lnTo>
                <a:lnTo>
                  <a:pt x="836" y="1881"/>
                </a:lnTo>
                <a:lnTo>
                  <a:pt x="828" y="1885"/>
                </a:lnTo>
                <a:lnTo>
                  <a:pt x="823" y="1888"/>
                </a:lnTo>
                <a:lnTo>
                  <a:pt x="817" y="1894"/>
                </a:lnTo>
                <a:lnTo>
                  <a:pt x="814" y="1900"/>
                </a:lnTo>
                <a:lnTo>
                  <a:pt x="810" y="1907"/>
                </a:lnTo>
                <a:lnTo>
                  <a:pt x="808" y="1915"/>
                </a:lnTo>
                <a:lnTo>
                  <a:pt x="808" y="1924"/>
                </a:lnTo>
                <a:lnTo>
                  <a:pt x="808" y="1924"/>
                </a:lnTo>
                <a:lnTo>
                  <a:pt x="812" y="1991"/>
                </a:lnTo>
                <a:lnTo>
                  <a:pt x="812" y="1991"/>
                </a:lnTo>
                <a:lnTo>
                  <a:pt x="827" y="2381"/>
                </a:lnTo>
                <a:lnTo>
                  <a:pt x="834" y="2637"/>
                </a:lnTo>
                <a:lnTo>
                  <a:pt x="834" y="2637"/>
                </a:lnTo>
                <a:lnTo>
                  <a:pt x="836" y="2644"/>
                </a:lnTo>
                <a:lnTo>
                  <a:pt x="838" y="2652"/>
                </a:lnTo>
                <a:lnTo>
                  <a:pt x="842" y="2659"/>
                </a:lnTo>
                <a:lnTo>
                  <a:pt x="847" y="2665"/>
                </a:lnTo>
                <a:lnTo>
                  <a:pt x="853" y="2670"/>
                </a:lnTo>
                <a:lnTo>
                  <a:pt x="860" y="2674"/>
                </a:lnTo>
                <a:lnTo>
                  <a:pt x="868" y="2676"/>
                </a:lnTo>
                <a:lnTo>
                  <a:pt x="877" y="2676"/>
                </a:lnTo>
                <a:lnTo>
                  <a:pt x="877" y="2676"/>
                </a:lnTo>
                <a:lnTo>
                  <a:pt x="914" y="2678"/>
                </a:lnTo>
                <a:lnTo>
                  <a:pt x="950" y="2683"/>
                </a:lnTo>
                <a:lnTo>
                  <a:pt x="980" y="2691"/>
                </a:lnTo>
                <a:lnTo>
                  <a:pt x="1008" y="2700"/>
                </a:lnTo>
                <a:lnTo>
                  <a:pt x="1032" y="2713"/>
                </a:lnTo>
                <a:lnTo>
                  <a:pt x="1043" y="2721"/>
                </a:lnTo>
                <a:lnTo>
                  <a:pt x="1052" y="2730"/>
                </a:lnTo>
                <a:lnTo>
                  <a:pt x="1062" y="2738"/>
                </a:lnTo>
                <a:lnTo>
                  <a:pt x="1069" y="2749"/>
                </a:lnTo>
                <a:lnTo>
                  <a:pt x="1077" y="2758"/>
                </a:lnTo>
                <a:lnTo>
                  <a:pt x="1082" y="2769"/>
                </a:lnTo>
                <a:lnTo>
                  <a:pt x="1082" y="2769"/>
                </a:lnTo>
                <a:lnTo>
                  <a:pt x="1090" y="2788"/>
                </a:lnTo>
                <a:lnTo>
                  <a:pt x="1093" y="2807"/>
                </a:lnTo>
                <a:lnTo>
                  <a:pt x="1095" y="2823"/>
                </a:lnTo>
                <a:lnTo>
                  <a:pt x="1095" y="2838"/>
                </a:lnTo>
                <a:lnTo>
                  <a:pt x="1095" y="2853"/>
                </a:lnTo>
                <a:lnTo>
                  <a:pt x="1092" y="2866"/>
                </a:lnTo>
                <a:lnTo>
                  <a:pt x="1090" y="2876"/>
                </a:lnTo>
                <a:lnTo>
                  <a:pt x="1086" y="2881"/>
                </a:lnTo>
                <a:lnTo>
                  <a:pt x="1086" y="2881"/>
                </a:lnTo>
                <a:lnTo>
                  <a:pt x="1069" y="2887"/>
                </a:lnTo>
                <a:lnTo>
                  <a:pt x="1037" y="2891"/>
                </a:lnTo>
                <a:lnTo>
                  <a:pt x="995" y="2894"/>
                </a:lnTo>
                <a:lnTo>
                  <a:pt x="937" y="2896"/>
                </a:lnTo>
                <a:lnTo>
                  <a:pt x="937" y="2896"/>
                </a:lnTo>
                <a:lnTo>
                  <a:pt x="937" y="2896"/>
                </a:lnTo>
                <a:lnTo>
                  <a:pt x="886" y="2894"/>
                </a:lnTo>
                <a:lnTo>
                  <a:pt x="838" y="2892"/>
                </a:lnTo>
                <a:lnTo>
                  <a:pt x="789" y="2889"/>
                </a:lnTo>
                <a:lnTo>
                  <a:pt x="745" y="2883"/>
                </a:lnTo>
                <a:lnTo>
                  <a:pt x="745" y="2883"/>
                </a:lnTo>
                <a:lnTo>
                  <a:pt x="731" y="2879"/>
                </a:lnTo>
                <a:lnTo>
                  <a:pt x="720" y="2874"/>
                </a:lnTo>
                <a:lnTo>
                  <a:pt x="711" y="2866"/>
                </a:lnTo>
                <a:lnTo>
                  <a:pt x="702" y="2857"/>
                </a:lnTo>
                <a:lnTo>
                  <a:pt x="702" y="2857"/>
                </a:lnTo>
                <a:lnTo>
                  <a:pt x="698" y="2848"/>
                </a:lnTo>
                <a:lnTo>
                  <a:pt x="692" y="2838"/>
                </a:lnTo>
                <a:lnTo>
                  <a:pt x="687" y="2816"/>
                </a:lnTo>
                <a:lnTo>
                  <a:pt x="681" y="2794"/>
                </a:lnTo>
                <a:lnTo>
                  <a:pt x="679" y="2769"/>
                </a:lnTo>
                <a:lnTo>
                  <a:pt x="679" y="2747"/>
                </a:lnTo>
                <a:lnTo>
                  <a:pt x="681" y="2726"/>
                </a:lnTo>
                <a:lnTo>
                  <a:pt x="685" y="2693"/>
                </a:lnTo>
                <a:lnTo>
                  <a:pt x="685" y="2693"/>
                </a:lnTo>
                <a:lnTo>
                  <a:pt x="687" y="2685"/>
                </a:lnTo>
                <a:lnTo>
                  <a:pt x="687" y="2685"/>
                </a:lnTo>
                <a:lnTo>
                  <a:pt x="689" y="2579"/>
                </a:lnTo>
                <a:lnTo>
                  <a:pt x="690" y="2471"/>
                </a:lnTo>
                <a:lnTo>
                  <a:pt x="690" y="2471"/>
                </a:lnTo>
                <a:lnTo>
                  <a:pt x="694" y="2370"/>
                </a:lnTo>
                <a:lnTo>
                  <a:pt x="696" y="2278"/>
                </a:lnTo>
                <a:lnTo>
                  <a:pt x="694" y="2196"/>
                </a:lnTo>
                <a:lnTo>
                  <a:pt x="692" y="2161"/>
                </a:lnTo>
                <a:lnTo>
                  <a:pt x="689" y="2129"/>
                </a:lnTo>
                <a:lnTo>
                  <a:pt x="683" y="2099"/>
                </a:lnTo>
                <a:lnTo>
                  <a:pt x="677" y="2073"/>
                </a:lnTo>
                <a:lnTo>
                  <a:pt x="668" y="2051"/>
                </a:lnTo>
                <a:lnTo>
                  <a:pt x="659" y="2032"/>
                </a:lnTo>
                <a:lnTo>
                  <a:pt x="648" y="2017"/>
                </a:lnTo>
                <a:lnTo>
                  <a:pt x="640" y="2010"/>
                </a:lnTo>
                <a:lnTo>
                  <a:pt x="633" y="2006"/>
                </a:lnTo>
                <a:lnTo>
                  <a:pt x="625" y="2000"/>
                </a:lnTo>
                <a:lnTo>
                  <a:pt x="616" y="1999"/>
                </a:lnTo>
                <a:lnTo>
                  <a:pt x="606" y="1997"/>
                </a:lnTo>
                <a:lnTo>
                  <a:pt x="597" y="1995"/>
                </a:lnTo>
                <a:lnTo>
                  <a:pt x="597" y="1995"/>
                </a:lnTo>
                <a:lnTo>
                  <a:pt x="593" y="1995"/>
                </a:lnTo>
                <a:lnTo>
                  <a:pt x="593" y="1995"/>
                </a:lnTo>
                <a:lnTo>
                  <a:pt x="584" y="1997"/>
                </a:lnTo>
                <a:lnTo>
                  <a:pt x="575" y="2000"/>
                </a:lnTo>
                <a:lnTo>
                  <a:pt x="564" y="2006"/>
                </a:lnTo>
                <a:lnTo>
                  <a:pt x="552" y="2017"/>
                </a:lnTo>
                <a:lnTo>
                  <a:pt x="552" y="2017"/>
                </a:lnTo>
                <a:lnTo>
                  <a:pt x="547" y="2027"/>
                </a:lnTo>
                <a:lnTo>
                  <a:pt x="543" y="2038"/>
                </a:lnTo>
                <a:lnTo>
                  <a:pt x="534" y="2064"/>
                </a:lnTo>
                <a:lnTo>
                  <a:pt x="524" y="2097"/>
                </a:lnTo>
                <a:lnTo>
                  <a:pt x="519" y="2139"/>
                </a:lnTo>
                <a:lnTo>
                  <a:pt x="513" y="2183"/>
                </a:lnTo>
                <a:lnTo>
                  <a:pt x="508" y="2232"/>
                </a:lnTo>
                <a:lnTo>
                  <a:pt x="504" y="2282"/>
                </a:lnTo>
                <a:lnTo>
                  <a:pt x="500" y="2336"/>
                </a:lnTo>
                <a:lnTo>
                  <a:pt x="498" y="2443"/>
                </a:lnTo>
                <a:lnTo>
                  <a:pt x="498" y="2542"/>
                </a:lnTo>
                <a:lnTo>
                  <a:pt x="500" y="2586"/>
                </a:lnTo>
                <a:lnTo>
                  <a:pt x="504" y="2626"/>
                </a:lnTo>
                <a:lnTo>
                  <a:pt x="508" y="2661"/>
                </a:lnTo>
                <a:lnTo>
                  <a:pt x="511" y="2687"/>
                </a:lnTo>
                <a:lnTo>
                  <a:pt x="511" y="2687"/>
                </a:lnTo>
                <a:lnTo>
                  <a:pt x="519" y="2730"/>
                </a:lnTo>
                <a:lnTo>
                  <a:pt x="524" y="2769"/>
                </a:lnTo>
                <a:lnTo>
                  <a:pt x="526" y="2803"/>
                </a:lnTo>
                <a:lnTo>
                  <a:pt x="524" y="2833"/>
                </a:lnTo>
                <a:lnTo>
                  <a:pt x="521" y="2855"/>
                </a:lnTo>
                <a:lnTo>
                  <a:pt x="517" y="2874"/>
                </a:lnTo>
                <a:lnTo>
                  <a:pt x="509" y="2885"/>
                </a:lnTo>
                <a:lnTo>
                  <a:pt x="504" y="2891"/>
                </a:lnTo>
                <a:lnTo>
                  <a:pt x="500" y="2892"/>
                </a:lnTo>
                <a:lnTo>
                  <a:pt x="500" y="2892"/>
                </a:lnTo>
                <a:lnTo>
                  <a:pt x="474" y="2898"/>
                </a:lnTo>
                <a:lnTo>
                  <a:pt x="437" y="2904"/>
                </a:lnTo>
                <a:lnTo>
                  <a:pt x="392" y="2906"/>
                </a:lnTo>
                <a:lnTo>
                  <a:pt x="338" y="2907"/>
                </a:lnTo>
                <a:lnTo>
                  <a:pt x="338" y="2907"/>
                </a:lnTo>
                <a:lnTo>
                  <a:pt x="269" y="2906"/>
                </a:lnTo>
                <a:lnTo>
                  <a:pt x="211" y="2902"/>
                </a:lnTo>
                <a:lnTo>
                  <a:pt x="168" y="2894"/>
                </a:lnTo>
                <a:lnTo>
                  <a:pt x="153" y="2892"/>
                </a:lnTo>
                <a:lnTo>
                  <a:pt x="144" y="2889"/>
                </a:lnTo>
                <a:lnTo>
                  <a:pt x="144" y="2887"/>
                </a:lnTo>
                <a:lnTo>
                  <a:pt x="144" y="2887"/>
                </a:lnTo>
                <a:lnTo>
                  <a:pt x="131" y="2864"/>
                </a:lnTo>
                <a:lnTo>
                  <a:pt x="125" y="2853"/>
                </a:lnTo>
                <a:lnTo>
                  <a:pt x="123" y="2840"/>
                </a:lnTo>
                <a:lnTo>
                  <a:pt x="121" y="2825"/>
                </a:lnTo>
                <a:lnTo>
                  <a:pt x="123" y="2808"/>
                </a:lnTo>
                <a:lnTo>
                  <a:pt x="129" y="2788"/>
                </a:lnTo>
                <a:lnTo>
                  <a:pt x="136" y="2766"/>
                </a:lnTo>
                <a:lnTo>
                  <a:pt x="136" y="2766"/>
                </a:lnTo>
                <a:lnTo>
                  <a:pt x="140" y="2756"/>
                </a:lnTo>
                <a:lnTo>
                  <a:pt x="147" y="2749"/>
                </a:lnTo>
                <a:lnTo>
                  <a:pt x="155" y="2741"/>
                </a:lnTo>
                <a:lnTo>
                  <a:pt x="162" y="2734"/>
                </a:lnTo>
                <a:lnTo>
                  <a:pt x="185" y="2723"/>
                </a:lnTo>
                <a:lnTo>
                  <a:pt x="211" y="2715"/>
                </a:lnTo>
                <a:lnTo>
                  <a:pt x="237" y="2708"/>
                </a:lnTo>
                <a:lnTo>
                  <a:pt x="265" y="2704"/>
                </a:lnTo>
                <a:lnTo>
                  <a:pt x="293" y="2700"/>
                </a:lnTo>
                <a:lnTo>
                  <a:pt x="317" y="2700"/>
                </a:lnTo>
                <a:lnTo>
                  <a:pt x="317" y="2700"/>
                </a:lnTo>
                <a:lnTo>
                  <a:pt x="317" y="2700"/>
                </a:lnTo>
                <a:lnTo>
                  <a:pt x="317" y="2700"/>
                </a:lnTo>
                <a:lnTo>
                  <a:pt x="327" y="2700"/>
                </a:lnTo>
                <a:lnTo>
                  <a:pt x="334" y="2697"/>
                </a:lnTo>
                <a:lnTo>
                  <a:pt x="341" y="2693"/>
                </a:lnTo>
                <a:lnTo>
                  <a:pt x="347" y="2689"/>
                </a:lnTo>
                <a:lnTo>
                  <a:pt x="347" y="2689"/>
                </a:lnTo>
                <a:lnTo>
                  <a:pt x="353" y="2682"/>
                </a:lnTo>
                <a:lnTo>
                  <a:pt x="356" y="2674"/>
                </a:lnTo>
                <a:lnTo>
                  <a:pt x="360" y="2667"/>
                </a:lnTo>
                <a:lnTo>
                  <a:pt x="360" y="2659"/>
                </a:lnTo>
                <a:lnTo>
                  <a:pt x="360" y="2659"/>
                </a:lnTo>
                <a:lnTo>
                  <a:pt x="362" y="2390"/>
                </a:lnTo>
                <a:lnTo>
                  <a:pt x="366" y="2148"/>
                </a:lnTo>
                <a:lnTo>
                  <a:pt x="371" y="1915"/>
                </a:lnTo>
                <a:lnTo>
                  <a:pt x="371" y="1915"/>
                </a:lnTo>
                <a:lnTo>
                  <a:pt x="371" y="1887"/>
                </a:lnTo>
                <a:lnTo>
                  <a:pt x="373" y="1818"/>
                </a:lnTo>
                <a:lnTo>
                  <a:pt x="381" y="1717"/>
                </a:lnTo>
                <a:lnTo>
                  <a:pt x="386" y="1657"/>
                </a:lnTo>
                <a:lnTo>
                  <a:pt x="394" y="1595"/>
                </a:lnTo>
                <a:lnTo>
                  <a:pt x="403" y="1532"/>
                </a:lnTo>
                <a:lnTo>
                  <a:pt x="414" y="1467"/>
                </a:lnTo>
                <a:lnTo>
                  <a:pt x="429" y="1403"/>
                </a:lnTo>
                <a:lnTo>
                  <a:pt x="446" y="1344"/>
                </a:lnTo>
                <a:lnTo>
                  <a:pt x="457" y="1314"/>
                </a:lnTo>
                <a:lnTo>
                  <a:pt x="467" y="1286"/>
                </a:lnTo>
                <a:lnTo>
                  <a:pt x="478" y="1260"/>
                </a:lnTo>
                <a:lnTo>
                  <a:pt x="491" y="1233"/>
                </a:lnTo>
                <a:lnTo>
                  <a:pt x="504" y="1211"/>
                </a:lnTo>
                <a:lnTo>
                  <a:pt x="519" y="1189"/>
                </a:lnTo>
                <a:lnTo>
                  <a:pt x="534" y="1170"/>
                </a:lnTo>
                <a:lnTo>
                  <a:pt x="549" y="1153"/>
                </a:lnTo>
                <a:lnTo>
                  <a:pt x="549" y="1153"/>
                </a:lnTo>
                <a:lnTo>
                  <a:pt x="556" y="1146"/>
                </a:lnTo>
                <a:lnTo>
                  <a:pt x="560" y="1136"/>
                </a:lnTo>
                <a:lnTo>
                  <a:pt x="564" y="1127"/>
                </a:lnTo>
                <a:lnTo>
                  <a:pt x="567" y="1116"/>
                </a:lnTo>
                <a:lnTo>
                  <a:pt x="569" y="1097"/>
                </a:lnTo>
                <a:lnTo>
                  <a:pt x="571" y="1082"/>
                </a:lnTo>
                <a:lnTo>
                  <a:pt x="571" y="1082"/>
                </a:lnTo>
                <a:lnTo>
                  <a:pt x="569" y="1071"/>
                </a:lnTo>
                <a:lnTo>
                  <a:pt x="567" y="1062"/>
                </a:lnTo>
                <a:lnTo>
                  <a:pt x="562" y="1045"/>
                </a:lnTo>
                <a:lnTo>
                  <a:pt x="552" y="1034"/>
                </a:lnTo>
                <a:lnTo>
                  <a:pt x="545" y="1026"/>
                </a:lnTo>
                <a:lnTo>
                  <a:pt x="545" y="1026"/>
                </a:lnTo>
                <a:lnTo>
                  <a:pt x="536" y="1019"/>
                </a:lnTo>
                <a:lnTo>
                  <a:pt x="526" y="1015"/>
                </a:lnTo>
                <a:lnTo>
                  <a:pt x="504" y="1006"/>
                </a:lnTo>
                <a:lnTo>
                  <a:pt x="504" y="1006"/>
                </a:lnTo>
                <a:lnTo>
                  <a:pt x="504" y="983"/>
                </a:lnTo>
                <a:lnTo>
                  <a:pt x="502" y="961"/>
                </a:lnTo>
                <a:lnTo>
                  <a:pt x="496" y="940"/>
                </a:lnTo>
                <a:lnTo>
                  <a:pt x="491" y="918"/>
                </a:lnTo>
                <a:lnTo>
                  <a:pt x="483" y="898"/>
                </a:lnTo>
                <a:lnTo>
                  <a:pt x="474" y="877"/>
                </a:lnTo>
                <a:lnTo>
                  <a:pt x="463" y="858"/>
                </a:lnTo>
                <a:lnTo>
                  <a:pt x="450" y="840"/>
                </a:lnTo>
                <a:lnTo>
                  <a:pt x="450" y="840"/>
                </a:lnTo>
                <a:lnTo>
                  <a:pt x="431" y="817"/>
                </a:lnTo>
                <a:lnTo>
                  <a:pt x="409" y="799"/>
                </a:lnTo>
                <a:lnTo>
                  <a:pt x="386" y="782"/>
                </a:lnTo>
                <a:lnTo>
                  <a:pt x="362" y="769"/>
                </a:lnTo>
                <a:lnTo>
                  <a:pt x="336" y="758"/>
                </a:lnTo>
                <a:lnTo>
                  <a:pt x="308" y="750"/>
                </a:lnTo>
                <a:lnTo>
                  <a:pt x="280" y="746"/>
                </a:lnTo>
                <a:lnTo>
                  <a:pt x="252" y="744"/>
                </a:lnTo>
                <a:lnTo>
                  <a:pt x="252" y="744"/>
                </a:lnTo>
                <a:lnTo>
                  <a:pt x="226" y="744"/>
                </a:lnTo>
                <a:lnTo>
                  <a:pt x="202" y="748"/>
                </a:lnTo>
                <a:lnTo>
                  <a:pt x="179" y="754"/>
                </a:lnTo>
                <a:lnTo>
                  <a:pt x="155" y="763"/>
                </a:lnTo>
                <a:lnTo>
                  <a:pt x="155" y="763"/>
                </a:lnTo>
                <a:lnTo>
                  <a:pt x="146" y="741"/>
                </a:lnTo>
                <a:lnTo>
                  <a:pt x="138" y="717"/>
                </a:lnTo>
                <a:lnTo>
                  <a:pt x="133" y="692"/>
                </a:lnTo>
                <a:lnTo>
                  <a:pt x="129" y="668"/>
                </a:lnTo>
                <a:lnTo>
                  <a:pt x="125" y="642"/>
                </a:lnTo>
                <a:lnTo>
                  <a:pt x="123" y="616"/>
                </a:lnTo>
                <a:lnTo>
                  <a:pt x="123" y="590"/>
                </a:lnTo>
                <a:lnTo>
                  <a:pt x="125" y="563"/>
                </a:lnTo>
                <a:lnTo>
                  <a:pt x="125" y="563"/>
                </a:lnTo>
                <a:lnTo>
                  <a:pt x="129" y="537"/>
                </a:lnTo>
                <a:lnTo>
                  <a:pt x="133" y="513"/>
                </a:lnTo>
                <a:lnTo>
                  <a:pt x="138" y="489"/>
                </a:lnTo>
                <a:lnTo>
                  <a:pt x="146" y="465"/>
                </a:lnTo>
                <a:lnTo>
                  <a:pt x="153" y="442"/>
                </a:lnTo>
                <a:lnTo>
                  <a:pt x="162" y="418"/>
                </a:lnTo>
                <a:lnTo>
                  <a:pt x="181" y="375"/>
                </a:lnTo>
                <a:lnTo>
                  <a:pt x="205" y="332"/>
                </a:lnTo>
                <a:lnTo>
                  <a:pt x="233" y="293"/>
                </a:lnTo>
                <a:lnTo>
                  <a:pt x="263" y="256"/>
                </a:lnTo>
                <a:lnTo>
                  <a:pt x="297" y="222"/>
                </a:lnTo>
                <a:lnTo>
                  <a:pt x="334" y="192"/>
                </a:lnTo>
                <a:lnTo>
                  <a:pt x="373" y="164"/>
                </a:lnTo>
                <a:lnTo>
                  <a:pt x="414" y="140"/>
                </a:lnTo>
                <a:lnTo>
                  <a:pt x="457" y="121"/>
                </a:lnTo>
                <a:lnTo>
                  <a:pt x="480" y="112"/>
                </a:lnTo>
                <a:lnTo>
                  <a:pt x="504" y="104"/>
                </a:lnTo>
                <a:lnTo>
                  <a:pt x="526" y="99"/>
                </a:lnTo>
                <a:lnTo>
                  <a:pt x="550" y="93"/>
                </a:lnTo>
                <a:lnTo>
                  <a:pt x="575" y="89"/>
                </a:lnTo>
                <a:lnTo>
                  <a:pt x="599" y="86"/>
                </a:lnTo>
                <a:lnTo>
                  <a:pt x="623" y="84"/>
                </a:lnTo>
                <a:lnTo>
                  <a:pt x="648" y="84"/>
                </a:lnTo>
                <a:lnTo>
                  <a:pt x="648" y="84"/>
                </a:lnTo>
                <a:lnTo>
                  <a:pt x="674" y="84"/>
                </a:lnTo>
                <a:lnTo>
                  <a:pt x="700" y="86"/>
                </a:lnTo>
                <a:lnTo>
                  <a:pt x="700" y="86"/>
                </a:lnTo>
                <a:lnTo>
                  <a:pt x="724" y="89"/>
                </a:lnTo>
                <a:lnTo>
                  <a:pt x="750" y="93"/>
                </a:lnTo>
                <a:lnTo>
                  <a:pt x="774" y="101"/>
                </a:lnTo>
                <a:lnTo>
                  <a:pt x="799" y="108"/>
                </a:lnTo>
                <a:lnTo>
                  <a:pt x="823" y="116"/>
                </a:lnTo>
                <a:lnTo>
                  <a:pt x="845" y="127"/>
                </a:lnTo>
                <a:lnTo>
                  <a:pt x="868" y="138"/>
                </a:lnTo>
                <a:lnTo>
                  <a:pt x="890" y="149"/>
                </a:lnTo>
                <a:lnTo>
                  <a:pt x="912" y="164"/>
                </a:lnTo>
                <a:lnTo>
                  <a:pt x="933" y="179"/>
                </a:lnTo>
                <a:lnTo>
                  <a:pt x="954" y="194"/>
                </a:lnTo>
                <a:lnTo>
                  <a:pt x="972" y="213"/>
                </a:lnTo>
                <a:lnTo>
                  <a:pt x="991" y="229"/>
                </a:lnTo>
                <a:lnTo>
                  <a:pt x="1008" y="250"/>
                </a:lnTo>
                <a:lnTo>
                  <a:pt x="1026" y="270"/>
                </a:lnTo>
                <a:lnTo>
                  <a:pt x="1041" y="293"/>
                </a:lnTo>
                <a:lnTo>
                  <a:pt x="1041" y="293"/>
                </a:lnTo>
                <a:lnTo>
                  <a:pt x="1056" y="313"/>
                </a:lnTo>
                <a:lnTo>
                  <a:pt x="1069" y="336"/>
                </a:lnTo>
                <a:lnTo>
                  <a:pt x="1080" y="358"/>
                </a:lnTo>
                <a:lnTo>
                  <a:pt x="1093" y="382"/>
                </a:lnTo>
                <a:lnTo>
                  <a:pt x="1103" y="407"/>
                </a:lnTo>
                <a:lnTo>
                  <a:pt x="1112" y="431"/>
                </a:lnTo>
                <a:lnTo>
                  <a:pt x="1120" y="455"/>
                </a:lnTo>
                <a:lnTo>
                  <a:pt x="1127" y="479"/>
                </a:lnTo>
                <a:lnTo>
                  <a:pt x="1133" y="506"/>
                </a:lnTo>
                <a:lnTo>
                  <a:pt x="1138" y="530"/>
                </a:lnTo>
                <a:lnTo>
                  <a:pt x="1142" y="556"/>
                </a:lnTo>
                <a:lnTo>
                  <a:pt x="1144" y="582"/>
                </a:lnTo>
                <a:lnTo>
                  <a:pt x="1146" y="608"/>
                </a:lnTo>
                <a:lnTo>
                  <a:pt x="1146" y="634"/>
                </a:lnTo>
                <a:lnTo>
                  <a:pt x="1146" y="659"/>
                </a:lnTo>
                <a:lnTo>
                  <a:pt x="1144" y="685"/>
                </a:lnTo>
                <a:lnTo>
                  <a:pt x="1144" y="685"/>
                </a:lnTo>
                <a:lnTo>
                  <a:pt x="1140" y="709"/>
                </a:lnTo>
                <a:lnTo>
                  <a:pt x="1136" y="731"/>
                </a:lnTo>
                <a:lnTo>
                  <a:pt x="1131" y="754"/>
                </a:lnTo>
                <a:lnTo>
                  <a:pt x="1125" y="774"/>
                </a:lnTo>
                <a:lnTo>
                  <a:pt x="1118" y="795"/>
                </a:lnTo>
                <a:lnTo>
                  <a:pt x="1110" y="815"/>
                </a:lnTo>
                <a:lnTo>
                  <a:pt x="1101" y="834"/>
                </a:lnTo>
                <a:lnTo>
                  <a:pt x="1092" y="853"/>
                </a:lnTo>
                <a:lnTo>
                  <a:pt x="1080" y="870"/>
                </a:lnTo>
                <a:lnTo>
                  <a:pt x="1067" y="886"/>
                </a:lnTo>
                <a:lnTo>
                  <a:pt x="1054" y="903"/>
                </a:lnTo>
                <a:lnTo>
                  <a:pt x="1041" y="918"/>
                </a:lnTo>
                <a:lnTo>
                  <a:pt x="1026" y="931"/>
                </a:lnTo>
                <a:lnTo>
                  <a:pt x="1011" y="944"/>
                </a:lnTo>
                <a:lnTo>
                  <a:pt x="995" y="957"/>
                </a:lnTo>
                <a:lnTo>
                  <a:pt x="978" y="968"/>
                </a:lnTo>
                <a:lnTo>
                  <a:pt x="978" y="968"/>
                </a:lnTo>
                <a:lnTo>
                  <a:pt x="959" y="978"/>
                </a:lnTo>
                <a:lnTo>
                  <a:pt x="940" y="987"/>
                </a:lnTo>
                <a:lnTo>
                  <a:pt x="899" y="1004"/>
                </a:lnTo>
                <a:lnTo>
                  <a:pt x="856" y="1015"/>
                </a:lnTo>
                <a:lnTo>
                  <a:pt x="810" y="1024"/>
                </a:lnTo>
                <a:lnTo>
                  <a:pt x="810" y="1024"/>
                </a:lnTo>
                <a:close/>
                <a:moveTo>
                  <a:pt x="297" y="1196"/>
                </a:moveTo>
                <a:lnTo>
                  <a:pt x="297" y="1196"/>
                </a:lnTo>
                <a:lnTo>
                  <a:pt x="304" y="1241"/>
                </a:lnTo>
                <a:lnTo>
                  <a:pt x="308" y="1288"/>
                </a:lnTo>
                <a:lnTo>
                  <a:pt x="310" y="1334"/>
                </a:lnTo>
                <a:lnTo>
                  <a:pt x="308" y="1381"/>
                </a:lnTo>
                <a:lnTo>
                  <a:pt x="304" y="1426"/>
                </a:lnTo>
                <a:lnTo>
                  <a:pt x="299" y="1444"/>
                </a:lnTo>
                <a:lnTo>
                  <a:pt x="295" y="1465"/>
                </a:lnTo>
                <a:lnTo>
                  <a:pt x="289" y="1482"/>
                </a:lnTo>
                <a:lnTo>
                  <a:pt x="282" y="1498"/>
                </a:lnTo>
                <a:lnTo>
                  <a:pt x="274" y="1513"/>
                </a:lnTo>
                <a:lnTo>
                  <a:pt x="265" y="1526"/>
                </a:lnTo>
                <a:lnTo>
                  <a:pt x="265" y="1526"/>
                </a:lnTo>
                <a:lnTo>
                  <a:pt x="252" y="1539"/>
                </a:lnTo>
                <a:lnTo>
                  <a:pt x="237" y="1549"/>
                </a:lnTo>
                <a:lnTo>
                  <a:pt x="220" y="1554"/>
                </a:lnTo>
                <a:lnTo>
                  <a:pt x="202" y="1556"/>
                </a:lnTo>
                <a:lnTo>
                  <a:pt x="202" y="1556"/>
                </a:lnTo>
                <a:lnTo>
                  <a:pt x="202" y="1556"/>
                </a:lnTo>
                <a:lnTo>
                  <a:pt x="179" y="1554"/>
                </a:lnTo>
                <a:lnTo>
                  <a:pt x="179" y="1554"/>
                </a:lnTo>
                <a:lnTo>
                  <a:pt x="155" y="1547"/>
                </a:lnTo>
                <a:lnTo>
                  <a:pt x="146" y="1543"/>
                </a:lnTo>
                <a:lnTo>
                  <a:pt x="136" y="1538"/>
                </a:lnTo>
                <a:lnTo>
                  <a:pt x="127" y="1532"/>
                </a:lnTo>
                <a:lnTo>
                  <a:pt x="119" y="1526"/>
                </a:lnTo>
                <a:lnTo>
                  <a:pt x="112" y="1519"/>
                </a:lnTo>
                <a:lnTo>
                  <a:pt x="106" y="1510"/>
                </a:lnTo>
                <a:lnTo>
                  <a:pt x="106" y="1510"/>
                </a:lnTo>
                <a:lnTo>
                  <a:pt x="99" y="1495"/>
                </a:lnTo>
                <a:lnTo>
                  <a:pt x="95" y="1476"/>
                </a:lnTo>
                <a:lnTo>
                  <a:pt x="91" y="1459"/>
                </a:lnTo>
                <a:lnTo>
                  <a:pt x="91" y="1439"/>
                </a:lnTo>
                <a:lnTo>
                  <a:pt x="93" y="1420"/>
                </a:lnTo>
                <a:lnTo>
                  <a:pt x="95" y="1400"/>
                </a:lnTo>
                <a:lnTo>
                  <a:pt x="99" y="1381"/>
                </a:lnTo>
                <a:lnTo>
                  <a:pt x="105" y="1364"/>
                </a:lnTo>
                <a:lnTo>
                  <a:pt x="105" y="1364"/>
                </a:lnTo>
                <a:lnTo>
                  <a:pt x="131" y="1273"/>
                </a:lnTo>
                <a:lnTo>
                  <a:pt x="131" y="1273"/>
                </a:lnTo>
                <a:lnTo>
                  <a:pt x="162" y="1174"/>
                </a:lnTo>
                <a:lnTo>
                  <a:pt x="162" y="1174"/>
                </a:lnTo>
                <a:lnTo>
                  <a:pt x="164" y="1161"/>
                </a:lnTo>
                <a:lnTo>
                  <a:pt x="162" y="1148"/>
                </a:lnTo>
                <a:lnTo>
                  <a:pt x="157" y="1136"/>
                </a:lnTo>
                <a:lnTo>
                  <a:pt x="147" y="1127"/>
                </a:lnTo>
                <a:lnTo>
                  <a:pt x="147" y="1127"/>
                </a:lnTo>
                <a:lnTo>
                  <a:pt x="133" y="1114"/>
                </a:lnTo>
                <a:lnTo>
                  <a:pt x="119" y="1099"/>
                </a:lnTo>
                <a:lnTo>
                  <a:pt x="119" y="1099"/>
                </a:lnTo>
                <a:lnTo>
                  <a:pt x="110" y="1086"/>
                </a:lnTo>
                <a:lnTo>
                  <a:pt x="101" y="1073"/>
                </a:lnTo>
                <a:lnTo>
                  <a:pt x="95" y="1058"/>
                </a:lnTo>
                <a:lnTo>
                  <a:pt x="90" y="1041"/>
                </a:lnTo>
                <a:lnTo>
                  <a:pt x="86" y="1026"/>
                </a:lnTo>
                <a:lnTo>
                  <a:pt x="84" y="1009"/>
                </a:lnTo>
                <a:lnTo>
                  <a:pt x="84" y="993"/>
                </a:lnTo>
                <a:lnTo>
                  <a:pt x="84" y="976"/>
                </a:lnTo>
                <a:lnTo>
                  <a:pt x="84" y="976"/>
                </a:lnTo>
                <a:lnTo>
                  <a:pt x="88" y="959"/>
                </a:lnTo>
                <a:lnTo>
                  <a:pt x="91" y="944"/>
                </a:lnTo>
                <a:lnTo>
                  <a:pt x="97" y="929"/>
                </a:lnTo>
                <a:lnTo>
                  <a:pt x="105" y="914"/>
                </a:lnTo>
                <a:lnTo>
                  <a:pt x="114" y="899"/>
                </a:lnTo>
                <a:lnTo>
                  <a:pt x="123" y="886"/>
                </a:lnTo>
                <a:lnTo>
                  <a:pt x="134" y="875"/>
                </a:lnTo>
                <a:lnTo>
                  <a:pt x="147" y="864"/>
                </a:lnTo>
                <a:lnTo>
                  <a:pt x="147" y="864"/>
                </a:lnTo>
                <a:lnTo>
                  <a:pt x="159" y="856"/>
                </a:lnTo>
                <a:lnTo>
                  <a:pt x="172" y="849"/>
                </a:lnTo>
                <a:lnTo>
                  <a:pt x="183" y="842"/>
                </a:lnTo>
                <a:lnTo>
                  <a:pt x="196" y="838"/>
                </a:lnTo>
                <a:lnTo>
                  <a:pt x="209" y="832"/>
                </a:lnTo>
                <a:lnTo>
                  <a:pt x="224" y="830"/>
                </a:lnTo>
                <a:lnTo>
                  <a:pt x="237" y="828"/>
                </a:lnTo>
                <a:lnTo>
                  <a:pt x="252" y="828"/>
                </a:lnTo>
                <a:lnTo>
                  <a:pt x="252" y="828"/>
                </a:lnTo>
                <a:lnTo>
                  <a:pt x="271" y="828"/>
                </a:lnTo>
                <a:lnTo>
                  <a:pt x="289" y="832"/>
                </a:lnTo>
                <a:lnTo>
                  <a:pt x="308" y="838"/>
                </a:lnTo>
                <a:lnTo>
                  <a:pt x="325" y="845"/>
                </a:lnTo>
                <a:lnTo>
                  <a:pt x="341" y="855"/>
                </a:lnTo>
                <a:lnTo>
                  <a:pt x="356" y="864"/>
                </a:lnTo>
                <a:lnTo>
                  <a:pt x="371" y="877"/>
                </a:lnTo>
                <a:lnTo>
                  <a:pt x="384" y="892"/>
                </a:lnTo>
                <a:lnTo>
                  <a:pt x="384" y="892"/>
                </a:lnTo>
                <a:lnTo>
                  <a:pt x="394" y="905"/>
                </a:lnTo>
                <a:lnTo>
                  <a:pt x="401" y="920"/>
                </a:lnTo>
                <a:lnTo>
                  <a:pt x="409" y="935"/>
                </a:lnTo>
                <a:lnTo>
                  <a:pt x="414" y="950"/>
                </a:lnTo>
                <a:lnTo>
                  <a:pt x="416" y="967"/>
                </a:lnTo>
                <a:lnTo>
                  <a:pt x="420" y="983"/>
                </a:lnTo>
                <a:lnTo>
                  <a:pt x="420" y="998"/>
                </a:lnTo>
                <a:lnTo>
                  <a:pt x="418" y="1015"/>
                </a:lnTo>
                <a:lnTo>
                  <a:pt x="418" y="1015"/>
                </a:lnTo>
                <a:lnTo>
                  <a:pt x="416" y="1032"/>
                </a:lnTo>
                <a:lnTo>
                  <a:pt x="411" y="1049"/>
                </a:lnTo>
                <a:lnTo>
                  <a:pt x="405" y="1064"/>
                </a:lnTo>
                <a:lnTo>
                  <a:pt x="397" y="1079"/>
                </a:lnTo>
                <a:lnTo>
                  <a:pt x="390" y="1092"/>
                </a:lnTo>
                <a:lnTo>
                  <a:pt x="379" y="1105"/>
                </a:lnTo>
                <a:lnTo>
                  <a:pt x="368" y="1118"/>
                </a:lnTo>
                <a:lnTo>
                  <a:pt x="356" y="1127"/>
                </a:lnTo>
                <a:lnTo>
                  <a:pt x="356" y="1127"/>
                </a:lnTo>
                <a:lnTo>
                  <a:pt x="340" y="1140"/>
                </a:lnTo>
                <a:lnTo>
                  <a:pt x="321" y="1149"/>
                </a:lnTo>
                <a:lnTo>
                  <a:pt x="321" y="1149"/>
                </a:lnTo>
                <a:lnTo>
                  <a:pt x="313" y="1153"/>
                </a:lnTo>
                <a:lnTo>
                  <a:pt x="308" y="1157"/>
                </a:lnTo>
                <a:lnTo>
                  <a:pt x="304" y="1163"/>
                </a:lnTo>
                <a:lnTo>
                  <a:pt x="300" y="1168"/>
                </a:lnTo>
                <a:lnTo>
                  <a:pt x="297" y="1176"/>
                </a:lnTo>
                <a:lnTo>
                  <a:pt x="297" y="1181"/>
                </a:lnTo>
                <a:lnTo>
                  <a:pt x="295" y="1189"/>
                </a:lnTo>
                <a:lnTo>
                  <a:pt x="297" y="1196"/>
                </a:lnTo>
                <a:lnTo>
                  <a:pt x="297" y="1196"/>
                </a:lnTo>
                <a:close/>
                <a:moveTo>
                  <a:pt x="384" y="1211"/>
                </a:moveTo>
                <a:lnTo>
                  <a:pt x="384" y="1211"/>
                </a:lnTo>
                <a:lnTo>
                  <a:pt x="407" y="1194"/>
                </a:lnTo>
                <a:lnTo>
                  <a:pt x="407" y="1194"/>
                </a:lnTo>
                <a:lnTo>
                  <a:pt x="427" y="1176"/>
                </a:lnTo>
                <a:lnTo>
                  <a:pt x="427" y="1176"/>
                </a:lnTo>
                <a:lnTo>
                  <a:pt x="409" y="1215"/>
                </a:lnTo>
                <a:lnTo>
                  <a:pt x="390" y="1256"/>
                </a:lnTo>
                <a:lnTo>
                  <a:pt x="390" y="1256"/>
                </a:lnTo>
                <a:lnTo>
                  <a:pt x="384" y="1211"/>
                </a:lnTo>
                <a:lnTo>
                  <a:pt x="384" y="1211"/>
                </a:lnTo>
                <a:close/>
                <a:moveTo>
                  <a:pt x="606" y="2469"/>
                </a:moveTo>
                <a:lnTo>
                  <a:pt x="606" y="2469"/>
                </a:lnTo>
                <a:lnTo>
                  <a:pt x="605" y="2575"/>
                </a:lnTo>
                <a:lnTo>
                  <a:pt x="603" y="2682"/>
                </a:lnTo>
                <a:lnTo>
                  <a:pt x="603" y="2682"/>
                </a:lnTo>
                <a:lnTo>
                  <a:pt x="599" y="2700"/>
                </a:lnTo>
                <a:lnTo>
                  <a:pt x="599" y="2700"/>
                </a:lnTo>
                <a:lnTo>
                  <a:pt x="593" y="2670"/>
                </a:lnTo>
                <a:lnTo>
                  <a:pt x="593" y="2670"/>
                </a:lnTo>
                <a:lnTo>
                  <a:pt x="590" y="2648"/>
                </a:lnTo>
                <a:lnTo>
                  <a:pt x="586" y="2620"/>
                </a:lnTo>
                <a:lnTo>
                  <a:pt x="582" y="2558"/>
                </a:lnTo>
                <a:lnTo>
                  <a:pt x="582" y="2488"/>
                </a:lnTo>
                <a:lnTo>
                  <a:pt x="582" y="2409"/>
                </a:lnTo>
                <a:lnTo>
                  <a:pt x="586" y="2331"/>
                </a:lnTo>
                <a:lnTo>
                  <a:pt x="590" y="2256"/>
                </a:lnTo>
                <a:lnTo>
                  <a:pt x="597" y="2187"/>
                </a:lnTo>
                <a:lnTo>
                  <a:pt x="605" y="2131"/>
                </a:lnTo>
                <a:lnTo>
                  <a:pt x="605" y="2131"/>
                </a:lnTo>
                <a:lnTo>
                  <a:pt x="608" y="2163"/>
                </a:lnTo>
                <a:lnTo>
                  <a:pt x="610" y="2202"/>
                </a:lnTo>
                <a:lnTo>
                  <a:pt x="610" y="2290"/>
                </a:lnTo>
                <a:lnTo>
                  <a:pt x="610" y="2381"/>
                </a:lnTo>
                <a:lnTo>
                  <a:pt x="606" y="2469"/>
                </a:lnTo>
                <a:lnTo>
                  <a:pt x="606" y="246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2" name="îş1ïḍe"/>
          <p:cNvSpPr>
            <a:spLocks/>
          </p:cNvSpPr>
          <p:nvPr/>
        </p:nvSpPr>
        <p:spPr bwMode="auto">
          <a:xfrm flipH="1">
            <a:off x="2656257" y="3093670"/>
            <a:ext cx="159434" cy="222069"/>
          </a:xfrm>
          <a:custGeom>
            <a:avLst/>
            <a:gdLst>
              <a:gd name="T0" fmla="*/ 6 w 280"/>
              <a:gd name="T1" fmla="*/ 71 h 390"/>
              <a:gd name="T2" fmla="*/ 6 w 280"/>
              <a:gd name="T3" fmla="*/ 75 h 390"/>
              <a:gd name="T4" fmla="*/ 30 w 280"/>
              <a:gd name="T5" fmla="*/ 205 h 390"/>
              <a:gd name="T6" fmla="*/ 53 w 280"/>
              <a:gd name="T7" fmla="*/ 355 h 390"/>
              <a:gd name="T8" fmla="*/ 54 w 280"/>
              <a:gd name="T9" fmla="*/ 362 h 390"/>
              <a:gd name="T10" fmla="*/ 64 w 280"/>
              <a:gd name="T11" fmla="*/ 379 h 390"/>
              <a:gd name="T12" fmla="*/ 71 w 280"/>
              <a:gd name="T13" fmla="*/ 385 h 390"/>
              <a:gd name="T14" fmla="*/ 94 w 280"/>
              <a:gd name="T15" fmla="*/ 390 h 390"/>
              <a:gd name="T16" fmla="*/ 107 w 280"/>
              <a:gd name="T17" fmla="*/ 388 h 390"/>
              <a:gd name="T18" fmla="*/ 133 w 280"/>
              <a:gd name="T19" fmla="*/ 379 h 390"/>
              <a:gd name="T20" fmla="*/ 176 w 280"/>
              <a:gd name="T21" fmla="*/ 360 h 390"/>
              <a:gd name="T22" fmla="*/ 211 w 280"/>
              <a:gd name="T23" fmla="*/ 338 h 390"/>
              <a:gd name="T24" fmla="*/ 237 w 280"/>
              <a:gd name="T25" fmla="*/ 315 h 390"/>
              <a:gd name="T26" fmla="*/ 256 w 280"/>
              <a:gd name="T27" fmla="*/ 293 h 390"/>
              <a:gd name="T28" fmla="*/ 269 w 280"/>
              <a:gd name="T29" fmla="*/ 271 h 390"/>
              <a:gd name="T30" fmla="*/ 278 w 280"/>
              <a:gd name="T31" fmla="*/ 239 h 390"/>
              <a:gd name="T32" fmla="*/ 280 w 280"/>
              <a:gd name="T33" fmla="*/ 218 h 390"/>
              <a:gd name="T34" fmla="*/ 275 w 280"/>
              <a:gd name="T35" fmla="*/ 179 h 390"/>
              <a:gd name="T36" fmla="*/ 263 w 280"/>
              <a:gd name="T37" fmla="*/ 144 h 390"/>
              <a:gd name="T38" fmla="*/ 245 w 280"/>
              <a:gd name="T39" fmla="*/ 110 h 390"/>
              <a:gd name="T40" fmla="*/ 219 w 280"/>
              <a:gd name="T41" fmla="*/ 80 h 390"/>
              <a:gd name="T42" fmla="*/ 187 w 280"/>
              <a:gd name="T43" fmla="*/ 54 h 390"/>
              <a:gd name="T44" fmla="*/ 148 w 280"/>
              <a:gd name="T45" fmla="*/ 32 h 390"/>
              <a:gd name="T46" fmla="*/ 103 w 280"/>
              <a:gd name="T47" fmla="*/ 15 h 390"/>
              <a:gd name="T48" fmla="*/ 51 w 280"/>
              <a:gd name="T49" fmla="*/ 2 h 390"/>
              <a:gd name="T50" fmla="*/ 41 w 280"/>
              <a:gd name="T51" fmla="*/ 0 h 390"/>
              <a:gd name="T52" fmla="*/ 21 w 280"/>
              <a:gd name="T53" fmla="*/ 6 h 390"/>
              <a:gd name="T54" fmla="*/ 13 w 280"/>
              <a:gd name="T55" fmla="*/ 13 h 390"/>
              <a:gd name="T56" fmla="*/ 2 w 280"/>
              <a:gd name="T57" fmla="*/ 30 h 390"/>
              <a:gd name="T58" fmla="*/ 2 w 280"/>
              <a:gd name="T59" fmla="*/ 50 h 390"/>
              <a:gd name="T60" fmla="*/ 6 w 280"/>
              <a:gd name="T61" fmla="*/ 71 h 390"/>
              <a:gd name="T62" fmla="*/ 129 w 280"/>
              <a:gd name="T63" fmla="*/ 289 h 390"/>
              <a:gd name="T64" fmla="*/ 114 w 280"/>
              <a:gd name="T65" fmla="*/ 192 h 390"/>
              <a:gd name="T66" fmla="*/ 97 w 280"/>
              <a:gd name="T67" fmla="*/ 103 h 390"/>
              <a:gd name="T68" fmla="*/ 140 w 280"/>
              <a:gd name="T69" fmla="*/ 123 h 390"/>
              <a:gd name="T70" fmla="*/ 170 w 280"/>
              <a:gd name="T71" fmla="*/ 151 h 390"/>
              <a:gd name="T72" fmla="*/ 189 w 280"/>
              <a:gd name="T73" fmla="*/ 183 h 390"/>
              <a:gd name="T74" fmla="*/ 196 w 280"/>
              <a:gd name="T75" fmla="*/ 220 h 390"/>
              <a:gd name="T76" fmla="*/ 194 w 280"/>
              <a:gd name="T77" fmla="*/ 231 h 390"/>
              <a:gd name="T78" fmla="*/ 183 w 280"/>
              <a:gd name="T79" fmla="*/ 252 h 390"/>
              <a:gd name="T80" fmla="*/ 165 w 280"/>
              <a:gd name="T81" fmla="*/ 269 h 390"/>
              <a:gd name="T82" fmla="*/ 129 w 280"/>
              <a:gd name="T83" fmla="*/ 289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80" h="390">
                <a:moveTo>
                  <a:pt x="6" y="71"/>
                </a:moveTo>
                <a:lnTo>
                  <a:pt x="6" y="71"/>
                </a:lnTo>
                <a:lnTo>
                  <a:pt x="6" y="75"/>
                </a:lnTo>
                <a:lnTo>
                  <a:pt x="6" y="75"/>
                </a:lnTo>
                <a:lnTo>
                  <a:pt x="19" y="136"/>
                </a:lnTo>
                <a:lnTo>
                  <a:pt x="30" y="205"/>
                </a:lnTo>
                <a:lnTo>
                  <a:pt x="41" y="276"/>
                </a:lnTo>
                <a:lnTo>
                  <a:pt x="53" y="355"/>
                </a:lnTo>
                <a:lnTo>
                  <a:pt x="53" y="355"/>
                </a:lnTo>
                <a:lnTo>
                  <a:pt x="54" y="362"/>
                </a:lnTo>
                <a:lnTo>
                  <a:pt x="58" y="371"/>
                </a:lnTo>
                <a:lnTo>
                  <a:pt x="64" y="379"/>
                </a:lnTo>
                <a:lnTo>
                  <a:pt x="71" y="385"/>
                </a:lnTo>
                <a:lnTo>
                  <a:pt x="71" y="385"/>
                </a:lnTo>
                <a:lnTo>
                  <a:pt x="82" y="388"/>
                </a:lnTo>
                <a:lnTo>
                  <a:pt x="94" y="390"/>
                </a:lnTo>
                <a:lnTo>
                  <a:pt x="94" y="390"/>
                </a:lnTo>
                <a:lnTo>
                  <a:pt x="107" y="388"/>
                </a:lnTo>
                <a:lnTo>
                  <a:pt x="107" y="388"/>
                </a:lnTo>
                <a:lnTo>
                  <a:pt x="133" y="379"/>
                </a:lnTo>
                <a:lnTo>
                  <a:pt x="155" y="370"/>
                </a:lnTo>
                <a:lnTo>
                  <a:pt x="176" y="360"/>
                </a:lnTo>
                <a:lnTo>
                  <a:pt x="194" y="349"/>
                </a:lnTo>
                <a:lnTo>
                  <a:pt x="211" y="338"/>
                </a:lnTo>
                <a:lnTo>
                  <a:pt x="226" y="327"/>
                </a:lnTo>
                <a:lnTo>
                  <a:pt x="237" y="315"/>
                </a:lnTo>
                <a:lnTo>
                  <a:pt x="249" y="304"/>
                </a:lnTo>
                <a:lnTo>
                  <a:pt x="256" y="293"/>
                </a:lnTo>
                <a:lnTo>
                  <a:pt x="263" y="282"/>
                </a:lnTo>
                <a:lnTo>
                  <a:pt x="269" y="271"/>
                </a:lnTo>
                <a:lnTo>
                  <a:pt x="273" y="259"/>
                </a:lnTo>
                <a:lnTo>
                  <a:pt x="278" y="239"/>
                </a:lnTo>
                <a:lnTo>
                  <a:pt x="280" y="218"/>
                </a:lnTo>
                <a:lnTo>
                  <a:pt x="280" y="218"/>
                </a:lnTo>
                <a:lnTo>
                  <a:pt x="278" y="200"/>
                </a:lnTo>
                <a:lnTo>
                  <a:pt x="275" y="179"/>
                </a:lnTo>
                <a:lnTo>
                  <a:pt x="271" y="161"/>
                </a:lnTo>
                <a:lnTo>
                  <a:pt x="263" y="144"/>
                </a:lnTo>
                <a:lnTo>
                  <a:pt x="254" y="125"/>
                </a:lnTo>
                <a:lnTo>
                  <a:pt x="245" y="110"/>
                </a:lnTo>
                <a:lnTo>
                  <a:pt x="234" y="95"/>
                </a:lnTo>
                <a:lnTo>
                  <a:pt x="219" y="80"/>
                </a:lnTo>
                <a:lnTo>
                  <a:pt x="204" y="67"/>
                </a:lnTo>
                <a:lnTo>
                  <a:pt x="187" y="54"/>
                </a:lnTo>
                <a:lnTo>
                  <a:pt x="168" y="43"/>
                </a:lnTo>
                <a:lnTo>
                  <a:pt x="148" y="32"/>
                </a:lnTo>
                <a:lnTo>
                  <a:pt x="125" y="22"/>
                </a:lnTo>
                <a:lnTo>
                  <a:pt x="103" y="15"/>
                </a:lnTo>
                <a:lnTo>
                  <a:pt x="79" y="8"/>
                </a:lnTo>
                <a:lnTo>
                  <a:pt x="51" y="2"/>
                </a:lnTo>
                <a:lnTo>
                  <a:pt x="51" y="2"/>
                </a:lnTo>
                <a:lnTo>
                  <a:pt x="41" y="0"/>
                </a:lnTo>
                <a:lnTo>
                  <a:pt x="30" y="2"/>
                </a:lnTo>
                <a:lnTo>
                  <a:pt x="21" y="6"/>
                </a:lnTo>
                <a:lnTo>
                  <a:pt x="13" y="13"/>
                </a:lnTo>
                <a:lnTo>
                  <a:pt x="13" y="13"/>
                </a:lnTo>
                <a:lnTo>
                  <a:pt x="8" y="21"/>
                </a:lnTo>
                <a:lnTo>
                  <a:pt x="2" y="30"/>
                </a:lnTo>
                <a:lnTo>
                  <a:pt x="0" y="39"/>
                </a:lnTo>
                <a:lnTo>
                  <a:pt x="2" y="50"/>
                </a:lnTo>
                <a:lnTo>
                  <a:pt x="2" y="50"/>
                </a:lnTo>
                <a:lnTo>
                  <a:pt x="6" y="71"/>
                </a:lnTo>
                <a:lnTo>
                  <a:pt x="6" y="71"/>
                </a:lnTo>
                <a:close/>
                <a:moveTo>
                  <a:pt x="129" y="289"/>
                </a:moveTo>
                <a:lnTo>
                  <a:pt x="129" y="289"/>
                </a:lnTo>
                <a:lnTo>
                  <a:pt x="114" y="192"/>
                </a:lnTo>
                <a:lnTo>
                  <a:pt x="97" y="103"/>
                </a:lnTo>
                <a:lnTo>
                  <a:pt x="97" y="103"/>
                </a:lnTo>
                <a:lnTo>
                  <a:pt x="120" y="112"/>
                </a:lnTo>
                <a:lnTo>
                  <a:pt x="140" y="123"/>
                </a:lnTo>
                <a:lnTo>
                  <a:pt x="157" y="136"/>
                </a:lnTo>
                <a:lnTo>
                  <a:pt x="170" y="151"/>
                </a:lnTo>
                <a:lnTo>
                  <a:pt x="181" y="166"/>
                </a:lnTo>
                <a:lnTo>
                  <a:pt x="189" y="183"/>
                </a:lnTo>
                <a:lnTo>
                  <a:pt x="194" y="202"/>
                </a:lnTo>
                <a:lnTo>
                  <a:pt x="196" y="220"/>
                </a:lnTo>
                <a:lnTo>
                  <a:pt x="196" y="220"/>
                </a:lnTo>
                <a:lnTo>
                  <a:pt x="194" y="231"/>
                </a:lnTo>
                <a:lnTo>
                  <a:pt x="191" y="241"/>
                </a:lnTo>
                <a:lnTo>
                  <a:pt x="183" y="252"/>
                </a:lnTo>
                <a:lnTo>
                  <a:pt x="174" y="259"/>
                </a:lnTo>
                <a:lnTo>
                  <a:pt x="165" y="269"/>
                </a:lnTo>
                <a:lnTo>
                  <a:pt x="153" y="276"/>
                </a:lnTo>
                <a:lnTo>
                  <a:pt x="129" y="289"/>
                </a:lnTo>
                <a:lnTo>
                  <a:pt x="129" y="28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3" name="ïṣ1îḓè"/>
          <p:cNvSpPr>
            <a:spLocks/>
          </p:cNvSpPr>
          <p:nvPr/>
        </p:nvSpPr>
        <p:spPr bwMode="auto">
          <a:xfrm flipH="1">
            <a:off x="3032066" y="2551594"/>
            <a:ext cx="72884" cy="116159"/>
          </a:xfrm>
          <a:custGeom>
            <a:avLst/>
            <a:gdLst>
              <a:gd name="T0" fmla="*/ 71 w 127"/>
              <a:gd name="T1" fmla="*/ 0 h 204"/>
              <a:gd name="T2" fmla="*/ 71 w 127"/>
              <a:gd name="T3" fmla="*/ 0 h 204"/>
              <a:gd name="T4" fmla="*/ 58 w 127"/>
              <a:gd name="T5" fmla="*/ 0 h 204"/>
              <a:gd name="T6" fmla="*/ 46 w 127"/>
              <a:gd name="T7" fmla="*/ 4 h 204"/>
              <a:gd name="T8" fmla="*/ 35 w 127"/>
              <a:gd name="T9" fmla="*/ 10 h 204"/>
              <a:gd name="T10" fmla="*/ 26 w 127"/>
              <a:gd name="T11" fmla="*/ 15 h 204"/>
              <a:gd name="T12" fmla="*/ 18 w 127"/>
              <a:gd name="T13" fmla="*/ 25 h 204"/>
              <a:gd name="T14" fmla="*/ 11 w 127"/>
              <a:gd name="T15" fmla="*/ 34 h 204"/>
              <a:gd name="T16" fmla="*/ 7 w 127"/>
              <a:gd name="T17" fmla="*/ 47 h 204"/>
              <a:gd name="T18" fmla="*/ 5 w 127"/>
              <a:gd name="T19" fmla="*/ 58 h 204"/>
              <a:gd name="T20" fmla="*/ 0 w 127"/>
              <a:gd name="T21" fmla="*/ 137 h 204"/>
              <a:gd name="T22" fmla="*/ 0 w 127"/>
              <a:gd name="T23" fmla="*/ 137 h 204"/>
              <a:gd name="T24" fmla="*/ 0 w 127"/>
              <a:gd name="T25" fmla="*/ 150 h 204"/>
              <a:gd name="T26" fmla="*/ 2 w 127"/>
              <a:gd name="T27" fmla="*/ 161 h 204"/>
              <a:gd name="T28" fmla="*/ 7 w 127"/>
              <a:gd name="T29" fmla="*/ 172 h 204"/>
              <a:gd name="T30" fmla="*/ 13 w 127"/>
              <a:gd name="T31" fmla="*/ 181 h 204"/>
              <a:gd name="T32" fmla="*/ 22 w 127"/>
              <a:gd name="T33" fmla="*/ 191 h 204"/>
              <a:gd name="T34" fmla="*/ 32 w 127"/>
              <a:gd name="T35" fmla="*/ 196 h 204"/>
              <a:gd name="T36" fmla="*/ 43 w 127"/>
              <a:gd name="T37" fmla="*/ 202 h 204"/>
              <a:gd name="T38" fmla="*/ 56 w 127"/>
              <a:gd name="T39" fmla="*/ 204 h 204"/>
              <a:gd name="T40" fmla="*/ 56 w 127"/>
              <a:gd name="T41" fmla="*/ 204 h 204"/>
              <a:gd name="T42" fmla="*/ 69 w 127"/>
              <a:gd name="T43" fmla="*/ 204 h 204"/>
              <a:gd name="T44" fmla="*/ 80 w 127"/>
              <a:gd name="T45" fmla="*/ 200 h 204"/>
              <a:gd name="T46" fmla="*/ 91 w 127"/>
              <a:gd name="T47" fmla="*/ 194 h 204"/>
              <a:gd name="T48" fmla="*/ 101 w 127"/>
              <a:gd name="T49" fmla="*/ 189 h 204"/>
              <a:gd name="T50" fmla="*/ 108 w 127"/>
              <a:gd name="T51" fmla="*/ 179 h 204"/>
              <a:gd name="T52" fmla="*/ 114 w 127"/>
              <a:gd name="T53" fmla="*/ 170 h 204"/>
              <a:gd name="T54" fmla="*/ 119 w 127"/>
              <a:gd name="T55" fmla="*/ 157 h 204"/>
              <a:gd name="T56" fmla="*/ 121 w 127"/>
              <a:gd name="T57" fmla="*/ 146 h 204"/>
              <a:gd name="T58" fmla="*/ 127 w 127"/>
              <a:gd name="T59" fmla="*/ 68 h 204"/>
              <a:gd name="T60" fmla="*/ 127 w 127"/>
              <a:gd name="T61" fmla="*/ 68 h 204"/>
              <a:gd name="T62" fmla="*/ 127 w 127"/>
              <a:gd name="T63" fmla="*/ 54 h 204"/>
              <a:gd name="T64" fmla="*/ 123 w 127"/>
              <a:gd name="T65" fmla="*/ 43 h 204"/>
              <a:gd name="T66" fmla="*/ 119 w 127"/>
              <a:gd name="T67" fmla="*/ 32 h 204"/>
              <a:gd name="T68" fmla="*/ 112 w 127"/>
              <a:gd name="T69" fmla="*/ 23 h 204"/>
              <a:gd name="T70" fmla="*/ 104 w 127"/>
              <a:gd name="T71" fmla="*/ 13 h 204"/>
              <a:gd name="T72" fmla="*/ 95 w 127"/>
              <a:gd name="T73" fmla="*/ 8 h 204"/>
              <a:gd name="T74" fmla="*/ 84 w 127"/>
              <a:gd name="T75" fmla="*/ 2 h 204"/>
              <a:gd name="T76" fmla="*/ 71 w 127"/>
              <a:gd name="T77" fmla="*/ 0 h 204"/>
              <a:gd name="T78" fmla="*/ 71 w 127"/>
              <a:gd name="T79" fmla="*/ 0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27" h="204">
                <a:moveTo>
                  <a:pt x="71" y="0"/>
                </a:moveTo>
                <a:lnTo>
                  <a:pt x="71" y="0"/>
                </a:lnTo>
                <a:lnTo>
                  <a:pt x="58" y="0"/>
                </a:lnTo>
                <a:lnTo>
                  <a:pt x="46" y="4"/>
                </a:lnTo>
                <a:lnTo>
                  <a:pt x="35" y="10"/>
                </a:lnTo>
                <a:lnTo>
                  <a:pt x="26" y="15"/>
                </a:lnTo>
                <a:lnTo>
                  <a:pt x="18" y="25"/>
                </a:lnTo>
                <a:lnTo>
                  <a:pt x="11" y="34"/>
                </a:lnTo>
                <a:lnTo>
                  <a:pt x="7" y="47"/>
                </a:lnTo>
                <a:lnTo>
                  <a:pt x="5" y="58"/>
                </a:lnTo>
                <a:lnTo>
                  <a:pt x="0" y="137"/>
                </a:lnTo>
                <a:lnTo>
                  <a:pt x="0" y="137"/>
                </a:lnTo>
                <a:lnTo>
                  <a:pt x="0" y="150"/>
                </a:lnTo>
                <a:lnTo>
                  <a:pt x="2" y="161"/>
                </a:lnTo>
                <a:lnTo>
                  <a:pt x="7" y="172"/>
                </a:lnTo>
                <a:lnTo>
                  <a:pt x="13" y="181"/>
                </a:lnTo>
                <a:lnTo>
                  <a:pt x="22" y="191"/>
                </a:lnTo>
                <a:lnTo>
                  <a:pt x="32" y="196"/>
                </a:lnTo>
                <a:lnTo>
                  <a:pt x="43" y="202"/>
                </a:lnTo>
                <a:lnTo>
                  <a:pt x="56" y="204"/>
                </a:lnTo>
                <a:lnTo>
                  <a:pt x="56" y="204"/>
                </a:lnTo>
                <a:lnTo>
                  <a:pt x="69" y="204"/>
                </a:lnTo>
                <a:lnTo>
                  <a:pt x="80" y="200"/>
                </a:lnTo>
                <a:lnTo>
                  <a:pt x="91" y="194"/>
                </a:lnTo>
                <a:lnTo>
                  <a:pt x="101" y="189"/>
                </a:lnTo>
                <a:lnTo>
                  <a:pt x="108" y="179"/>
                </a:lnTo>
                <a:lnTo>
                  <a:pt x="114" y="170"/>
                </a:lnTo>
                <a:lnTo>
                  <a:pt x="119" y="157"/>
                </a:lnTo>
                <a:lnTo>
                  <a:pt x="121" y="146"/>
                </a:lnTo>
                <a:lnTo>
                  <a:pt x="127" y="68"/>
                </a:lnTo>
                <a:lnTo>
                  <a:pt x="127" y="68"/>
                </a:lnTo>
                <a:lnTo>
                  <a:pt x="127" y="54"/>
                </a:lnTo>
                <a:lnTo>
                  <a:pt x="123" y="43"/>
                </a:lnTo>
                <a:lnTo>
                  <a:pt x="119" y="32"/>
                </a:lnTo>
                <a:lnTo>
                  <a:pt x="112" y="23"/>
                </a:lnTo>
                <a:lnTo>
                  <a:pt x="104" y="13"/>
                </a:lnTo>
                <a:lnTo>
                  <a:pt x="95" y="8"/>
                </a:lnTo>
                <a:lnTo>
                  <a:pt x="84" y="2"/>
                </a:lnTo>
                <a:lnTo>
                  <a:pt x="71" y="0"/>
                </a:lnTo>
                <a:lnTo>
                  <a:pt x="7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4" name="işḻïḍé"/>
          <p:cNvSpPr>
            <a:spLocks/>
          </p:cNvSpPr>
          <p:nvPr/>
        </p:nvSpPr>
        <p:spPr bwMode="auto">
          <a:xfrm flipH="1">
            <a:off x="2755334" y="2551594"/>
            <a:ext cx="71746" cy="116159"/>
          </a:xfrm>
          <a:custGeom>
            <a:avLst/>
            <a:gdLst>
              <a:gd name="T0" fmla="*/ 56 w 127"/>
              <a:gd name="T1" fmla="*/ 0 h 204"/>
              <a:gd name="T2" fmla="*/ 56 w 127"/>
              <a:gd name="T3" fmla="*/ 0 h 204"/>
              <a:gd name="T4" fmla="*/ 43 w 127"/>
              <a:gd name="T5" fmla="*/ 2 h 204"/>
              <a:gd name="T6" fmla="*/ 32 w 127"/>
              <a:gd name="T7" fmla="*/ 8 h 204"/>
              <a:gd name="T8" fmla="*/ 22 w 127"/>
              <a:gd name="T9" fmla="*/ 13 h 204"/>
              <a:gd name="T10" fmla="*/ 13 w 127"/>
              <a:gd name="T11" fmla="*/ 23 h 204"/>
              <a:gd name="T12" fmla="*/ 7 w 127"/>
              <a:gd name="T13" fmla="*/ 32 h 204"/>
              <a:gd name="T14" fmla="*/ 4 w 127"/>
              <a:gd name="T15" fmla="*/ 43 h 204"/>
              <a:gd name="T16" fmla="*/ 0 w 127"/>
              <a:gd name="T17" fmla="*/ 54 h 204"/>
              <a:gd name="T18" fmla="*/ 0 w 127"/>
              <a:gd name="T19" fmla="*/ 68 h 204"/>
              <a:gd name="T20" fmla="*/ 5 w 127"/>
              <a:gd name="T21" fmla="*/ 146 h 204"/>
              <a:gd name="T22" fmla="*/ 5 w 127"/>
              <a:gd name="T23" fmla="*/ 146 h 204"/>
              <a:gd name="T24" fmla="*/ 7 w 127"/>
              <a:gd name="T25" fmla="*/ 157 h 204"/>
              <a:gd name="T26" fmla="*/ 13 w 127"/>
              <a:gd name="T27" fmla="*/ 170 h 204"/>
              <a:gd name="T28" fmla="*/ 18 w 127"/>
              <a:gd name="T29" fmla="*/ 179 h 204"/>
              <a:gd name="T30" fmla="*/ 26 w 127"/>
              <a:gd name="T31" fmla="*/ 189 h 204"/>
              <a:gd name="T32" fmla="*/ 35 w 127"/>
              <a:gd name="T33" fmla="*/ 194 h 204"/>
              <a:gd name="T34" fmla="*/ 46 w 127"/>
              <a:gd name="T35" fmla="*/ 200 h 204"/>
              <a:gd name="T36" fmla="*/ 58 w 127"/>
              <a:gd name="T37" fmla="*/ 204 h 204"/>
              <a:gd name="T38" fmla="*/ 71 w 127"/>
              <a:gd name="T39" fmla="*/ 204 h 204"/>
              <a:gd name="T40" fmla="*/ 71 w 127"/>
              <a:gd name="T41" fmla="*/ 204 h 204"/>
              <a:gd name="T42" fmla="*/ 84 w 127"/>
              <a:gd name="T43" fmla="*/ 202 h 204"/>
              <a:gd name="T44" fmla="*/ 95 w 127"/>
              <a:gd name="T45" fmla="*/ 196 h 204"/>
              <a:gd name="T46" fmla="*/ 104 w 127"/>
              <a:gd name="T47" fmla="*/ 191 h 204"/>
              <a:gd name="T48" fmla="*/ 114 w 127"/>
              <a:gd name="T49" fmla="*/ 181 h 204"/>
              <a:gd name="T50" fmla="*/ 119 w 127"/>
              <a:gd name="T51" fmla="*/ 172 h 204"/>
              <a:gd name="T52" fmla="*/ 125 w 127"/>
              <a:gd name="T53" fmla="*/ 161 h 204"/>
              <a:gd name="T54" fmla="*/ 127 w 127"/>
              <a:gd name="T55" fmla="*/ 150 h 204"/>
              <a:gd name="T56" fmla="*/ 127 w 127"/>
              <a:gd name="T57" fmla="*/ 137 h 204"/>
              <a:gd name="T58" fmla="*/ 121 w 127"/>
              <a:gd name="T59" fmla="*/ 58 h 204"/>
              <a:gd name="T60" fmla="*/ 121 w 127"/>
              <a:gd name="T61" fmla="*/ 58 h 204"/>
              <a:gd name="T62" fmla="*/ 119 w 127"/>
              <a:gd name="T63" fmla="*/ 47 h 204"/>
              <a:gd name="T64" fmla="*/ 114 w 127"/>
              <a:gd name="T65" fmla="*/ 34 h 204"/>
              <a:gd name="T66" fmla="*/ 108 w 127"/>
              <a:gd name="T67" fmla="*/ 25 h 204"/>
              <a:gd name="T68" fmla="*/ 101 w 127"/>
              <a:gd name="T69" fmla="*/ 15 h 204"/>
              <a:gd name="T70" fmla="*/ 91 w 127"/>
              <a:gd name="T71" fmla="*/ 10 h 204"/>
              <a:gd name="T72" fmla="*/ 80 w 127"/>
              <a:gd name="T73" fmla="*/ 4 h 204"/>
              <a:gd name="T74" fmla="*/ 69 w 127"/>
              <a:gd name="T75" fmla="*/ 0 h 204"/>
              <a:gd name="T76" fmla="*/ 56 w 127"/>
              <a:gd name="T77" fmla="*/ 0 h 204"/>
              <a:gd name="T78" fmla="*/ 56 w 127"/>
              <a:gd name="T79" fmla="*/ 0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27" h="204">
                <a:moveTo>
                  <a:pt x="56" y="0"/>
                </a:moveTo>
                <a:lnTo>
                  <a:pt x="56" y="0"/>
                </a:lnTo>
                <a:lnTo>
                  <a:pt x="43" y="2"/>
                </a:lnTo>
                <a:lnTo>
                  <a:pt x="32" y="8"/>
                </a:lnTo>
                <a:lnTo>
                  <a:pt x="22" y="13"/>
                </a:lnTo>
                <a:lnTo>
                  <a:pt x="13" y="23"/>
                </a:lnTo>
                <a:lnTo>
                  <a:pt x="7" y="32"/>
                </a:lnTo>
                <a:lnTo>
                  <a:pt x="4" y="43"/>
                </a:lnTo>
                <a:lnTo>
                  <a:pt x="0" y="54"/>
                </a:lnTo>
                <a:lnTo>
                  <a:pt x="0" y="68"/>
                </a:lnTo>
                <a:lnTo>
                  <a:pt x="5" y="146"/>
                </a:lnTo>
                <a:lnTo>
                  <a:pt x="5" y="146"/>
                </a:lnTo>
                <a:lnTo>
                  <a:pt x="7" y="157"/>
                </a:lnTo>
                <a:lnTo>
                  <a:pt x="13" y="170"/>
                </a:lnTo>
                <a:lnTo>
                  <a:pt x="18" y="179"/>
                </a:lnTo>
                <a:lnTo>
                  <a:pt x="26" y="189"/>
                </a:lnTo>
                <a:lnTo>
                  <a:pt x="35" y="194"/>
                </a:lnTo>
                <a:lnTo>
                  <a:pt x="46" y="200"/>
                </a:lnTo>
                <a:lnTo>
                  <a:pt x="58" y="204"/>
                </a:lnTo>
                <a:lnTo>
                  <a:pt x="71" y="204"/>
                </a:lnTo>
                <a:lnTo>
                  <a:pt x="71" y="204"/>
                </a:lnTo>
                <a:lnTo>
                  <a:pt x="84" y="202"/>
                </a:lnTo>
                <a:lnTo>
                  <a:pt x="95" y="196"/>
                </a:lnTo>
                <a:lnTo>
                  <a:pt x="104" y="191"/>
                </a:lnTo>
                <a:lnTo>
                  <a:pt x="114" y="181"/>
                </a:lnTo>
                <a:lnTo>
                  <a:pt x="119" y="172"/>
                </a:lnTo>
                <a:lnTo>
                  <a:pt x="125" y="161"/>
                </a:lnTo>
                <a:lnTo>
                  <a:pt x="127" y="150"/>
                </a:lnTo>
                <a:lnTo>
                  <a:pt x="127" y="137"/>
                </a:lnTo>
                <a:lnTo>
                  <a:pt x="121" y="58"/>
                </a:lnTo>
                <a:lnTo>
                  <a:pt x="121" y="58"/>
                </a:lnTo>
                <a:lnTo>
                  <a:pt x="119" y="47"/>
                </a:lnTo>
                <a:lnTo>
                  <a:pt x="114" y="34"/>
                </a:lnTo>
                <a:lnTo>
                  <a:pt x="108" y="25"/>
                </a:lnTo>
                <a:lnTo>
                  <a:pt x="101" y="15"/>
                </a:lnTo>
                <a:lnTo>
                  <a:pt x="91" y="10"/>
                </a:lnTo>
                <a:lnTo>
                  <a:pt x="80" y="4"/>
                </a:lnTo>
                <a:lnTo>
                  <a:pt x="69" y="0"/>
                </a:lnTo>
                <a:lnTo>
                  <a:pt x="56" y="0"/>
                </a:lnTo>
                <a:lnTo>
                  <a:pt x="5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4" name="îṩḷiḍe"/>
          <p:cNvSpPr>
            <a:spLocks/>
          </p:cNvSpPr>
          <p:nvPr/>
        </p:nvSpPr>
        <p:spPr bwMode="auto">
          <a:xfrm>
            <a:off x="8974983" y="2369172"/>
            <a:ext cx="647790" cy="1646120"/>
          </a:xfrm>
          <a:custGeom>
            <a:avLst/>
            <a:gdLst>
              <a:gd name="T0" fmla="*/ 862 w 1093"/>
              <a:gd name="T1" fmla="*/ 1765 h 2779"/>
              <a:gd name="T2" fmla="*/ 1007 w 1093"/>
              <a:gd name="T3" fmla="*/ 1661 h 2779"/>
              <a:gd name="T4" fmla="*/ 1075 w 1093"/>
              <a:gd name="T5" fmla="*/ 1549 h 2779"/>
              <a:gd name="T6" fmla="*/ 1089 w 1093"/>
              <a:gd name="T7" fmla="*/ 1388 h 2779"/>
              <a:gd name="T8" fmla="*/ 1061 w 1093"/>
              <a:gd name="T9" fmla="*/ 1295 h 2779"/>
              <a:gd name="T10" fmla="*/ 936 w 1093"/>
              <a:gd name="T11" fmla="*/ 1148 h 2779"/>
              <a:gd name="T12" fmla="*/ 789 w 1093"/>
              <a:gd name="T13" fmla="*/ 1071 h 2779"/>
              <a:gd name="T14" fmla="*/ 651 w 1093"/>
              <a:gd name="T15" fmla="*/ 976 h 2779"/>
              <a:gd name="T16" fmla="*/ 879 w 1093"/>
              <a:gd name="T17" fmla="*/ 897 h 2779"/>
              <a:gd name="T18" fmla="*/ 1020 w 1093"/>
              <a:gd name="T19" fmla="*/ 726 h 2779"/>
              <a:gd name="T20" fmla="*/ 1050 w 1093"/>
              <a:gd name="T21" fmla="*/ 526 h 2779"/>
              <a:gd name="T22" fmla="*/ 1019 w 1093"/>
              <a:gd name="T23" fmla="*/ 373 h 2779"/>
              <a:gd name="T24" fmla="*/ 948 w 1093"/>
              <a:gd name="T25" fmla="*/ 233 h 2779"/>
              <a:gd name="T26" fmla="*/ 841 w 1093"/>
              <a:gd name="T27" fmla="*/ 117 h 2779"/>
              <a:gd name="T28" fmla="*/ 709 w 1093"/>
              <a:gd name="T29" fmla="*/ 37 h 2779"/>
              <a:gd name="T30" fmla="*/ 556 w 1093"/>
              <a:gd name="T31" fmla="*/ 2 h 2779"/>
              <a:gd name="T32" fmla="*/ 423 w 1093"/>
              <a:gd name="T33" fmla="*/ 11 h 2779"/>
              <a:gd name="T34" fmla="*/ 278 w 1093"/>
              <a:gd name="T35" fmla="*/ 65 h 2779"/>
              <a:gd name="T36" fmla="*/ 156 w 1093"/>
              <a:gd name="T37" fmla="*/ 155 h 2779"/>
              <a:gd name="T38" fmla="*/ 65 w 1093"/>
              <a:gd name="T39" fmla="*/ 274 h 2779"/>
              <a:gd name="T40" fmla="*/ 11 w 1093"/>
              <a:gd name="T41" fmla="*/ 416 h 2779"/>
              <a:gd name="T42" fmla="*/ 2 w 1093"/>
              <a:gd name="T43" fmla="*/ 571 h 2779"/>
              <a:gd name="T44" fmla="*/ 95 w 1093"/>
              <a:gd name="T45" fmla="*/ 814 h 2779"/>
              <a:gd name="T46" fmla="*/ 295 w 1093"/>
              <a:gd name="T47" fmla="*/ 948 h 2779"/>
              <a:gd name="T48" fmla="*/ 407 w 1093"/>
              <a:gd name="T49" fmla="*/ 1039 h 2779"/>
              <a:gd name="T50" fmla="*/ 214 w 1093"/>
              <a:gd name="T51" fmla="*/ 1118 h 2779"/>
              <a:gd name="T52" fmla="*/ 101 w 1093"/>
              <a:gd name="T53" fmla="*/ 1232 h 2779"/>
              <a:gd name="T54" fmla="*/ 31 w 1093"/>
              <a:gd name="T55" fmla="*/ 1392 h 2779"/>
              <a:gd name="T56" fmla="*/ 37 w 1093"/>
              <a:gd name="T57" fmla="*/ 1511 h 2779"/>
              <a:gd name="T58" fmla="*/ 134 w 1093"/>
              <a:gd name="T59" fmla="*/ 1683 h 2779"/>
              <a:gd name="T60" fmla="*/ 237 w 1093"/>
              <a:gd name="T61" fmla="*/ 1756 h 2779"/>
              <a:gd name="T62" fmla="*/ 231 w 1093"/>
              <a:gd name="T63" fmla="*/ 2480 h 2779"/>
              <a:gd name="T64" fmla="*/ 93 w 1093"/>
              <a:gd name="T65" fmla="*/ 2540 h 2779"/>
              <a:gd name="T66" fmla="*/ 48 w 1093"/>
              <a:gd name="T67" fmla="*/ 2607 h 2779"/>
              <a:gd name="T68" fmla="*/ 52 w 1093"/>
              <a:gd name="T69" fmla="*/ 2708 h 2779"/>
              <a:gd name="T70" fmla="*/ 73 w 1093"/>
              <a:gd name="T71" fmla="*/ 2739 h 2779"/>
              <a:gd name="T72" fmla="*/ 177 w 1093"/>
              <a:gd name="T73" fmla="*/ 2775 h 2779"/>
              <a:gd name="T74" fmla="*/ 390 w 1093"/>
              <a:gd name="T75" fmla="*/ 2769 h 2779"/>
              <a:gd name="T76" fmla="*/ 490 w 1093"/>
              <a:gd name="T77" fmla="*/ 2728 h 2779"/>
              <a:gd name="T78" fmla="*/ 507 w 1093"/>
              <a:gd name="T79" fmla="*/ 2607 h 2779"/>
              <a:gd name="T80" fmla="*/ 586 w 1093"/>
              <a:gd name="T81" fmla="*/ 2655 h 2779"/>
              <a:gd name="T82" fmla="*/ 662 w 1093"/>
              <a:gd name="T83" fmla="*/ 2736 h 2779"/>
              <a:gd name="T84" fmla="*/ 852 w 1093"/>
              <a:gd name="T85" fmla="*/ 2760 h 2779"/>
              <a:gd name="T86" fmla="*/ 1020 w 1093"/>
              <a:gd name="T87" fmla="*/ 2728 h 2779"/>
              <a:gd name="T88" fmla="*/ 1054 w 1093"/>
              <a:gd name="T89" fmla="*/ 2659 h 2779"/>
              <a:gd name="T90" fmla="*/ 1024 w 1093"/>
              <a:gd name="T91" fmla="*/ 2571 h 2779"/>
              <a:gd name="T92" fmla="*/ 955 w 1093"/>
              <a:gd name="T93" fmla="*/ 2504 h 2779"/>
              <a:gd name="T94" fmla="*/ 834 w 1093"/>
              <a:gd name="T95" fmla="*/ 2465 h 2779"/>
              <a:gd name="T96" fmla="*/ 270 w 1093"/>
              <a:gd name="T97" fmla="*/ 1528 h 2779"/>
              <a:gd name="T98" fmla="*/ 216 w 1093"/>
              <a:gd name="T99" fmla="*/ 1441 h 2779"/>
              <a:gd name="T100" fmla="*/ 239 w 1093"/>
              <a:gd name="T101" fmla="*/ 1383 h 2779"/>
              <a:gd name="T102" fmla="*/ 330 w 1093"/>
              <a:gd name="T103" fmla="*/ 1321 h 2779"/>
              <a:gd name="T104" fmla="*/ 502 w 1093"/>
              <a:gd name="T105" fmla="*/ 2428 h 2779"/>
              <a:gd name="T106" fmla="*/ 507 w 1093"/>
              <a:gd name="T107" fmla="*/ 2088 h 2779"/>
              <a:gd name="T108" fmla="*/ 546 w 1093"/>
              <a:gd name="T109" fmla="*/ 1920 h 2779"/>
              <a:gd name="T110" fmla="*/ 584 w 1093"/>
              <a:gd name="T111" fmla="*/ 2213 h 2779"/>
              <a:gd name="T112" fmla="*/ 565 w 1093"/>
              <a:gd name="T113" fmla="*/ 2581 h 2779"/>
              <a:gd name="T114" fmla="*/ 819 w 1093"/>
              <a:gd name="T115" fmla="*/ 1323 h 2779"/>
              <a:gd name="T116" fmla="*/ 890 w 1093"/>
              <a:gd name="T117" fmla="*/ 1403 h 2779"/>
              <a:gd name="T118" fmla="*/ 884 w 1093"/>
              <a:gd name="T119" fmla="*/ 1497 h 2779"/>
              <a:gd name="T120" fmla="*/ 791 w 1093"/>
              <a:gd name="T121" fmla="*/ 1566 h 27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93" h="2779">
                <a:moveTo>
                  <a:pt x="808" y="2461"/>
                </a:moveTo>
                <a:lnTo>
                  <a:pt x="783" y="1793"/>
                </a:lnTo>
                <a:lnTo>
                  <a:pt x="783" y="1793"/>
                </a:lnTo>
                <a:lnTo>
                  <a:pt x="798" y="1790"/>
                </a:lnTo>
                <a:lnTo>
                  <a:pt x="836" y="1776"/>
                </a:lnTo>
                <a:lnTo>
                  <a:pt x="862" y="1765"/>
                </a:lnTo>
                <a:lnTo>
                  <a:pt x="890" y="1752"/>
                </a:lnTo>
                <a:lnTo>
                  <a:pt x="920" y="1735"/>
                </a:lnTo>
                <a:lnTo>
                  <a:pt x="950" y="1715"/>
                </a:lnTo>
                <a:lnTo>
                  <a:pt x="979" y="1691"/>
                </a:lnTo>
                <a:lnTo>
                  <a:pt x="994" y="1676"/>
                </a:lnTo>
                <a:lnTo>
                  <a:pt x="1007" y="1661"/>
                </a:lnTo>
                <a:lnTo>
                  <a:pt x="1020" y="1646"/>
                </a:lnTo>
                <a:lnTo>
                  <a:pt x="1033" y="1629"/>
                </a:lnTo>
                <a:lnTo>
                  <a:pt x="1045" y="1610"/>
                </a:lnTo>
                <a:lnTo>
                  <a:pt x="1056" y="1590"/>
                </a:lnTo>
                <a:lnTo>
                  <a:pt x="1065" y="1569"/>
                </a:lnTo>
                <a:lnTo>
                  <a:pt x="1075" y="1549"/>
                </a:lnTo>
                <a:lnTo>
                  <a:pt x="1082" y="1525"/>
                </a:lnTo>
                <a:lnTo>
                  <a:pt x="1086" y="1500"/>
                </a:lnTo>
                <a:lnTo>
                  <a:pt x="1089" y="1474"/>
                </a:lnTo>
                <a:lnTo>
                  <a:pt x="1093" y="1446"/>
                </a:lnTo>
                <a:lnTo>
                  <a:pt x="1093" y="1418"/>
                </a:lnTo>
                <a:lnTo>
                  <a:pt x="1089" y="1388"/>
                </a:lnTo>
                <a:lnTo>
                  <a:pt x="1089" y="1388"/>
                </a:lnTo>
                <a:lnTo>
                  <a:pt x="1088" y="1375"/>
                </a:lnTo>
                <a:lnTo>
                  <a:pt x="1086" y="1360"/>
                </a:lnTo>
                <a:lnTo>
                  <a:pt x="1080" y="1342"/>
                </a:lnTo>
                <a:lnTo>
                  <a:pt x="1073" y="1319"/>
                </a:lnTo>
                <a:lnTo>
                  <a:pt x="1061" y="1295"/>
                </a:lnTo>
                <a:lnTo>
                  <a:pt x="1045" y="1267"/>
                </a:lnTo>
                <a:lnTo>
                  <a:pt x="1026" y="1237"/>
                </a:lnTo>
                <a:lnTo>
                  <a:pt x="1002" y="1207"/>
                </a:lnTo>
                <a:lnTo>
                  <a:pt x="972" y="1177"/>
                </a:lnTo>
                <a:lnTo>
                  <a:pt x="955" y="1162"/>
                </a:lnTo>
                <a:lnTo>
                  <a:pt x="936" y="1148"/>
                </a:lnTo>
                <a:lnTo>
                  <a:pt x="916" y="1134"/>
                </a:lnTo>
                <a:lnTo>
                  <a:pt x="895" y="1120"/>
                </a:lnTo>
                <a:lnTo>
                  <a:pt x="871" y="1107"/>
                </a:lnTo>
                <a:lnTo>
                  <a:pt x="845" y="1093"/>
                </a:lnTo>
                <a:lnTo>
                  <a:pt x="819" y="1082"/>
                </a:lnTo>
                <a:lnTo>
                  <a:pt x="789" y="1071"/>
                </a:lnTo>
                <a:lnTo>
                  <a:pt x="757" y="1060"/>
                </a:lnTo>
                <a:lnTo>
                  <a:pt x="724" y="1051"/>
                </a:lnTo>
                <a:lnTo>
                  <a:pt x="688" y="1043"/>
                </a:lnTo>
                <a:lnTo>
                  <a:pt x="651" y="1036"/>
                </a:lnTo>
                <a:lnTo>
                  <a:pt x="651" y="976"/>
                </a:lnTo>
                <a:lnTo>
                  <a:pt x="651" y="976"/>
                </a:lnTo>
                <a:lnTo>
                  <a:pt x="694" y="970"/>
                </a:lnTo>
                <a:lnTo>
                  <a:pt x="735" y="961"/>
                </a:lnTo>
                <a:lnTo>
                  <a:pt x="774" y="948"/>
                </a:lnTo>
                <a:lnTo>
                  <a:pt x="811" y="935"/>
                </a:lnTo>
                <a:lnTo>
                  <a:pt x="845" y="918"/>
                </a:lnTo>
                <a:lnTo>
                  <a:pt x="879" y="897"/>
                </a:lnTo>
                <a:lnTo>
                  <a:pt x="908" y="877"/>
                </a:lnTo>
                <a:lnTo>
                  <a:pt x="936" y="853"/>
                </a:lnTo>
                <a:lnTo>
                  <a:pt x="963" y="825"/>
                </a:lnTo>
                <a:lnTo>
                  <a:pt x="985" y="795"/>
                </a:lnTo>
                <a:lnTo>
                  <a:pt x="1005" y="761"/>
                </a:lnTo>
                <a:lnTo>
                  <a:pt x="1020" y="726"/>
                </a:lnTo>
                <a:lnTo>
                  <a:pt x="1033" y="687"/>
                </a:lnTo>
                <a:lnTo>
                  <a:pt x="1043" y="646"/>
                </a:lnTo>
                <a:lnTo>
                  <a:pt x="1048" y="601"/>
                </a:lnTo>
                <a:lnTo>
                  <a:pt x="1050" y="552"/>
                </a:lnTo>
                <a:lnTo>
                  <a:pt x="1050" y="552"/>
                </a:lnTo>
                <a:lnTo>
                  <a:pt x="1050" y="526"/>
                </a:lnTo>
                <a:lnTo>
                  <a:pt x="1048" y="500"/>
                </a:lnTo>
                <a:lnTo>
                  <a:pt x="1045" y="474"/>
                </a:lnTo>
                <a:lnTo>
                  <a:pt x="1041" y="448"/>
                </a:lnTo>
                <a:lnTo>
                  <a:pt x="1035" y="423"/>
                </a:lnTo>
                <a:lnTo>
                  <a:pt x="1028" y="397"/>
                </a:lnTo>
                <a:lnTo>
                  <a:pt x="1019" y="373"/>
                </a:lnTo>
                <a:lnTo>
                  <a:pt x="1009" y="349"/>
                </a:lnTo>
                <a:lnTo>
                  <a:pt x="1000" y="325"/>
                </a:lnTo>
                <a:lnTo>
                  <a:pt x="989" y="300"/>
                </a:lnTo>
                <a:lnTo>
                  <a:pt x="976" y="278"/>
                </a:lnTo>
                <a:lnTo>
                  <a:pt x="963" y="256"/>
                </a:lnTo>
                <a:lnTo>
                  <a:pt x="948" y="233"/>
                </a:lnTo>
                <a:lnTo>
                  <a:pt x="933" y="213"/>
                </a:lnTo>
                <a:lnTo>
                  <a:pt x="916" y="192"/>
                </a:lnTo>
                <a:lnTo>
                  <a:pt x="899" y="172"/>
                </a:lnTo>
                <a:lnTo>
                  <a:pt x="880" y="153"/>
                </a:lnTo>
                <a:lnTo>
                  <a:pt x="862" y="134"/>
                </a:lnTo>
                <a:lnTo>
                  <a:pt x="841" y="117"/>
                </a:lnTo>
                <a:lnTo>
                  <a:pt x="821" y="101"/>
                </a:lnTo>
                <a:lnTo>
                  <a:pt x="800" y="86"/>
                </a:lnTo>
                <a:lnTo>
                  <a:pt x="778" y="73"/>
                </a:lnTo>
                <a:lnTo>
                  <a:pt x="755" y="60"/>
                </a:lnTo>
                <a:lnTo>
                  <a:pt x="733" y="48"/>
                </a:lnTo>
                <a:lnTo>
                  <a:pt x="709" y="37"/>
                </a:lnTo>
                <a:lnTo>
                  <a:pt x="685" y="28"/>
                </a:lnTo>
                <a:lnTo>
                  <a:pt x="660" y="20"/>
                </a:lnTo>
                <a:lnTo>
                  <a:pt x="634" y="13"/>
                </a:lnTo>
                <a:lnTo>
                  <a:pt x="608" y="7"/>
                </a:lnTo>
                <a:lnTo>
                  <a:pt x="582" y="4"/>
                </a:lnTo>
                <a:lnTo>
                  <a:pt x="556" y="2"/>
                </a:lnTo>
                <a:lnTo>
                  <a:pt x="530" y="0"/>
                </a:lnTo>
                <a:lnTo>
                  <a:pt x="530" y="0"/>
                </a:lnTo>
                <a:lnTo>
                  <a:pt x="502" y="2"/>
                </a:lnTo>
                <a:lnTo>
                  <a:pt x="476" y="4"/>
                </a:lnTo>
                <a:lnTo>
                  <a:pt x="449" y="7"/>
                </a:lnTo>
                <a:lnTo>
                  <a:pt x="423" y="11"/>
                </a:lnTo>
                <a:lnTo>
                  <a:pt x="397" y="17"/>
                </a:lnTo>
                <a:lnTo>
                  <a:pt x="373" y="24"/>
                </a:lnTo>
                <a:lnTo>
                  <a:pt x="349" y="33"/>
                </a:lnTo>
                <a:lnTo>
                  <a:pt x="324" y="43"/>
                </a:lnTo>
                <a:lnTo>
                  <a:pt x="300" y="52"/>
                </a:lnTo>
                <a:lnTo>
                  <a:pt x="278" y="65"/>
                </a:lnTo>
                <a:lnTo>
                  <a:pt x="255" y="76"/>
                </a:lnTo>
                <a:lnTo>
                  <a:pt x="235" y="91"/>
                </a:lnTo>
                <a:lnTo>
                  <a:pt x="214" y="106"/>
                </a:lnTo>
                <a:lnTo>
                  <a:pt x="194" y="121"/>
                </a:lnTo>
                <a:lnTo>
                  <a:pt x="175" y="138"/>
                </a:lnTo>
                <a:lnTo>
                  <a:pt x="156" y="155"/>
                </a:lnTo>
                <a:lnTo>
                  <a:pt x="138" y="173"/>
                </a:lnTo>
                <a:lnTo>
                  <a:pt x="121" y="192"/>
                </a:lnTo>
                <a:lnTo>
                  <a:pt x="106" y="213"/>
                </a:lnTo>
                <a:lnTo>
                  <a:pt x="91" y="233"/>
                </a:lnTo>
                <a:lnTo>
                  <a:pt x="76" y="254"/>
                </a:lnTo>
                <a:lnTo>
                  <a:pt x="65" y="274"/>
                </a:lnTo>
                <a:lnTo>
                  <a:pt x="52" y="297"/>
                </a:lnTo>
                <a:lnTo>
                  <a:pt x="43" y="321"/>
                </a:lnTo>
                <a:lnTo>
                  <a:pt x="31" y="343"/>
                </a:lnTo>
                <a:lnTo>
                  <a:pt x="24" y="367"/>
                </a:lnTo>
                <a:lnTo>
                  <a:pt x="17" y="392"/>
                </a:lnTo>
                <a:lnTo>
                  <a:pt x="11" y="416"/>
                </a:lnTo>
                <a:lnTo>
                  <a:pt x="5" y="442"/>
                </a:lnTo>
                <a:lnTo>
                  <a:pt x="2" y="468"/>
                </a:lnTo>
                <a:lnTo>
                  <a:pt x="0" y="493"/>
                </a:lnTo>
                <a:lnTo>
                  <a:pt x="0" y="519"/>
                </a:lnTo>
                <a:lnTo>
                  <a:pt x="0" y="519"/>
                </a:lnTo>
                <a:lnTo>
                  <a:pt x="2" y="571"/>
                </a:lnTo>
                <a:lnTo>
                  <a:pt x="7" y="619"/>
                </a:lnTo>
                <a:lnTo>
                  <a:pt x="18" y="664"/>
                </a:lnTo>
                <a:lnTo>
                  <a:pt x="31" y="705"/>
                </a:lnTo>
                <a:lnTo>
                  <a:pt x="50" y="744"/>
                </a:lnTo>
                <a:lnTo>
                  <a:pt x="71" y="780"/>
                </a:lnTo>
                <a:lnTo>
                  <a:pt x="95" y="814"/>
                </a:lnTo>
                <a:lnTo>
                  <a:pt x="121" y="843"/>
                </a:lnTo>
                <a:lnTo>
                  <a:pt x="151" y="870"/>
                </a:lnTo>
                <a:lnTo>
                  <a:pt x="183" y="894"/>
                </a:lnTo>
                <a:lnTo>
                  <a:pt x="218" y="914"/>
                </a:lnTo>
                <a:lnTo>
                  <a:pt x="255" y="933"/>
                </a:lnTo>
                <a:lnTo>
                  <a:pt x="295" y="948"/>
                </a:lnTo>
                <a:lnTo>
                  <a:pt x="334" y="961"/>
                </a:lnTo>
                <a:lnTo>
                  <a:pt x="377" y="970"/>
                </a:lnTo>
                <a:lnTo>
                  <a:pt x="421" y="978"/>
                </a:lnTo>
                <a:lnTo>
                  <a:pt x="421" y="1039"/>
                </a:lnTo>
                <a:lnTo>
                  <a:pt x="421" y="1039"/>
                </a:lnTo>
                <a:lnTo>
                  <a:pt x="407" y="1039"/>
                </a:lnTo>
                <a:lnTo>
                  <a:pt x="369" y="1049"/>
                </a:lnTo>
                <a:lnTo>
                  <a:pt x="343" y="1054"/>
                </a:lnTo>
                <a:lnTo>
                  <a:pt x="313" y="1065"/>
                </a:lnTo>
                <a:lnTo>
                  <a:pt x="281" y="1079"/>
                </a:lnTo>
                <a:lnTo>
                  <a:pt x="248" y="1095"/>
                </a:lnTo>
                <a:lnTo>
                  <a:pt x="214" y="1118"/>
                </a:lnTo>
                <a:lnTo>
                  <a:pt x="181" y="1144"/>
                </a:lnTo>
                <a:lnTo>
                  <a:pt x="164" y="1159"/>
                </a:lnTo>
                <a:lnTo>
                  <a:pt x="147" y="1174"/>
                </a:lnTo>
                <a:lnTo>
                  <a:pt x="130" y="1192"/>
                </a:lnTo>
                <a:lnTo>
                  <a:pt x="115" y="1211"/>
                </a:lnTo>
                <a:lnTo>
                  <a:pt x="101" y="1232"/>
                </a:lnTo>
                <a:lnTo>
                  <a:pt x="86" y="1254"/>
                </a:lnTo>
                <a:lnTo>
                  <a:pt x="73" y="1278"/>
                </a:lnTo>
                <a:lnTo>
                  <a:pt x="61" y="1304"/>
                </a:lnTo>
                <a:lnTo>
                  <a:pt x="50" y="1330"/>
                </a:lnTo>
                <a:lnTo>
                  <a:pt x="39" y="1360"/>
                </a:lnTo>
                <a:lnTo>
                  <a:pt x="31" y="1392"/>
                </a:lnTo>
                <a:lnTo>
                  <a:pt x="24" y="1424"/>
                </a:lnTo>
                <a:lnTo>
                  <a:pt x="24" y="1424"/>
                </a:lnTo>
                <a:lnTo>
                  <a:pt x="24" y="1437"/>
                </a:lnTo>
                <a:lnTo>
                  <a:pt x="28" y="1467"/>
                </a:lnTo>
                <a:lnTo>
                  <a:pt x="31" y="1487"/>
                </a:lnTo>
                <a:lnTo>
                  <a:pt x="37" y="1511"/>
                </a:lnTo>
                <a:lnTo>
                  <a:pt x="45" y="1538"/>
                </a:lnTo>
                <a:lnTo>
                  <a:pt x="56" y="1566"/>
                </a:lnTo>
                <a:lnTo>
                  <a:pt x="71" y="1595"/>
                </a:lnTo>
                <a:lnTo>
                  <a:pt x="87" y="1625"/>
                </a:lnTo>
                <a:lnTo>
                  <a:pt x="108" y="1655"/>
                </a:lnTo>
                <a:lnTo>
                  <a:pt x="134" y="1683"/>
                </a:lnTo>
                <a:lnTo>
                  <a:pt x="147" y="1696"/>
                </a:lnTo>
                <a:lnTo>
                  <a:pt x="162" y="1709"/>
                </a:lnTo>
                <a:lnTo>
                  <a:pt x="179" y="1722"/>
                </a:lnTo>
                <a:lnTo>
                  <a:pt x="198" y="1735"/>
                </a:lnTo>
                <a:lnTo>
                  <a:pt x="216" y="1747"/>
                </a:lnTo>
                <a:lnTo>
                  <a:pt x="237" y="1756"/>
                </a:lnTo>
                <a:lnTo>
                  <a:pt x="259" y="1767"/>
                </a:lnTo>
                <a:lnTo>
                  <a:pt x="283" y="1775"/>
                </a:lnTo>
                <a:lnTo>
                  <a:pt x="276" y="2474"/>
                </a:lnTo>
                <a:lnTo>
                  <a:pt x="276" y="2474"/>
                </a:lnTo>
                <a:lnTo>
                  <a:pt x="263" y="2476"/>
                </a:lnTo>
                <a:lnTo>
                  <a:pt x="231" y="2480"/>
                </a:lnTo>
                <a:lnTo>
                  <a:pt x="211" y="2486"/>
                </a:lnTo>
                <a:lnTo>
                  <a:pt x="186" y="2491"/>
                </a:lnTo>
                <a:lnTo>
                  <a:pt x="162" y="2501"/>
                </a:lnTo>
                <a:lnTo>
                  <a:pt x="138" y="2512"/>
                </a:lnTo>
                <a:lnTo>
                  <a:pt x="115" y="2525"/>
                </a:lnTo>
                <a:lnTo>
                  <a:pt x="93" y="2540"/>
                </a:lnTo>
                <a:lnTo>
                  <a:pt x="84" y="2549"/>
                </a:lnTo>
                <a:lnTo>
                  <a:pt x="74" y="2558"/>
                </a:lnTo>
                <a:lnTo>
                  <a:pt x="67" y="2570"/>
                </a:lnTo>
                <a:lnTo>
                  <a:pt x="59" y="2581"/>
                </a:lnTo>
                <a:lnTo>
                  <a:pt x="52" y="2594"/>
                </a:lnTo>
                <a:lnTo>
                  <a:pt x="48" y="2607"/>
                </a:lnTo>
                <a:lnTo>
                  <a:pt x="45" y="2620"/>
                </a:lnTo>
                <a:lnTo>
                  <a:pt x="43" y="2637"/>
                </a:lnTo>
                <a:lnTo>
                  <a:pt x="43" y="2652"/>
                </a:lnTo>
                <a:lnTo>
                  <a:pt x="45" y="2668"/>
                </a:lnTo>
                <a:lnTo>
                  <a:pt x="48" y="2687"/>
                </a:lnTo>
                <a:lnTo>
                  <a:pt x="52" y="2708"/>
                </a:lnTo>
                <a:lnTo>
                  <a:pt x="52" y="2708"/>
                </a:lnTo>
                <a:lnTo>
                  <a:pt x="54" y="2710"/>
                </a:lnTo>
                <a:lnTo>
                  <a:pt x="56" y="2719"/>
                </a:lnTo>
                <a:lnTo>
                  <a:pt x="59" y="2724"/>
                </a:lnTo>
                <a:lnTo>
                  <a:pt x="65" y="2732"/>
                </a:lnTo>
                <a:lnTo>
                  <a:pt x="73" y="2739"/>
                </a:lnTo>
                <a:lnTo>
                  <a:pt x="82" y="2745"/>
                </a:lnTo>
                <a:lnTo>
                  <a:pt x="95" y="2752"/>
                </a:lnTo>
                <a:lnTo>
                  <a:pt x="110" y="2760"/>
                </a:lnTo>
                <a:lnTo>
                  <a:pt x="128" y="2766"/>
                </a:lnTo>
                <a:lnTo>
                  <a:pt x="151" y="2771"/>
                </a:lnTo>
                <a:lnTo>
                  <a:pt x="177" y="2775"/>
                </a:lnTo>
                <a:lnTo>
                  <a:pt x="207" y="2777"/>
                </a:lnTo>
                <a:lnTo>
                  <a:pt x="242" y="2779"/>
                </a:lnTo>
                <a:lnTo>
                  <a:pt x="283" y="2779"/>
                </a:lnTo>
                <a:lnTo>
                  <a:pt x="283" y="2779"/>
                </a:lnTo>
                <a:lnTo>
                  <a:pt x="358" y="2773"/>
                </a:lnTo>
                <a:lnTo>
                  <a:pt x="390" y="2769"/>
                </a:lnTo>
                <a:lnTo>
                  <a:pt x="416" y="2766"/>
                </a:lnTo>
                <a:lnTo>
                  <a:pt x="436" y="2760"/>
                </a:lnTo>
                <a:lnTo>
                  <a:pt x="455" y="2754"/>
                </a:lnTo>
                <a:lnTo>
                  <a:pt x="470" y="2747"/>
                </a:lnTo>
                <a:lnTo>
                  <a:pt x="481" y="2738"/>
                </a:lnTo>
                <a:lnTo>
                  <a:pt x="490" y="2728"/>
                </a:lnTo>
                <a:lnTo>
                  <a:pt x="496" y="2715"/>
                </a:lnTo>
                <a:lnTo>
                  <a:pt x="502" y="2702"/>
                </a:lnTo>
                <a:lnTo>
                  <a:pt x="504" y="2687"/>
                </a:lnTo>
                <a:lnTo>
                  <a:pt x="505" y="2670"/>
                </a:lnTo>
                <a:lnTo>
                  <a:pt x="507" y="2652"/>
                </a:lnTo>
                <a:lnTo>
                  <a:pt x="507" y="2607"/>
                </a:lnTo>
                <a:lnTo>
                  <a:pt x="584" y="2607"/>
                </a:lnTo>
                <a:lnTo>
                  <a:pt x="584" y="2607"/>
                </a:lnTo>
                <a:lnTo>
                  <a:pt x="582" y="2613"/>
                </a:lnTo>
                <a:lnTo>
                  <a:pt x="582" y="2631"/>
                </a:lnTo>
                <a:lnTo>
                  <a:pt x="582" y="2642"/>
                </a:lnTo>
                <a:lnTo>
                  <a:pt x="586" y="2655"/>
                </a:lnTo>
                <a:lnTo>
                  <a:pt x="589" y="2668"/>
                </a:lnTo>
                <a:lnTo>
                  <a:pt x="597" y="2683"/>
                </a:lnTo>
                <a:lnTo>
                  <a:pt x="608" y="2698"/>
                </a:lnTo>
                <a:lnTo>
                  <a:pt x="621" y="2711"/>
                </a:lnTo>
                <a:lnTo>
                  <a:pt x="640" y="2724"/>
                </a:lnTo>
                <a:lnTo>
                  <a:pt x="662" y="2736"/>
                </a:lnTo>
                <a:lnTo>
                  <a:pt x="690" y="2745"/>
                </a:lnTo>
                <a:lnTo>
                  <a:pt x="722" y="2754"/>
                </a:lnTo>
                <a:lnTo>
                  <a:pt x="761" y="2758"/>
                </a:lnTo>
                <a:lnTo>
                  <a:pt x="808" y="2760"/>
                </a:lnTo>
                <a:lnTo>
                  <a:pt x="808" y="2760"/>
                </a:lnTo>
                <a:lnTo>
                  <a:pt x="852" y="2760"/>
                </a:lnTo>
                <a:lnTo>
                  <a:pt x="894" y="2758"/>
                </a:lnTo>
                <a:lnTo>
                  <a:pt x="927" y="2754"/>
                </a:lnTo>
                <a:lnTo>
                  <a:pt x="957" y="2749"/>
                </a:lnTo>
                <a:lnTo>
                  <a:pt x="983" y="2743"/>
                </a:lnTo>
                <a:lnTo>
                  <a:pt x="1004" y="2736"/>
                </a:lnTo>
                <a:lnTo>
                  <a:pt x="1020" y="2728"/>
                </a:lnTo>
                <a:lnTo>
                  <a:pt x="1033" y="2719"/>
                </a:lnTo>
                <a:lnTo>
                  <a:pt x="1043" y="2708"/>
                </a:lnTo>
                <a:lnTo>
                  <a:pt x="1048" y="2698"/>
                </a:lnTo>
                <a:lnTo>
                  <a:pt x="1052" y="2685"/>
                </a:lnTo>
                <a:lnTo>
                  <a:pt x="1054" y="2672"/>
                </a:lnTo>
                <a:lnTo>
                  <a:pt x="1054" y="2659"/>
                </a:lnTo>
                <a:lnTo>
                  <a:pt x="1052" y="2646"/>
                </a:lnTo>
                <a:lnTo>
                  <a:pt x="1043" y="2616"/>
                </a:lnTo>
                <a:lnTo>
                  <a:pt x="1043" y="2616"/>
                </a:lnTo>
                <a:lnTo>
                  <a:pt x="1037" y="2601"/>
                </a:lnTo>
                <a:lnTo>
                  <a:pt x="1032" y="2586"/>
                </a:lnTo>
                <a:lnTo>
                  <a:pt x="1024" y="2571"/>
                </a:lnTo>
                <a:lnTo>
                  <a:pt x="1015" y="2558"/>
                </a:lnTo>
                <a:lnTo>
                  <a:pt x="1005" y="2547"/>
                </a:lnTo>
                <a:lnTo>
                  <a:pt x="996" y="2534"/>
                </a:lnTo>
                <a:lnTo>
                  <a:pt x="983" y="2523"/>
                </a:lnTo>
                <a:lnTo>
                  <a:pt x="970" y="2514"/>
                </a:lnTo>
                <a:lnTo>
                  <a:pt x="955" y="2504"/>
                </a:lnTo>
                <a:lnTo>
                  <a:pt x="938" y="2495"/>
                </a:lnTo>
                <a:lnTo>
                  <a:pt x="922" y="2487"/>
                </a:lnTo>
                <a:lnTo>
                  <a:pt x="903" y="2480"/>
                </a:lnTo>
                <a:lnTo>
                  <a:pt x="880" y="2474"/>
                </a:lnTo>
                <a:lnTo>
                  <a:pt x="858" y="2469"/>
                </a:lnTo>
                <a:lnTo>
                  <a:pt x="834" y="2465"/>
                </a:lnTo>
                <a:lnTo>
                  <a:pt x="808" y="2461"/>
                </a:lnTo>
                <a:lnTo>
                  <a:pt x="808" y="2461"/>
                </a:lnTo>
                <a:close/>
                <a:moveTo>
                  <a:pt x="298" y="1549"/>
                </a:moveTo>
                <a:lnTo>
                  <a:pt x="298" y="1549"/>
                </a:lnTo>
                <a:lnTo>
                  <a:pt x="289" y="1543"/>
                </a:lnTo>
                <a:lnTo>
                  <a:pt x="270" y="1528"/>
                </a:lnTo>
                <a:lnTo>
                  <a:pt x="257" y="1517"/>
                </a:lnTo>
                <a:lnTo>
                  <a:pt x="246" y="1506"/>
                </a:lnTo>
                <a:lnTo>
                  <a:pt x="235" y="1491"/>
                </a:lnTo>
                <a:lnTo>
                  <a:pt x="226" y="1476"/>
                </a:lnTo>
                <a:lnTo>
                  <a:pt x="218" y="1459"/>
                </a:lnTo>
                <a:lnTo>
                  <a:pt x="216" y="1441"/>
                </a:lnTo>
                <a:lnTo>
                  <a:pt x="216" y="1431"/>
                </a:lnTo>
                <a:lnTo>
                  <a:pt x="218" y="1422"/>
                </a:lnTo>
                <a:lnTo>
                  <a:pt x="222" y="1413"/>
                </a:lnTo>
                <a:lnTo>
                  <a:pt x="226" y="1403"/>
                </a:lnTo>
                <a:lnTo>
                  <a:pt x="231" y="1392"/>
                </a:lnTo>
                <a:lnTo>
                  <a:pt x="239" y="1383"/>
                </a:lnTo>
                <a:lnTo>
                  <a:pt x="250" y="1373"/>
                </a:lnTo>
                <a:lnTo>
                  <a:pt x="261" y="1362"/>
                </a:lnTo>
                <a:lnTo>
                  <a:pt x="274" y="1353"/>
                </a:lnTo>
                <a:lnTo>
                  <a:pt x="291" y="1342"/>
                </a:lnTo>
                <a:lnTo>
                  <a:pt x="309" y="1332"/>
                </a:lnTo>
                <a:lnTo>
                  <a:pt x="330" y="1321"/>
                </a:lnTo>
                <a:lnTo>
                  <a:pt x="298" y="1549"/>
                </a:lnTo>
                <a:close/>
                <a:moveTo>
                  <a:pt x="565" y="2581"/>
                </a:moveTo>
                <a:lnTo>
                  <a:pt x="522" y="2581"/>
                </a:lnTo>
                <a:lnTo>
                  <a:pt x="522" y="2581"/>
                </a:lnTo>
                <a:lnTo>
                  <a:pt x="511" y="2502"/>
                </a:lnTo>
                <a:lnTo>
                  <a:pt x="502" y="2428"/>
                </a:lnTo>
                <a:lnTo>
                  <a:pt x="498" y="2359"/>
                </a:lnTo>
                <a:lnTo>
                  <a:pt x="496" y="2295"/>
                </a:lnTo>
                <a:lnTo>
                  <a:pt x="496" y="2236"/>
                </a:lnTo>
                <a:lnTo>
                  <a:pt x="498" y="2181"/>
                </a:lnTo>
                <a:lnTo>
                  <a:pt x="502" y="2133"/>
                </a:lnTo>
                <a:lnTo>
                  <a:pt x="507" y="2088"/>
                </a:lnTo>
                <a:lnTo>
                  <a:pt x="513" y="2049"/>
                </a:lnTo>
                <a:lnTo>
                  <a:pt x="518" y="2015"/>
                </a:lnTo>
                <a:lnTo>
                  <a:pt x="532" y="1963"/>
                </a:lnTo>
                <a:lnTo>
                  <a:pt x="541" y="1931"/>
                </a:lnTo>
                <a:lnTo>
                  <a:pt x="546" y="1920"/>
                </a:lnTo>
                <a:lnTo>
                  <a:pt x="546" y="1920"/>
                </a:lnTo>
                <a:lnTo>
                  <a:pt x="558" y="1959"/>
                </a:lnTo>
                <a:lnTo>
                  <a:pt x="567" y="2004"/>
                </a:lnTo>
                <a:lnTo>
                  <a:pt x="574" y="2053"/>
                </a:lnTo>
                <a:lnTo>
                  <a:pt x="578" y="2103"/>
                </a:lnTo>
                <a:lnTo>
                  <a:pt x="582" y="2157"/>
                </a:lnTo>
                <a:lnTo>
                  <a:pt x="584" y="2213"/>
                </a:lnTo>
                <a:lnTo>
                  <a:pt x="584" y="2267"/>
                </a:lnTo>
                <a:lnTo>
                  <a:pt x="582" y="2321"/>
                </a:lnTo>
                <a:lnTo>
                  <a:pt x="578" y="2422"/>
                </a:lnTo>
                <a:lnTo>
                  <a:pt x="573" y="2504"/>
                </a:lnTo>
                <a:lnTo>
                  <a:pt x="565" y="2581"/>
                </a:lnTo>
                <a:lnTo>
                  <a:pt x="565" y="2581"/>
                </a:lnTo>
                <a:close/>
                <a:moveTo>
                  <a:pt x="726" y="1295"/>
                </a:moveTo>
                <a:lnTo>
                  <a:pt x="726" y="1295"/>
                </a:lnTo>
                <a:lnTo>
                  <a:pt x="748" y="1299"/>
                </a:lnTo>
                <a:lnTo>
                  <a:pt x="774" y="1304"/>
                </a:lnTo>
                <a:lnTo>
                  <a:pt x="804" y="1316"/>
                </a:lnTo>
                <a:lnTo>
                  <a:pt x="819" y="1323"/>
                </a:lnTo>
                <a:lnTo>
                  <a:pt x="834" y="1332"/>
                </a:lnTo>
                <a:lnTo>
                  <a:pt x="847" y="1342"/>
                </a:lnTo>
                <a:lnTo>
                  <a:pt x="862" y="1355"/>
                </a:lnTo>
                <a:lnTo>
                  <a:pt x="873" y="1370"/>
                </a:lnTo>
                <a:lnTo>
                  <a:pt x="882" y="1385"/>
                </a:lnTo>
                <a:lnTo>
                  <a:pt x="890" y="1403"/>
                </a:lnTo>
                <a:lnTo>
                  <a:pt x="895" y="1424"/>
                </a:lnTo>
                <a:lnTo>
                  <a:pt x="895" y="1424"/>
                </a:lnTo>
                <a:lnTo>
                  <a:pt x="897" y="1444"/>
                </a:lnTo>
                <a:lnTo>
                  <a:pt x="895" y="1463"/>
                </a:lnTo>
                <a:lnTo>
                  <a:pt x="892" y="1480"/>
                </a:lnTo>
                <a:lnTo>
                  <a:pt x="884" y="1497"/>
                </a:lnTo>
                <a:lnTo>
                  <a:pt x="875" y="1510"/>
                </a:lnTo>
                <a:lnTo>
                  <a:pt x="864" y="1521"/>
                </a:lnTo>
                <a:lnTo>
                  <a:pt x="852" y="1532"/>
                </a:lnTo>
                <a:lnTo>
                  <a:pt x="839" y="1541"/>
                </a:lnTo>
                <a:lnTo>
                  <a:pt x="815" y="1556"/>
                </a:lnTo>
                <a:lnTo>
                  <a:pt x="791" y="1566"/>
                </a:lnTo>
                <a:lnTo>
                  <a:pt x="769" y="1571"/>
                </a:lnTo>
                <a:lnTo>
                  <a:pt x="726" y="129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5" name="isľîḑè"/>
          <p:cNvSpPr>
            <a:spLocks/>
          </p:cNvSpPr>
          <p:nvPr/>
        </p:nvSpPr>
        <p:spPr bwMode="auto">
          <a:xfrm>
            <a:off x="8947745" y="2346671"/>
            <a:ext cx="701081" cy="1689938"/>
          </a:xfrm>
          <a:custGeom>
            <a:avLst/>
            <a:gdLst>
              <a:gd name="T0" fmla="*/ 194 w 1185"/>
              <a:gd name="T1" fmla="*/ 1162 h 2853"/>
              <a:gd name="T2" fmla="*/ 34 w 1185"/>
              <a:gd name="T3" fmla="*/ 1476 h 2853"/>
              <a:gd name="T4" fmla="*/ 153 w 1185"/>
              <a:gd name="T5" fmla="*/ 1756 h 2853"/>
              <a:gd name="T6" fmla="*/ 286 w 1185"/>
              <a:gd name="T7" fmla="*/ 2484 h 2853"/>
              <a:gd name="T8" fmla="*/ 105 w 1185"/>
              <a:gd name="T9" fmla="*/ 2560 h 2853"/>
              <a:gd name="T10" fmla="*/ 58 w 1185"/>
              <a:gd name="T11" fmla="*/ 2758 h 2853"/>
              <a:gd name="T12" fmla="*/ 157 w 1185"/>
              <a:gd name="T13" fmla="*/ 2847 h 2853"/>
              <a:gd name="T14" fmla="*/ 504 w 1185"/>
              <a:gd name="T15" fmla="*/ 2836 h 2853"/>
              <a:gd name="T16" fmla="*/ 599 w 1185"/>
              <a:gd name="T17" fmla="*/ 2715 h 2853"/>
              <a:gd name="T18" fmla="*/ 704 w 1185"/>
              <a:gd name="T19" fmla="*/ 2823 h 2853"/>
              <a:gd name="T20" fmla="*/ 1064 w 1185"/>
              <a:gd name="T21" fmla="*/ 2827 h 2853"/>
              <a:gd name="T22" fmla="*/ 1140 w 1185"/>
              <a:gd name="T23" fmla="*/ 2663 h 2853"/>
              <a:gd name="T24" fmla="*/ 1021 w 1185"/>
              <a:gd name="T25" fmla="*/ 2504 h 2853"/>
              <a:gd name="T26" fmla="*/ 898 w 1185"/>
              <a:gd name="T27" fmla="*/ 1858 h 2853"/>
              <a:gd name="T28" fmla="*/ 1142 w 1185"/>
              <a:gd name="T29" fmla="*/ 1649 h 2853"/>
              <a:gd name="T30" fmla="*/ 1181 w 1185"/>
              <a:gd name="T31" fmla="*/ 1431 h 2853"/>
              <a:gd name="T32" fmla="*/ 1015 w 1185"/>
              <a:gd name="T33" fmla="*/ 1149 h 2853"/>
              <a:gd name="T34" fmla="*/ 885 w 1185"/>
              <a:gd name="T35" fmla="*/ 1000 h 2853"/>
              <a:gd name="T36" fmla="*/ 1127 w 1185"/>
              <a:gd name="T37" fmla="*/ 686 h 2853"/>
              <a:gd name="T38" fmla="*/ 1094 w 1185"/>
              <a:gd name="T39" fmla="*/ 384 h 2853"/>
              <a:gd name="T40" fmla="*/ 939 w 1185"/>
              <a:gd name="T41" fmla="*/ 147 h 2853"/>
              <a:gd name="T42" fmla="*/ 662 w 1185"/>
              <a:gd name="T43" fmla="*/ 7 h 2853"/>
              <a:gd name="T44" fmla="*/ 381 w 1185"/>
              <a:gd name="T45" fmla="*/ 37 h 2853"/>
              <a:gd name="T46" fmla="*/ 134 w 1185"/>
              <a:gd name="T47" fmla="*/ 216 h 2853"/>
              <a:gd name="T48" fmla="*/ 8 w 1185"/>
              <a:gd name="T49" fmla="*/ 498 h 2853"/>
              <a:gd name="T50" fmla="*/ 78 w 1185"/>
              <a:gd name="T51" fmla="*/ 845 h 2853"/>
              <a:gd name="T52" fmla="*/ 670 w 1185"/>
              <a:gd name="T53" fmla="*/ 1108 h 2853"/>
              <a:gd name="T54" fmla="*/ 864 w 1185"/>
              <a:gd name="T55" fmla="*/ 1159 h 2853"/>
              <a:gd name="T56" fmla="*/ 1080 w 1185"/>
              <a:gd name="T57" fmla="*/ 1368 h 2853"/>
              <a:gd name="T58" fmla="*/ 1064 w 1185"/>
              <a:gd name="T59" fmla="*/ 1634 h 2853"/>
              <a:gd name="T60" fmla="*/ 823 w 1185"/>
              <a:gd name="T61" fmla="*/ 1793 h 2853"/>
              <a:gd name="T62" fmla="*/ 793 w 1185"/>
              <a:gd name="T63" fmla="*/ 1901 h 2853"/>
              <a:gd name="T64" fmla="*/ 845 w 1185"/>
              <a:gd name="T65" fmla="*/ 2551 h 2853"/>
              <a:gd name="T66" fmla="*/ 1049 w 1185"/>
              <a:gd name="T67" fmla="*/ 2638 h 2853"/>
              <a:gd name="T68" fmla="*/ 1038 w 1185"/>
              <a:gd name="T69" fmla="*/ 2750 h 2853"/>
              <a:gd name="T70" fmla="*/ 705 w 1185"/>
              <a:gd name="T71" fmla="*/ 2739 h 2853"/>
              <a:gd name="T72" fmla="*/ 674 w 1185"/>
              <a:gd name="T73" fmla="*/ 2560 h 2853"/>
              <a:gd name="T74" fmla="*/ 664 w 1185"/>
              <a:gd name="T75" fmla="*/ 1978 h 2853"/>
              <a:gd name="T76" fmla="*/ 577 w 1185"/>
              <a:gd name="T77" fmla="*/ 1905 h 2853"/>
              <a:gd name="T78" fmla="*/ 508 w 1185"/>
              <a:gd name="T79" fmla="*/ 2122 h 2853"/>
              <a:gd name="T80" fmla="*/ 509 w 1185"/>
              <a:gd name="T81" fmla="*/ 2737 h 2853"/>
              <a:gd name="T82" fmla="*/ 248 w 1185"/>
              <a:gd name="T83" fmla="*/ 2773 h 2853"/>
              <a:gd name="T84" fmla="*/ 140 w 1185"/>
              <a:gd name="T85" fmla="*/ 2672 h 2853"/>
              <a:gd name="T86" fmla="*/ 274 w 1185"/>
              <a:gd name="T87" fmla="*/ 2566 h 2853"/>
              <a:gd name="T88" fmla="*/ 364 w 1185"/>
              <a:gd name="T89" fmla="*/ 2530 h 2853"/>
              <a:gd name="T90" fmla="*/ 347 w 1185"/>
              <a:gd name="T91" fmla="*/ 1784 h 2853"/>
              <a:gd name="T92" fmla="*/ 157 w 1185"/>
              <a:gd name="T93" fmla="*/ 1633 h 2853"/>
              <a:gd name="T94" fmla="*/ 123 w 1185"/>
              <a:gd name="T95" fmla="*/ 1403 h 2853"/>
              <a:gd name="T96" fmla="*/ 366 w 1185"/>
              <a:gd name="T97" fmla="*/ 1147 h 2853"/>
              <a:gd name="T98" fmla="*/ 508 w 1185"/>
              <a:gd name="T99" fmla="*/ 1090 h 2853"/>
              <a:gd name="T100" fmla="*/ 403 w 1185"/>
              <a:gd name="T101" fmla="*/ 959 h 2853"/>
              <a:gd name="T102" fmla="*/ 129 w 1185"/>
              <a:gd name="T103" fmla="*/ 774 h 2853"/>
              <a:gd name="T104" fmla="*/ 101 w 1185"/>
              <a:gd name="T105" fmla="*/ 448 h 2853"/>
              <a:gd name="T106" fmla="*/ 330 w 1185"/>
              <a:gd name="T107" fmla="*/ 147 h 2853"/>
              <a:gd name="T108" fmla="*/ 577 w 1185"/>
              <a:gd name="T109" fmla="*/ 80 h 2853"/>
              <a:gd name="T110" fmla="*/ 834 w 1185"/>
              <a:gd name="T111" fmla="*/ 164 h 2853"/>
              <a:gd name="T112" fmla="*/ 1045 w 1185"/>
              <a:gd name="T113" fmla="*/ 509 h 2853"/>
              <a:gd name="T114" fmla="*/ 1011 w 1185"/>
              <a:gd name="T115" fmla="*/ 783 h 2853"/>
              <a:gd name="T116" fmla="*/ 748 w 1185"/>
              <a:gd name="T117" fmla="*/ 961 h 2853"/>
              <a:gd name="T118" fmla="*/ 670 w 1185"/>
              <a:gd name="T119" fmla="*/ 1108 h 2853"/>
              <a:gd name="T120" fmla="*/ 579 w 1185"/>
              <a:gd name="T121" fmla="*/ 2498 h 2853"/>
              <a:gd name="T122" fmla="*/ 603 w 1185"/>
              <a:gd name="T123" fmla="*/ 2183 h 28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85" h="2853">
                <a:moveTo>
                  <a:pt x="384" y="1037"/>
                </a:moveTo>
                <a:lnTo>
                  <a:pt x="384" y="1037"/>
                </a:lnTo>
                <a:lnTo>
                  <a:pt x="422" y="1045"/>
                </a:lnTo>
                <a:lnTo>
                  <a:pt x="422" y="1045"/>
                </a:lnTo>
                <a:lnTo>
                  <a:pt x="390" y="1052"/>
                </a:lnTo>
                <a:lnTo>
                  <a:pt x="356" y="1063"/>
                </a:lnTo>
                <a:lnTo>
                  <a:pt x="323" y="1078"/>
                </a:lnTo>
                <a:lnTo>
                  <a:pt x="289" y="1095"/>
                </a:lnTo>
                <a:lnTo>
                  <a:pt x="258" y="1116"/>
                </a:lnTo>
                <a:lnTo>
                  <a:pt x="224" y="1138"/>
                </a:lnTo>
                <a:lnTo>
                  <a:pt x="194" y="1162"/>
                </a:lnTo>
                <a:lnTo>
                  <a:pt x="164" y="1190"/>
                </a:lnTo>
                <a:lnTo>
                  <a:pt x="136" y="1220"/>
                </a:lnTo>
                <a:lnTo>
                  <a:pt x="112" y="1252"/>
                </a:lnTo>
                <a:lnTo>
                  <a:pt x="90" y="1285"/>
                </a:lnTo>
                <a:lnTo>
                  <a:pt x="71" y="1321"/>
                </a:lnTo>
                <a:lnTo>
                  <a:pt x="54" y="1358"/>
                </a:lnTo>
                <a:lnTo>
                  <a:pt x="43" y="1396"/>
                </a:lnTo>
                <a:lnTo>
                  <a:pt x="39" y="1416"/>
                </a:lnTo>
                <a:lnTo>
                  <a:pt x="36" y="1437"/>
                </a:lnTo>
                <a:lnTo>
                  <a:pt x="34" y="1455"/>
                </a:lnTo>
                <a:lnTo>
                  <a:pt x="34" y="1476"/>
                </a:lnTo>
                <a:lnTo>
                  <a:pt x="34" y="1476"/>
                </a:lnTo>
                <a:lnTo>
                  <a:pt x="36" y="1509"/>
                </a:lnTo>
                <a:lnTo>
                  <a:pt x="39" y="1543"/>
                </a:lnTo>
                <a:lnTo>
                  <a:pt x="45" y="1575"/>
                </a:lnTo>
                <a:lnTo>
                  <a:pt x="54" y="1605"/>
                </a:lnTo>
                <a:lnTo>
                  <a:pt x="67" y="1633"/>
                </a:lnTo>
                <a:lnTo>
                  <a:pt x="80" y="1661"/>
                </a:lnTo>
                <a:lnTo>
                  <a:pt x="95" y="1687"/>
                </a:lnTo>
                <a:lnTo>
                  <a:pt x="114" y="1711"/>
                </a:lnTo>
                <a:lnTo>
                  <a:pt x="133" y="1733"/>
                </a:lnTo>
                <a:lnTo>
                  <a:pt x="153" y="1756"/>
                </a:lnTo>
                <a:lnTo>
                  <a:pt x="174" y="1774"/>
                </a:lnTo>
                <a:lnTo>
                  <a:pt x="196" y="1793"/>
                </a:lnTo>
                <a:lnTo>
                  <a:pt x="220" y="1810"/>
                </a:lnTo>
                <a:lnTo>
                  <a:pt x="245" y="1825"/>
                </a:lnTo>
                <a:lnTo>
                  <a:pt x="269" y="1838"/>
                </a:lnTo>
                <a:lnTo>
                  <a:pt x="293" y="1849"/>
                </a:lnTo>
                <a:lnTo>
                  <a:pt x="293" y="1849"/>
                </a:lnTo>
                <a:lnTo>
                  <a:pt x="289" y="2024"/>
                </a:lnTo>
                <a:lnTo>
                  <a:pt x="287" y="2207"/>
                </a:lnTo>
                <a:lnTo>
                  <a:pt x="286" y="2484"/>
                </a:lnTo>
                <a:lnTo>
                  <a:pt x="286" y="2484"/>
                </a:lnTo>
                <a:lnTo>
                  <a:pt x="263" y="2485"/>
                </a:lnTo>
                <a:lnTo>
                  <a:pt x="243" y="2489"/>
                </a:lnTo>
                <a:lnTo>
                  <a:pt x="222" y="2495"/>
                </a:lnTo>
                <a:lnTo>
                  <a:pt x="203" y="2502"/>
                </a:lnTo>
                <a:lnTo>
                  <a:pt x="172" y="2515"/>
                </a:lnTo>
                <a:lnTo>
                  <a:pt x="157" y="2523"/>
                </a:lnTo>
                <a:lnTo>
                  <a:pt x="157" y="2523"/>
                </a:lnTo>
                <a:lnTo>
                  <a:pt x="144" y="2530"/>
                </a:lnTo>
                <a:lnTo>
                  <a:pt x="129" y="2540"/>
                </a:lnTo>
                <a:lnTo>
                  <a:pt x="116" y="2549"/>
                </a:lnTo>
                <a:lnTo>
                  <a:pt x="105" y="2560"/>
                </a:lnTo>
                <a:lnTo>
                  <a:pt x="93" y="2571"/>
                </a:lnTo>
                <a:lnTo>
                  <a:pt x="82" y="2584"/>
                </a:lnTo>
                <a:lnTo>
                  <a:pt x="73" y="2597"/>
                </a:lnTo>
                <a:lnTo>
                  <a:pt x="67" y="2612"/>
                </a:lnTo>
                <a:lnTo>
                  <a:pt x="67" y="2612"/>
                </a:lnTo>
                <a:lnTo>
                  <a:pt x="58" y="2637"/>
                </a:lnTo>
                <a:lnTo>
                  <a:pt x="52" y="2666"/>
                </a:lnTo>
                <a:lnTo>
                  <a:pt x="50" y="2696"/>
                </a:lnTo>
                <a:lnTo>
                  <a:pt x="52" y="2728"/>
                </a:lnTo>
                <a:lnTo>
                  <a:pt x="54" y="2743"/>
                </a:lnTo>
                <a:lnTo>
                  <a:pt x="58" y="2758"/>
                </a:lnTo>
                <a:lnTo>
                  <a:pt x="62" y="2773"/>
                </a:lnTo>
                <a:lnTo>
                  <a:pt x="67" y="2786"/>
                </a:lnTo>
                <a:lnTo>
                  <a:pt x="75" y="2799"/>
                </a:lnTo>
                <a:lnTo>
                  <a:pt x="82" y="2810"/>
                </a:lnTo>
                <a:lnTo>
                  <a:pt x="92" y="2819"/>
                </a:lnTo>
                <a:lnTo>
                  <a:pt x="103" y="2827"/>
                </a:lnTo>
                <a:lnTo>
                  <a:pt x="103" y="2827"/>
                </a:lnTo>
                <a:lnTo>
                  <a:pt x="116" y="2834"/>
                </a:lnTo>
                <a:lnTo>
                  <a:pt x="129" y="2840"/>
                </a:lnTo>
                <a:lnTo>
                  <a:pt x="142" y="2844"/>
                </a:lnTo>
                <a:lnTo>
                  <a:pt x="157" y="2847"/>
                </a:lnTo>
                <a:lnTo>
                  <a:pt x="189" y="2851"/>
                </a:lnTo>
                <a:lnTo>
                  <a:pt x="220" y="2853"/>
                </a:lnTo>
                <a:lnTo>
                  <a:pt x="254" y="2853"/>
                </a:lnTo>
                <a:lnTo>
                  <a:pt x="286" y="2851"/>
                </a:lnTo>
                <a:lnTo>
                  <a:pt x="343" y="2849"/>
                </a:lnTo>
                <a:lnTo>
                  <a:pt x="343" y="2849"/>
                </a:lnTo>
                <a:lnTo>
                  <a:pt x="381" y="2849"/>
                </a:lnTo>
                <a:lnTo>
                  <a:pt x="431" y="2847"/>
                </a:lnTo>
                <a:lnTo>
                  <a:pt x="455" y="2844"/>
                </a:lnTo>
                <a:lnTo>
                  <a:pt x="482" y="2840"/>
                </a:lnTo>
                <a:lnTo>
                  <a:pt x="504" y="2836"/>
                </a:lnTo>
                <a:lnTo>
                  <a:pt x="524" y="2831"/>
                </a:lnTo>
                <a:lnTo>
                  <a:pt x="524" y="2831"/>
                </a:lnTo>
                <a:lnTo>
                  <a:pt x="541" y="2823"/>
                </a:lnTo>
                <a:lnTo>
                  <a:pt x="554" y="2814"/>
                </a:lnTo>
                <a:lnTo>
                  <a:pt x="567" y="2801"/>
                </a:lnTo>
                <a:lnTo>
                  <a:pt x="577" y="2788"/>
                </a:lnTo>
                <a:lnTo>
                  <a:pt x="584" y="2771"/>
                </a:lnTo>
                <a:lnTo>
                  <a:pt x="592" y="2754"/>
                </a:lnTo>
                <a:lnTo>
                  <a:pt x="595" y="2735"/>
                </a:lnTo>
                <a:lnTo>
                  <a:pt x="599" y="2715"/>
                </a:lnTo>
                <a:lnTo>
                  <a:pt x="599" y="2715"/>
                </a:lnTo>
                <a:lnTo>
                  <a:pt x="608" y="2743"/>
                </a:lnTo>
                <a:lnTo>
                  <a:pt x="616" y="2756"/>
                </a:lnTo>
                <a:lnTo>
                  <a:pt x="623" y="2767"/>
                </a:lnTo>
                <a:lnTo>
                  <a:pt x="623" y="2767"/>
                </a:lnTo>
                <a:lnTo>
                  <a:pt x="633" y="2778"/>
                </a:lnTo>
                <a:lnTo>
                  <a:pt x="642" y="2790"/>
                </a:lnTo>
                <a:lnTo>
                  <a:pt x="653" y="2799"/>
                </a:lnTo>
                <a:lnTo>
                  <a:pt x="664" y="2806"/>
                </a:lnTo>
                <a:lnTo>
                  <a:pt x="676" y="2814"/>
                </a:lnTo>
                <a:lnTo>
                  <a:pt x="689" y="2819"/>
                </a:lnTo>
                <a:lnTo>
                  <a:pt x="704" y="2823"/>
                </a:lnTo>
                <a:lnTo>
                  <a:pt x="717" y="2827"/>
                </a:lnTo>
                <a:lnTo>
                  <a:pt x="717" y="2827"/>
                </a:lnTo>
                <a:lnTo>
                  <a:pt x="761" y="2833"/>
                </a:lnTo>
                <a:lnTo>
                  <a:pt x="810" y="2836"/>
                </a:lnTo>
                <a:lnTo>
                  <a:pt x="860" y="2840"/>
                </a:lnTo>
                <a:lnTo>
                  <a:pt x="911" y="2840"/>
                </a:lnTo>
                <a:lnTo>
                  <a:pt x="911" y="2840"/>
                </a:lnTo>
                <a:lnTo>
                  <a:pt x="963" y="2840"/>
                </a:lnTo>
                <a:lnTo>
                  <a:pt x="1015" y="2834"/>
                </a:lnTo>
                <a:lnTo>
                  <a:pt x="1041" y="2831"/>
                </a:lnTo>
                <a:lnTo>
                  <a:pt x="1064" y="2827"/>
                </a:lnTo>
                <a:lnTo>
                  <a:pt x="1082" y="2819"/>
                </a:lnTo>
                <a:lnTo>
                  <a:pt x="1099" y="2812"/>
                </a:lnTo>
                <a:lnTo>
                  <a:pt x="1099" y="2812"/>
                </a:lnTo>
                <a:lnTo>
                  <a:pt x="1107" y="2806"/>
                </a:lnTo>
                <a:lnTo>
                  <a:pt x="1112" y="2801"/>
                </a:lnTo>
                <a:lnTo>
                  <a:pt x="1123" y="2784"/>
                </a:lnTo>
                <a:lnTo>
                  <a:pt x="1133" y="2763"/>
                </a:lnTo>
                <a:lnTo>
                  <a:pt x="1138" y="2741"/>
                </a:lnTo>
                <a:lnTo>
                  <a:pt x="1142" y="2717"/>
                </a:lnTo>
                <a:lnTo>
                  <a:pt x="1142" y="2689"/>
                </a:lnTo>
                <a:lnTo>
                  <a:pt x="1140" y="2663"/>
                </a:lnTo>
                <a:lnTo>
                  <a:pt x="1135" y="2637"/>
                </a:lnTo>
                <a:lnTo>
                  <a:pt x="1135" y="2637"/>
                </a:lnTo>
                <a:lnTo>
                  <a:pt x="1125" y="2612"/>
                </a:lnTo>
                <a:lnTo>
                  <a:pt x="1112" y="2588"/>
                </a:lnTo>
                <a:lnTo>
                  <a:pt x="1105" y="2575"/>
                </a:lnTo>
                <a:lnTo>
                  <a:pt x="1095" y="2562"/>
                </a:lnTo>
                <a:lnTo>
                  <a:pt x="1084" y="2551"/>
                </a:lnTo>
                <a:lnTo>
                  <a:pt x="1071" y="2538"/>
                </a:lnTo>
                <a:lnTo>
                  <a:pt x="1056" y="2526"/>
                </a:lnTo>
                <a:lnTo>
                  <a:pt x="1039" y="2515"/>
                </a:lnTo>
                <a:lnTo>
                  <a:pt x="1021" y="2504"/>
                </a:lnTo>
                <a:lnTo>
                  <a:pt x="1000" y="2495"/>
                </a:lnTo>
                <a:lnTo>
                  <a:pt x="976" y="2487"/>
                </a:lnTo>
                <a:lnTo>
                  <a:pt x="952" y="2482"/>
                </a:lnTo>
                <a:lnTo>
                  <a:pt x="924" y="2476"/>
                </a:lnTo>
                <a:lnTo>
                  <a:pt x="892" y="2472"/>
                </a:lnTo>
                <a:lnTo>
                  <a:pt x="892" y="2472"/>
                </a:lnTo>
                <a:lnTo>
                  <a:pt x="873" y="1898"/>
                </a:lnTo>
                <a:lnTo>
                  <a:pt x="873" y="1898"/>
                </a:lnTo>
                <a:lnTo>
                  <a:pt x="871" y="1866"/>
                </a:lnTo>
                <a:lnTo>
                  <a:pt x="871" y="1866"/>
                </a:lnTo>
                <a:lnTo>
                  <a:pt x="898" y="1858"/>
                </a:lnTo>
                <a:lnTo>
                  <a:pt x="924" y="1849"/>
                </a:lnTo>
                <a:lnTo>
                  <a:pt x="946" y="1838"/>
                </a:lnTo>
                <a:lnTo>
                  <a:pt x="967" y="1825"/>
                </a:lnTo>
                <a:lnTo>
                  <a:pt x="989" y="1812"/>
                </a:lnTo>
                <a:lnTo>
                  <a:pt x="1010" y="1795"/>
                </a:lnTo>
                <a:lnTo>
                  <a:pt x="1051" y="1761"/>
                </a:lnTo>
                <a:lnTo>
                  <a:pt x="1051" y="1761"/>
                </a:lnTo>
                <a:lnTo>
                  <a:pt x="1082" y="1731"/>
                </a:lnTo>
                <a:lnTo>
                  <a:pt x="1108" y="1700"/>
                </a:lnTo>
                <a:lnTo>
                  <a:pt x="1133" y="1666"/>
                </a:lnTo>
                <a:lnTo>
                  <a:pt x="1142" y="1649"/>
                </a:lnTo>
                <a:lnTo>
                  <a:pt x="1151" y="1633"/>
                </a:lnTo>
                <a:lnTo>
                  <a:pt x="1159" y="1614"/>
                </a:lnTo>
                <a:lnTo>
                  <a:pt x="1166" y="1595"/>
                </a:lnTo>
                <a:lnTo>
                  <a:pt x="1172" y="1577"/>
                </a:lnTo>
                <a:lnTo>
                  <a:pt x="1176" y="1556"/>
                </a:lnTo>
                <a:lnTo>
                  <a:pt x="1179" y="1537"/>
                </a:lnTo>
                <a:lnTo>
                  <a:pt x="1183" y="1517"/>
                </a:lnTo>
                <a:lnTo>
                  <a:pt x="1185" y="1476"/>
                </a:lnTo>
                <a:lnTo>
                  <a:pt x="1185" y="1476"/>
                </a:lnTo>
                <a:lnTo>
                  <a:pt x="1183" y="1453"/>
                </a:lnTo>
                <a:lnTo>
                  <a:pt x="1181" y="1431"/>
                </a:lnTo>
                <a:lnTo>
                  <a:pt x="1177" y="1411"/>
                </a:lnTo>
                <a:lnTo>
                  <a:pt x="1174" y="1388"/>
                </a:lnTo>
                <a:lnTo>
                  <a:pt x="1168" y="1368"/>
                </a:lnTo>
                <a:lnTo>
                  <a:pt x="1161" y="1347"/>
                </a:lnTo>
                <a:lnTo>
                  <a:pt x="1153" y="1328"/>
                </a:lnTo>
                <a:lnTo>
                  <a:pt x="1146" y="1310"/>
                </a:lnTo>
                <a:lnTo>
                  <a:pt x="1125" y="1272"/>
                </a:lnTo>
                <a:lnTo>
                  <a:pt x="1101" y="1237"/>
                </a:lnTo>
                <a:lnTo>
                  <a:pt x="1075" y="1205"/>
                </a:lnTo>
                <a:lnTo>
                  <a:pt x="1045" y="1175"/>
                </a:lnTo>
                <a:lnTo>
                  <a:pt x="1015" y="1149"/>
                </a:lnTo>
                <a:lnTo>
                  <a:pt x="982" y="1125"/>
                </a:lnTo>
                <a:lnTo>
                  <a:pt x="946" y="1103"/>
                </a:lnTo>
                <a:lnTo>
                  <a:pt x="911" y="1084"/>
                </a:lnTo>
                <a:lnTo>
                  <a:pt x="873" y="1069"/>
                </a:lnTo>
                <a:lnTo>
                  <a:pt x="838" y="1056"/>
                </a:lnTo>
                <a:lnTo>
                  <a:pt x="801" y="1047"/>
                </a:lnTo>
                <a:lnTo>
                  <a:pt x="763" y="1041"/>
                </a:lnTo>
                <a:lnTo>
                  <a:pt x="763" y="1041"/>
                </a:lnTo>
                <a:lnTo>
                  <a:pt x="806" y="1030"/>
                </a:lnTo>
                <a:lnTo>
                  <a:pt x="847" y="1017"/>
                </a:lnTo>
                <a:lnTo>
                  <a:pt x="885" y="1000"/>
                </a:lnTo>
                <a:lnTo>
                  <a:pt x="922" y="983"/>
                </a:lnTo>
                <a:lnTo>
                  <a:pt x="954" y="963"/>
                </a:lnTo>
                <a:lnTo>
                  <a:pt x="985" y="940"/>
                </a:lnTo>
                <a:lnTo>
                  <a:pt x="1011" y="916"/>
                </a:lnTo>
                <a:lnTo>
                  <a:pt x="1038" y="888"/>
                </a:lnTo>
                <a:lnTo>
                  <a:pt x="1060" y="860"/>
                </a:lnTo>
                <a:lnTo>
                  <a:pt x="1079" y="830"/>
                </a:lnTo>
                <a:lnTo>
                  <a:pt x="1095" y="797"/>
                </a:lnTo>
                <a:lnTo>
                  <a:pt x="1108" y="761"/>
                </a:lnTo>
                <a:lnTo>
                  <a:pt x="1120" y="726"/>
                </a:lnTo>
                <a:lnTo>
                  <a:pt x="1127" y="686"/>
                </a:lnTo>
                <a:lnTo>
                  <a:pt x="1131" y="645"/>
                </a:lnTo>
                <a:lnTo>
                  <a:pt x="1133" y="604"/>
                </a:lnTo>
                <a:lnTo>
                  <a:pt x="1133" y="604"/>
                </a:lnTo>
                <a:lnTo>
                  <a:pt x="1133" y="576"/>
                </a:lnTo>
                <a:lnTo>
                  <a:pt x="1131" y="548"/>
                </a:lnTo>
                <a:lnTo>
                  <a:pt x="1127" y="520"/>
                </a:lnTo>
                <a:lnTo>
                  <a:pt x="1123" y="492"/>
                </a:lnTo>
                <a:lnTo>
                  <a:pt x="1118" y="464"/>
                </a:lnTo>
                <a:lnTo>
                  <a:pt x="1110" y="436"/>
                </a:lnTo>
                <a:lnTo>
                  <a:pt x="1103" y="410"/>
                </a:lnTo>
                <a:lnTo>
                  <a:pt x="1094" y="384"/>
                </a:lnTo>
                <a:lnTo>
                  <a:pt x="1082" y="358"/>
                </a:lnTo>
                <a:lnTo>
                  <a:pt x="1071" y="332"/>
                </a:lnTo>
                <a:lnTo>
                  <a:pt x="1058" y="306"/>
                </a:lnTo>
                <a:lnTo>
                  <a:pt x="1045" y="281"/>
                </a:lnTo>
                <a:lnTo>
                  <a:pt x="1030" y="257"/>
                </a:lnTo>
                <a:lnTo>
                  <a:pt x="1015" y="235"/>
                </a:lnTo>
                <a:lnTo>
                  <a:pt x="998" y="212"/>
                </a:lnTo>
                <a:lnTo>
                  <a:pt x="980" y="190"/>
                </a:lnTo>
                <a:lnTo>
                  <a:pt x="980" y="190"/>
                </a:lnTo>
                <a:lnTo>
                  <a:pt x="959" y="168"/>
                </a:lnTo>
                <a:lnTo>
                  <a:pt x="939" y="147"/>
                </a:lnTo>
                <a:lnTo>
                  <a:pt x="916" y="127"/>
                </a:lnTo>
                <a:lnTo>
                  <a:pt x="894" y="110"/>
                </a:lnTo>
                <a:lnTo>
                  <a:pt x="871" y="91"/>
                </a:lnTo>
                <a:lnTo>
                  <a:pt x="847" y="76"/>
                </a:lnTo>
                <a:lnTo>
                  <a:pt x="823" y="61"/>
                </a:lnTo>
                <a:lnTo>
                  <a:pt x="797" y="50"/>
                </a:lnTo>
                <a:lnTo>
                  <a:pt x="771" y="37"/>
                </a:lnTo>
                <a:lnTo>
                  <a:pt x="745" y="28"/>
                </a:lnTo>
                <a:lnTo>
                  <a:pt x="718" y="20"/>
                </a:lnTo>
                <a:lnTo>
                  <a:pt x="690" y="13"/>
                </a:lnTo>
                <a:lnTo>
                  <a:pt x="662" y="7"/>
                </a:lnTo>
                <a:lnTo>
                  <a:pt x="635" y="3"/>
                </a:lnTo>
                <a:lnTo>
                  <a:pt x="605" y="2"/>
                </a:lnTo>
                <a:lnTo>
                  <a:pt x="577" y="0"/>
                </a:lnTo>
                <a:lnTo>
                  <a:pt x="577" y="0"/>
                </a:lnTo>
                <a:lnTo>
                  <a:pt x="547" y="2"/>
                </a:lnTo>
                <a:lnTo>
                  <a:pt x="519" y="3"/>
                </a:lnTo>
                <a:lnTo>
                  <a:pt x="491" y="7"/>
                </a:lnTo>
                <a:lnTo>
                  <a:pt x="463" y="13"/>
                </a:lnTo>
                <a:lnTo>
                  <a:pt x="435" y="18"/>
                </a:lnTo>
                <a:lnTo>
                  <a:pt x="407" y="28"/>
                </a:lnTo>
                <a:lnTo>
                  <a:pt x="381" y="37"/>
                </a:lnTo>
                <a:lnTo>
                  <a:pt x="355" y="46"/>
                </a:lnTo>
                <a:lnTo>
                  <a:pt x="330" y="59"/>
                </a:lnTo>
                <a:lnTo>
                  <a:pt x="304" y="72"/>
                </a:lnTo>
                <a:lnTo>
                  <a:pt x="280" y="86"/>
                </a:lnTo>
                <a:lnTo>
                  <a:pt x="258" y="102"/>
                </a:lnTo>
                <a:lnTo>
                  <a:pt x="235" y="117"/>
                </a:lnTo>
                <a:lnTo>
                  <a:pt x="213" y="136"/>
                </a:lnTo>
                <a:lnTo>
                  <a:pt x="192" y="155"/>
                </a:lnTo>
                <a:lnTo>
                  <a:pt x="172" y="173"/>
                </a:lnTo>
                <a:lnTo>
                  <a:pt x="153" y="194"/>
                </a:lnTo>
                <a:lnTo>
                  <a:pt x="134" y="216"/>
                </a:lnTo>
                <a:lnTo>
                  <a:pt x="118" y="237"/>
                </a:lnTo>
                <a:lnTo>
                  <a:pt x="101" y="261"/>
                </a:lnTo>
                <a:lnTo>
                  <a:pt x="86" y="285"/>
                </a:lnTo>
                <a:lnTo>
                  <a:pt x="71" y="309"/>
                </a:lnTo>
                <a:lnTo>
                  <a:pt x="58" y="334"/>
                </a:lnTo>
                <a:lnTo>
                  <a:pt x="47" y="360"/>
                </a:lnTo>
                <a:lnTo>
                  <a:pt x="36" y="386"/>
                </a:lnTo>
                <a:lnTo>
                  <a:pt x="28" y="414"/>
                </a:lnTo>
                <a:lnTo>
                  <a:pt x="19" y="440"/>
                </a:lnTo>
                <a:lnTo>
                  <a:pt x="13" y="468"/>
                </a:lnTo>
                <a:lnTo>
                  <a:pt x="8" y="498"/>
                </a:lnTo>
                <a:lnTo>
                  <a:pt x="4" y="526"/>
                </a:lnTo>
                <a:lnTo>
                  <a:pt x="2" y="556"/>
                </a:lnTo>
                <a:lnTo>
                  <a:pt x="0" y="586"/>
                </a:lnTo>
                <a:lnTo>
                  <a:pt x="0" y="586"/>
                </a:lnTo>
                <a:lnTo>
                  <a:pt x="2" y="627"/>
                </a:lnTo>
                <a:lnTo>
                  <a:pt x="8" y="668"/>
                </a:lnTo>
                <a:lnTo>
                  <a:pt x="15" y="705"/>
                </a:lnTo>
                <a:lnTo>
                  <a:pt x="26" y="742"/>
                </a:lnTo>
                <a:lnTo>
                  <a:pt x="41" y="778"/>
                </a:lnTo>
                <a:lnTo>
                  <a:pt x="60" y="811"/>
                </a:lnTo>
                <a:lnTo>
                  <a:pt x="78" y="845"/>
                </a:lnTo>
                <a:lnTo>
                  <a:pt x="103" y="875"/>
                </a:lnTo>
                <a:lnTo>
                  <a:pt x="129" y="903"/>
                </a:lnTo>
                <a:lnTo>
                  <a:pt x="157" y="929"/>
                </a:lnTo>
                <a:lnTo>
                  <a:pt x="189" y="953"/>
                </a:lnTo>
                <a:lnTo>
                  <a:pt x="224" y="974"/>
                </a:lnTo>
                <a:lnTo>
                  <a:pt x="259" y="994"/>
                </a:lnTo>
                <a:lnTo>
                  <a:pt x="299" y="1011"/>
                </a:lnTo>
                <a:lnTo>
                  <a:pt x="340" y="1026"/>
                </a:lnTo>
                <a:lnTo>
                  <a:pt x="384" y="1037"/>
                </a:lnTo>
                <a:lnTo>
                  <a:pt x="384" y="1037"/>
                </a:lnTo>
                <a:close/>
                <a:moveTo>
                  <a:pt x="670" y="1108"/>
                </a:moveTo>
                <a:lnTo>
                  <a:pt x="670" y="1108"/>
                </a:lnTo>
                <a:lnTo>
                  <a:pt x="672" y="1112"/>
                </a:lnTo>
                <a:lnTo>
                  <a:pt x="677" y="1114"/>
                </a:lnTo>
                <a:lnTo>
                  <a:pt x="689" y="1116"/>
                </a:lnTo>
                <a:lnTo>
                  <a:pt x="715" y="1118"/>
                </a:lnTo>
                <a:lnTo>
                  <a:pt x="715" y="1118"/>
                </a:lnTo>
                <a:lnTo>
                  <a:pt x="746" y="1119"/>
                </a:lnTo>
                <a:lnTo>
                  <a:pt x="776" y="1123"/>
                </a:lnTo>
                <a:lnTo>
                  <a:pt x="804" y="1132"/>
                </a:lnTo>
                <a:lnTo>
                  <a:pt x="834" y="1144"/>
                </a:lnTo>
                <a:lnTo>
                  <a:pt x="864" y="1159"/>
                </a:lnTo>
                <a:lnTo>
                  <a:pt x="894" y="1175"/>
                </a:lnTo>
                <a:lnTo>
                  <a:pt x="924" y="1196"/>
                </a:lnTo>
                <a:lnTo>
                  <a:pt x="954" y="1218"/>
                </a:lnTo>
                <a:lnTo>
                  <a:pt x="954" y="1218"/>
                </a:lnTo>
                <a:lnTo>
                  <a:pt x="976" y="1235"/>
                </a:lnTo>
                <a:lnTo>
                  <a:pt x="1002" y="1257"/>
                </a:lnTo>
                <a:lnTo>
                  <a:pt x="1026" y="1284"/>
                </a:lnTo>
                <a:lnTo>
                  <a:pt x="1051" y="1313"/>
                </a:lnTo>
                <a:lnTo>
                  <a:pt x="1062" y="1330"/>
                </a:lnTo>
                <a:lnTo>
                  <a:pt x="1071" y="1349"/>
                </a:lnTo>
                <a:lnTo>
                  <a:pt x="1080" y="1368"/>
                </a:lnTo>
                <a:lnTo>
                  <a:pt x="1088" y="1388"/>
                </a:lnTo>
                <a:lnTo>
                  <a:pt x="1095" y="1409"/>
                </a:lnTo>
                <a:lnTo>
                  <a:pt x="1101" y="1431"/>
                </a:lnTo>
                <a:lnTo>
                  <a:pt x="1103" y="1453"/>
                </a:lnTo>
                <a:lnTo>
                  <a:pt x="1105" y="1476"/>
                </a:lnTo>
                <a:lnTo>
                  <a:pt x="1105" y="1476"/>
                </a:lnTo>
                <a:lnTo>
                  <a:pt x="1103" y="1513"/>
                </a:lnTo>
                <a:lnTo>
                  <a:pt x="1097" y="1547"/>
                </a:lnTo>
                <a:lnTo>
                  <a:pt x="1090" y="1578"/>
                </a:lnTo>
                <a:lnTo>
                  <a:pt x="1079" y="1606"/>
                </a:lnTo>
                <a:lnTo>
                  <a:pt x="1064" y="1634"/>
                </a:lnTo>
                <a:lnTo>
                  <a:pt x="1049" y="1659"/>
                </a:lnTo>
                <a:lnTo>
                  <a:pt x="1030" y="1681"/>
                </a:lnTo>
                <a:lnTo>
                  <a:pt x="1010" y="1702"/>
                </a:lnTo>
                <a:lnTo>
                  <a:pt x="989" y="1720"/>
                </a:lnTo>
                <a:lnTo>
                  <a:pt x="967" y="1737"/>
                </a:lnTo>
                <a:lnTo>
                  <a:pt x="942" y="1752"/>
                </a:lnTo>
                <a:lnTo>
                  <a:pt x="918" y="1765"/>
                </a:lnTo>
                <a:lnTo>
                  <a:pt x="894" y="1774"/>
                </a:lnTo>
                <a:lnTo>
                  <a:pt x="871" y="1784"/>
                </a:lnTo>
                <a:lnTo>
                  <a:pt x="847" y="1789"/>
                </a:lnTo>
                <a:lnTo>
                  <a:pt x="823" y="1793"/>
                </a:lnTo>
                <a:lnTo>
                  <a:pt x="823" y="1793"/>
                </a:lnTo>
                <a:lnTo>
                  <a:pt x="816" y="1795"/>
                </a:lnTo>
                <a:lnTo>
                  <a:pt x="810" y="1799"/>
                </a:lnTo>
                <a:lnTo>
                  <a:pt x="804" y="1802"/>
                </a:lnTo>
                <a:lnTo>
                  <a:pt x="799" y="1808"/>
                </a:lnTo>
                <a:lnTo>
                  <a:pt x="795" y="1814"/>
                </a:lnTo>
                <a:lnTo>
                  <a:pt x="791" y="1821"/>
                </a:lnTo>
                <a:lnTo>
                  <a:pt x="789" y="1829"/>
                </a:lnTo>
                <a:lnTo>
                  <a:pt x="789" y="1836"/>
                </a:lnTo>
                <a:lnTo>
                  <a:pt x="789" y="1836"/>
                </a:lnTo>
                <a:lnTo>
                  <a:pt x="793" y="1901"/>
                </a:lnTo>
                <a:lnTo>
                  <a:pt x="793" y="1901"/>
                </a:lnTo>
                <a:lnTo>
                  <a:pt x="806" y="2271"/>
                </a:lnTo>
                <a:lnTo>
                  <a:pt x="814" y="2512"/>
                </a:lnTo>
                <a:lnTo>
                  <a:pt x="814" y="2512"/>
                </a:lnTo>
                <a:lnTo>
                  <a:pt x="816" y="2521"/>
                </a:lnTo>
                <a:lnTo>
                  <a:pt x="817" y="2528"/>
                </a:lnTo>
                <a:lnTo>
                  <a:pt x="821" y="2534"/>
                </a:lnTo>
                <a:lnTo>
                  <a:pt x="827" y="2540"/>
                </a:lnTo>
                <a:lnTo>
                  <a:pt x="832" y="2545"/>
                </a:lnTo>
                <a:lnTo>
                  <a:pt x="838" y="2549"/>
                </a:lnTo>
                <a:lnTo>
                  <a:pt x="845" y="2551"/>
                </a:lnTo>
                <a:lnTo>
                  <a:pt x="855" y="2551"/>
                </a:lnTo>
                <a:lnTo>
                  <a:pt x="855" y="2551"/>
                </a:lnTo>
                <a:lnTo>
                  <a:pt x="890" y="2553"/>
                </a:lnTo>
                <a:lnTo>
                  <a:pt x="924" y="2556"/>
                </a:lnTo>
                <a:lnTo>
                  <a:pt x="954" y="2564"/>
                </a:lnTo>
                <a:lnTo>
                  <a:pt x="980" y="2573"/>
                </a:lnTo>
                <a:lnTo>
                  <a:pt x="1002" y="2586"/>
                </a:lnTo>
                <a:lnTo>
                  <a:pt x="1021" y="2601"/>
                </a:lnTo>
                <a:lnTo>
                  <a:pt x="1038" y="2618"/>
                </a:lnTo>
                <a:lnTo>
                  <a:pt x="1043" y="2629"/>
                </a:lnTo>
                <a:lnTo>
                  <a:pt x="1049" y="2638"/>
                </a:lnTo>
                <a:lnTo>
                  <a:pt x="1049" y="2638"/>
                </a:lnTo>
                <a:lnTo>
                  <a:pt x="1056" y="2657"/>
                </a:lnTo>
                <a:lnTo>
                  <a:pt x="1060" y="2674"/>
                </a:lnTo>
                <a:lnTo>
                  <a:pt x="1062" y="2691"/>
                </a:lnTo>
                <a:lnTo>
                  <a:pt x="1064" y="2706"/>
                </a:lnTo>
                <a:lnTo>
                  <a:pt x="1062" y="2719"/>
                </a:lnTo>
                <a:lnTo>
                  <a:pt x="1060" y="2732"/>
                </a:lnTo>
                <a:lnTo>
                  <a:pt x="1056" y="2739"/>
                </a:lnTo>
                <a:lnTo>
                  <a:pt x="1054" y="2747"/>
                </a:lnTo>
                <a:lnTo>
                  <a:pt x="1054" y="2747"/>
                </a:lnTo>
                <a:lnTo>
                  <a:pt x="1038" y="2750"/>
                </a:lnTo>
                <a:lnTo>
                  <a:pt x="1008" y="2756"/>
                </a:lnTo>
                <a:lnTo>
                  <a:pt x="965" y="2760"/>
                </a:lnTo>
                <a:lnTo>
                  <a:pt x="911" y="2762"/>
                </a:lnTo>
                <a:lnTo>
                  <a:pt x="911" y="2762"/>
                </a:lnTo>
                <a:lnTo>
                  <a:pt x="864" y="2760"/>
                </a:lnTo>
                <a:lnTo>
                  <a:pt x="817" y="2758"/>
                </a:lnTo>
                <a:lnTo>
                  <a:pt x="771" y="2752"/>
                </a:lnTo>
                <a:lnTo>
                  <a:pt x="730" y="2747"/>
                </a:lnTo>
                <a:lnTo>
                  <a:pt x="730" y="2747"/>
                </a:lnTo>
                <a:lnTo>
                  <a:pt x="717" y="2745"/>
                </a:lnTo>
                <a:lnTo>
                  <a:pt x="705" y="2739"/>
                </a:lnTo>
                <a:lnTo>
                  <a:pt x="696" y="2732"/>
                </a:lnTo>
                <a:lnTo>
                  <a:pt x="689" y="2722"/>
                </a:lnTo>
                <a:lnTo>
                  <a:pt x="689" y="2722"/>
                </a:lnTo>
                <a:lnTo>
                  <a:pt x="683" y="2707"/>
                </a:lnTo>
                <a:lnTo>
                  <a:pt x="679" y="2689"/>
                </a:lnTo>
                <a:lnTo>
                  <a:pt x="674" y="2644"/>
                </a:lnTo>
                <a:lnTo>
                  <a:pt x="672" y="2599"/>
                </a:lnTo>
                <a:lnTo>
                  <a:pt x="672" y="2581"/>
                </a:lnTo>
                <a:lnTo>
                  <a:pt x="674" y="2568"/>
                </a:lnTo>
                <a:lnTo>
                  <a:pt x="674" y="2568"/>
                </a:lnTo>
                <a:lnTo>
                  <a:pt x="674" y="2560"/>
                </a:lnTo>
                <a:lnTo>
                  <a:pt x="674" y="2560"/>
                </a:lnTo>
                <a:lnTo>
                  <a:pt x="676" y="2459"/>
                </a:lnTo>
                <a:lnTo>
                  <a:pt x="677" y="2357"/>
                </a:lnTo>
                <a:lnTo>
                  <a:pt x="677" y="2357"/>
                </a:lnTo>
                <a:lnTo>
                  <a:pt x="681" y="2260"/>
                </a:lnTo>
                <a:lnTo>
                  <a:pt x="683" y="2172"/>
                </a:lnTo>
                <a:lnTo>
                  <a:pt x="681" y="2095"/>
                </a:lnTo>
                <a:lnTo>
                  <a:pt x="679" y="2062"/>
                </a:lnTo>
                <a:lnTo>
                  <a:pt x="676" y="2030"/>
                </a:lnTo>
                <a:lnTo>
                  <a:pt x="670" y="2002"/>
                </a:lnTo>
                <a:lnTo>
                  <a:pt x="664" y="1978"/>
                </a:lnTo>
                <a:lnTo>
                  <a:pt x="657" y="1955"/>
                </a:lnTo>
                <a:lnTo>
                  <a:pt x="648" y="1939"/>
                </a:lnTo>
                <a:lnTo>
                  <a:pt x="636" y="1924"/>
                </a:lnTo>
                <a:lnTo>
                  <a:pt x="623" y="1913"/>
                </a:lnTo>
                <a:lnTo>
                  <a:pt x="616" y="1909"/>
                </a:lnTo>
                <a:lnTo>
                  <a:pt x="607" y="1907"/>
                </a:lnTo>
                <a:lnTo>
                  <a:pt x="590" y="1903"/>
                </a:lnTo>
                <a:lnTo>
                  <a:pt x="590" y="1903"/>
                </a:lnTo>
                <a:lnTo>
                  <a:pt x="584" y="1903"/>
                </a:lnTo>
                <a:lnTo>
                  <a:pt x="584" y="1903"/>
                </a:lnTo>
                <a:lnTo>
                  <a:pt x="577" y="1905"/>
                </a:lnTo>
                <a:lnTo>
                  <a:pt x="567" y="1909"/>
                </a:lnTo>
                <a:lnTo>
                  <a:pt x="558" y="1914"/>
                </a:lnTo>
                <a:lnTo>
                  <a:pt x="547" y="1926"/>
                </a:lnTo>
                <a:lnTo>
                  <a:pt x="547" y="1926"/>
                </a:lnTo>
                <a:lnTo>
                  <a:pt x="541" y="1933"/>
                </a:lnTo>
                <a:lnTo>
                  <a:pt x="537" y="1944"/>
                </a:lnTo>
                <a:lnTo>
                  <a:pt x="528" y="1968"/>
                </a:lnTo>
                <a:lnTo>
                  <a:pt x="523" y="2000"/>
                </a:lnTo>
                <a:lnTo>
                  <a:pt x="515" y="2036"/>
                </a:lnTo>
                <a:lnTo>
                  <a:pt x="511" y="2077"/>
                </a:lnTo>
                <a:lnTo>
                  <a:pt x="508" y="2122"/>
                </a:lnTo>
                <a:lnTo>
                  <a:pt x="502" y="2217"/>
                </a:lnTo>
                <a:lnTo>
                  <a:pt x="500" y="2317"/>
                </a:lnTo>
                <a:lnTo>
                  <a:pt x="500" y="2413"/>
                </a:lnTo>
                <a:lnTo>
                  <a:pt x="504" y="2497"/>
                </a:lnTo>
                <a:lnTo>
                  <a:pt x="508" y="2560"/>
                </a:lnTo>
                <a:lnTo>
                  <a:pt x="508" y="2560"/>
                </a:lnTo>
                <a:lnTo>
                  <a:pt x="513" y="2640"/>
                </a:lnTo>
                <a:lnTo>
                  <a:pt x="515" y="2672"/>
                </a:lnTo>
                <a:lnTo>
                  <a:pt x="515" y="2700"/>
                </a:lnTo>
                <a:lnTo>
                  <a:pt x="513" y="2721"/>
                </a:lnTo>
                <a:lnTo>
                  <a:pt x="509" y="2737"/>
                </a:lnTo>
                <a:lnTo>
                  <a:pt x="504" y="2750"/>
                </a:lnTo>
                <a:lnTo>
                  <a:pt x="500" y="2754"/>
                </a:lnTo>
                <a:lnTo>
                  <a:pt x="496" y="2756"/>
                </a:lnTo>
                <a:lnTo>
                  <a:pt x="496" y="2756"/>
                </a:lnTo>
                <a:lnTo>
                  <a:pt x="472" y="2762"/>
                </a:lnTo>
                <a:lnTo>
                  <a:pt x="437" y="2765"/>
                </a:lnTo>
                <a:lnTo>
                  <a:pt x="394" y="2769"/>
                </a:lnTo>
                <a:lnTo>
                  <a:pt x="343" y="2769"/>
                </a:lnTo>
                <a:lnTo>
                  <a:pt x="343" y="2769"/>
                </a:lnTo>
                <a:lnTo>
                  <a:pt x="297" y="2771"/>
                </a:lnTo>
                <a:lnTo>
                  <a:pt x="248" y="2773"/>
                </a:lnTo>
                <a:lnTo>
                  <a:pt x="224" y="2773"/>
                </a:lnTo>
                <a:lnTo>
                  <a:pt x="200" y="2771"/>
                </a:lnTo>
                <a:lnTo>
                  <a:pt x="175" y="2769"/>
                </a:lnTo>
                <a:lnTo>
                  <a:pt x="153" y="2763"/>
                </a:lnTo>
                <a:lnTo>
                  <a:pt x="153" y="2763"/>
                </a:lnTo>
                <a:lnTo>
                  <a:pt x="146" y="2752"/>
                </a:lnTo>
                <a:lnTo>
                  <a:pt x="140" y="2739"/>
                </a:lnTo>
                <a:lnTo>
                  <a:pt x="138" y="2724"/>
                </a:lnTo>
                <a:lnTo>
                  <a:pt x="136" y="2707"/>
                </a:lnTo>
                <a:lnTo>
                  <a:pt x="138" y="2691"/>
                </a:lnTo>
                <a:lnTo>
                  <a:pt x="140" y="2672"/>
                </a:lnTo>
                <a:lnTo>
                  <a:pt x="146" y="2653"/>
                </a:lnTo>
                <a:lnTo>
                  <a:pt x="151" y="2635"/>
                </a:lnTo>
                <a:lnTo>
                  <a:pt x="151" y="2635"/>
                </a:lnTo>
                <a:lnTo>
                  <a:pt x="155" y="2627"/>
                </a:lnTo>
                <a:lnTo>
                  <a:pt x="161" y="2618"/>
                </a:lnTo>
                <a:lnTo>
                  <a:pt x="168" y="2610"/>
                </a:lnTo>
                <a:lnTo>
                  <a:pt x="177" y="2605"/>
                </a:lnTo>
                <a:lnTo>
                  <a:pt x="198" y="2592"/>
                </a:lnTo>
                <a:lnTo>
                  <a:pt x="222" y="2581"/>
                </a:lnTo>
                <a:lnTo>
                  <a:pt x="248" y="2573"/>
                </a:lnTo>
                <a:lnTo>
                  <a:pt x="274" y="2566"/>
                </a:lnTo>
                <a:lnTo>
                  <a:pt x="301" y="2562"/>
                </a:lnTo>
                <a:lnTo>
                  <a:pt x="325" y="2562"/>
                </a:lnTo>
                <a:lnTo>
                  <a:pt x="325" y="2562"/>
                </a:lnTo>
                <a:lnTo>
                  <a:pt x="332" y="2560"/>
                </a:lnTo>
                <a:lnTo>
                  <a:pt x="340" y="2558"/>
                </a:lnTo>
                <a:lnTo>
                  <a:pt x="347" y="2554"/>
                </a:lnTo>
                <a:lnTo>
                  <a:pt x="353" y="2551"/>
                </a:lnTo>
                <a:lnTo>
                  <a:pt x="353" y="2551"/>
                </a:lnTo>
                <a:lnTo>
                  <a:pt x="358" y="2543"/>
                </a:lnTo>
                <a:lnTo>
                  <a:pt x="362" y="2538"/>
                </a:lnTo>
                <a:lnTo>
                  <a:pt x="364" y="2530"/>
                </a:lnTo>
                <a:lnTo>
                  <a:pt x="364" y="2523"/>
                </a:lnTo>
                <a:lnTo>
                  <a:pt x="364" y="2523"/>
                </a:lnTo>
                <a:lnTo>
                  <a:pt x="366" y="2273"/>
                </a:lnTo>
                <a:lnTo>
                  <a:pt x="370" y="2047"/>
                </a:lnTo>
                <a:lnTo>
                  <a:pt x="373" y="1827"/>
                </a:lnTo>
                <a:lnTo>
                  <a:pt x="373" y="1821"/>
                </a:lnTo>
                <a:lnTo>
                  <a:pt x="373" y="1821"/>
                </a:lnTo>
                <a:lnTo>
                  <a:pt x="371" y="1810"/>
                </a:lnTo>
                <a:lnTo>
                  <a:pt x="366" y="1799"/>
                </a:lnTo>
                <a:lnTo>
                  <a:pt x="358" y="1789"/>
                </a:lnTo>
                <a:lnTo>
                  <a:pt x="347" y="1784"/>
                </a:lnTo>
                <a:lnTo>
                  <a:pt x="347" y="1784"/>
                </a:lnTo>
                <a:lnTo>
                  <a:pt x="325" y="1776"/>
                </a:lnTo>
                <a:lnTo>
                  <a:pt x="304" y="1765"/>
                </a:lnTo>
                <a:lnTo>
                  <a:pt x="284" y="1754"/>
                </a:lnTo>
                <a:lnTo>
                  <a:pt x="263" y="1741"/>
                </a:lnTo>
                <a:lnTo>
                  <a:pt x="243" y="1728"/>
                </a:lnTo>
                <a:lnTo>
                  <a:pt x="224" y="1711"/>
                </a:lnTo>
                <a:lnTo>
                  <a:pt x="205" y="1694"/>
                </a:lnTo>
                <a:lnTo>
                  <a:pt x="189" y="1675"/>
                </a:lnTo>
                <a:lnTo>
                  <a:pt x="172" y="1655"/>
                </a:lnTo>
                <a:lnTo>
                  <a:pt x="157" y="1633"/>
                </a:lnTo>
                <a:lnTo>
                  <a:pt x="144" y="1610"/>
                </a:lnTo>
                <a:lnTo>
                  <a:pt x="134" y="1586"/>
                </a:lnTo>
                <a:lnTo>
                  <a:pt x="125" y="1560"/>
                </a:lnTo>
                <a:lnTo>
                  <a:pt x="118" y="1534"/>
                </a:lnTo>
                <a:lnTo>
                  <a:pt x="114" y="1506"/>
                </a:lnTo>
                <a:lnTo>
                  <a:pt x="114" y="1476"/>
                </a:lnTo>
                <a:lnTo>
                  <a:pt x="114" y="1476"/>
                </a:lnTo>
                <a:lnTo>
                  <a:pt x="114" y="1457"/>
                </a:lnTo>
                <a:lnTo>
                  <a:pt x="116" y="1438"/>
                </a:lnTo>
                <a:lnTo>
                  <a:pt x="120" y="1422"/>
                </a:lnTo>
                <a:lnTo>
                  <a:pt x="123" y="1403"/>
                </a:lnTo>
                <a:lnTo>
                  <a:pt x="129" y="1386"/>
                </a:lnTo>
                <a:lnTo>
                  <a:pt x="136" y="1368"/>
                </a:lnTo>
                <a:lnTo>
                  <a:pt x="153" y="1336"/>
                </a:lnTo>
                <a:lnTo>
                  <a:pt x="172" y="1304"/>
                </a:lnTo>
                <a:lnTo>
                  <a:pt x="194" y="1274"/>
                </a:lnTo>
                <a:lnTo>
                  <a:pt x="220" y="1248"/>
                </a:lnTo>
                <a:lnTo>
                  <a:pt x="248" y="1222"/>
                </a:lnTo>
                <a:lnTo>
                  <a:pt x="276" y="1200"/>
                </a:lnTo>
                <a:lnTo>
                  <a:pt x="306" y="1179"/>
                </a:lnTo>
                <a:lnTo>
                  <a:pt x="336" y="1162"/>
                </a:lnTo>
                <a:lnTo>
                  <a:pt x="366" y="1147"/>
                </a:lnTo>
                <a:lnTo>
                  <a:pt x="394" y="1136"/>
                </a:lnTo>
                <a:lnTo>
                  <a:pt x="422" y="1127"/>
                </a:lnTo>
                <a:lnTo>
                  <a:pt x="448" y="1123"/>
                </a:lnTo>
                <a:lnTo>
                  <a:pt x="472" y="1121"/>
                </a:lnTo>
                <a:lnTo>
                  <a:pt x="472" y="1121"/>
                </a:lnTo>
                <a:lnTo>
                  <a:pt x="487" y="1121"/>
                </a:lnTo>
                <a:lnTo>
                  <a:pt x="493" y="1121"/>
                </a:lnTo>
                <a:lnTo>
                  <a:pt x="495" y="1119"/>
                </a:lnTo>
                <a:lnTo>
                  <a:pt x="496" y="1118"/>
                </a:lnTo>
                <a:lnTo>
                  <a:pt x="496" y="1118"/>
                </a:lnTo>
                <a:lnTo>
                  <a:pt x="508" y="1090"/>
                </a:lnTo>
                <a:lnTo>
                  <a:pt x="513" y="1062"/>
                </a:lnTo>
                <a:lnTo>
                  <a:pt x="517" y="1039"/>
                </a:lnTo>
                <a:lnTo>
                  <a:pt x="517" y="1019"/>
                </a:lnTo>
                <a:lnTo>
                  <a:pt x="515" y="1002"/>
                </a:lnTo>
                <a:lnTo>
                  <a:pt x="511" y="989"/>
                </a:lnTo>
                <a:lnTo>
                  <a:pt x="509" y="978"/>
                </a:lnTo>
                <a:lnTo>
                  <a:pt x="506" y="978"/>
                </a:lnTo>
                <a:lnTo>
                  <a:pt x="506" y="978"/>
                </a:lnTo>
                <a:lnTo>
                  <a:pt x="476" y="976"/>
                </a:lnTo>
                <a:lnTo>
                  <a:pt x="452" y="972"/>
                </a:lnTo>
                <a:lnTo>
                  <a:pt x="403" y="959"/>
                </a:lnTo>
                <a:lnTo>
                  <a:pt x="403" y="959"/>
                </a:lnTo>
                <a:lnTo>
                  <a:pt x="366" y="950"/>
                </a:lnTo>
                <a:lnTo>
                  <a:pt x="330" y="936"/>
                </a:lnTo>
                <a:lnTo>
                  <a:pt x="297" y="923"/>
                </a:lnTo>
                <a:lnTo>
                  <a:pt x="267" y="907"/>
                </a:lnTo>
                <a:lnTo>
                  <a:pt x="237" y="890"/>
                </a:lnTo>
                <a:lnTo>
                  <a:pt x="211" y="869"/>
                </a:lnTo>
                <a:lnTo>
                  <a:pt x="187" y="849"/>
                </a:lnTo>
                <a:lnTo>
                  <a:pt x="164" y="825"/>
                </a:lnTo>
                <a:lnTo>
                  <a:pt x="146" y="800"/>
                </a:lnTo>
                <a:lnTo>
                  <a:pt x="129" y="774"/>
                </a:lnTo>
                <a:lnTo>
                  <a:pt x="114" y="746"/>
                </a:lnTo>
                <a:lnTo>
                  <a:pt x="103" y="716"/>
                </a:lnTo>
                <a:lnTo>
                  <a:pt x="93" y="686"/>
                </a:lnTo>
                <a:lnTo>
                  <a:pt x="86" y="653"/>
                </a:lnTo>
                <a:lnTo>
                  <a:pt x="82" y="619"/>
                </a:lnTo>
                <a:lnTo>
                  <a:pt x="80" y="586"/>
                </a:lnTo>
                <a:lnTo>
                  <a:pt x="80" y="586"/>
                </a:lnTo>
                <a:lnTo>
                  <a:pt x="80" y="561"/>
                </a:lnTo>
                <a:lnTo>
                  <a:pt x="82" y="539"/>
                </a:lnTo>
                <a:lnTo>
                  <a:pt x="90" y="492"/>
                </a:lnTo>
                <a:lnTo>
                  <a:pt x="101" y="448"/>
                </a:lnTo>
                <a:lnTo>
                  <a:pt x="116" y="403"/>
                </a:lnTo>
                <a:lnTo>
                  <a:pt x="136" y="360"/>
                </a:lnTo>
                <a:lnTo>
                  <a:pt x="159" y="319"/>
                </a:lnTo>
                <a:lnTo>
                  <a:pt x="187" y="278"/>
                </a:lnTo>
                <a:lnTo>
                  <a:pt x="217" y="240"/>
                </a:lnTo>
                <a:lnTo>
                  <a:pt x="233" y="224"/>
                </a:lnTo>
                <a:lnTo>
                  <a:pt x="252" y="207"/>
                </a:lnTo>
                <a:lnTo>
                  <a:pt x="271" y="190"/>
                </a:lnTo>
                <a:lnTo>
                  <a:pt x="289" y="175"/>
                </a:lnTo>
                <a:lnTo>
                  <a:pt x="310" y="162"/>
                </a:lnTo>
                <a:lnTo>
                  <a:pt x="330" y="147"/>
                </a:lnTo>
                <a:lnTo>
                  <a:pt x="351" y="136"/>
                </a:lnTo>
                <a:lnTo>
                  <a:pt x="373" y="125"/>
                </a:lnTo>
                <a:lnTo>
                  <a:pt x="398" y="115"/>
                </a:lnTo>
                <a:lnTo>
                  <a:pt x="420" y="106"/>
                </a:lnTo>
                <a:lnTo>
                  <a:pt x="444" y="99"/>
                </a:lnTo>
                <a:lnTo>
                  <a:pt x="470" y="91"/>
                </a:lnTo>
                <a:lnTo>
                  <a:pt x="496" y="87"/>
                </a:lnTo>
                <a:lnTo>
                  <a:pt x="523" y="84"/>
                </a:lnTo>
                <a:lnTo>
                  <a:pt x="549" y="80"/>
                </a:lnTo>
                <a:lnTo>
                  <a:pt x="577" y="80"/>
                </a:lnTo>
                <a:lnTo>
                  <a:pt x="577" y="80"/>
                </a:lnTo>
                <a:lnTo>
                  <a:pt x="603" y="80"/>
                </a:lnTo>
                <a:lnTo>
                  <a:pt x="629" y="84"/>
                </a:lnTo>
                <a:lnTo>
                  <a:pt x="655" y="87"/>
                </a:lnTo>
                <a:lnTo>
                  <a:pt x="679" y="91"/>
                </a:lnTo>
                <a:lnTo>
                  <a:pt x="704" y="99"/>
                </a:lnTo>
                <a:lnTo>
                  <a:pt x="726" y="106"/>
                </a:lnTo>
                <a:lnTo>
                  <a:pt x="750" y="115"/>
                </a:lnTo>
                <a:lnTo>
                  <a:pt x="771" y="127"/>
                </a:lnTo>
                <a:lnTo>
                  <a:pt x="793" y="138"/>
                </a:lnTo>
                <a:lnTo>
                  <a:pt x="814" y="151"/>
                </a:lnTo>
                <a:lnTo>
                  <a:pt x="834" y="164"/>
                </a:lnTo>
                <a:lnTo>
                  <a:pt x="853" y="179"/>
                </a:lnTo>
                <a:lnTo>
                  <a:pt x="871" y="194"/>
                </a:lnTo>
                <a:lnTo>
                  <a:pt x="888" y="211"/>
                </a:lnTo>
                <a:lnTo>
                  <a:pt x="905" y="229"/>
                </a:lnTo>
                <a:lnTo>
                  <a:pt x="922" y="246"/>
                </a:lnTo>
                <a:lnTo>
                  <a:pt x="952" y="285"/>
                </a:lnTo>
                <a:lnTo>
                  <a:pt x="978" y="326"/>
                </a:lnTo>
                <a:lnTo>
                  <a:pt x="1000" y="369"/>
                </a:lnTo>
                <a:lnTo>
                  <a:pt x="1019" y="416"/>
                </a:lnTo>
                <a:lnTo>
                  <a:pt x="1034" y="461"/>
                </a:lnTo>
                <a:lnTo>
                  <a:pt x="1045" y="509"/>
                </a:lnTo>
                <a:lnTo>
                  <a:pt x="1051" y="556"/>
                </a:lnTo>
                <a:lnTo>
                  <a:pt x="1054" y="604"/>
                </a:lnTo>
                <a:lnTo>
                  <a:pt x="1054" y="604"/>
                </a:lnTo>
                <a:lnTo>
                  <a:pt x="1052" y="630"/>
                </a:lnTo>
                <a:lnTo>
                  <a:pt x="1051" y="657"/>
                </a:lnTo>
                <a:lnTo>
                  <a:pt x="1047" y="681"/>
                </a:lnTo>
                <a:lnTo>
                  <a:pt x="1043" y="703"/>
                </a:lnTo>
                <a:lnTo>
                  <a:pt x="1038" y="726"/>
                </a:lnTo>
                <a:lnTo>
                  <a:pt x="1030" y="746"/>
                </a:lnTo>
                <a:lnTo>
                  <a:pt x="1021" y="765"/>
                </a:lnTo>
                <a:lnTo>
                  <a:pt x="1011" y="783"/>
                </a:lnTo>
                <a:lnTo>
                  <a:pt x="1002" y="800"/>
                </a:lnTo>
                <a:lnTo>
                  <a:pt x="991" y="817"/>
                </a:lnTo>
                <a:lnTo>
                  <a:pt x="980" y="832"/>
                </a:lnTo>
                <a:lnTo>
                  <a:pt x="967" y="847"/>
                </a:lnTo>
                <a:lnTo>
                  <a:pt x="941" y="873"/>
                </a:lnTo>
                <a:lnTo>
                  <a:pt x="911" y="895"/>
                </a:lnTo>
                <a:lnTo>
                  <a:pt x="879" y="914"/>
                </a:lnTo>
                <a:lnTo>
                  <a:pt x="847" y="929"/>
                </a:lnTo>
                <a:lnTo>
                  <a:pt x="814" y="942"/>
                </a:lnTo>
                <a:lnTo>
                  <a:pt x="782" y="953"/>
                </a:lnTo>
                <a:lnTo>
                  <a:pt x="748" y="961"/>
                </a:lnTo>
                <a:lnTo>
                  <a:pt x="717" y="968"/>
                </a:lnTo>
                <a:lnTo>
                  <a:pt x="685" y="972"/>
                </a:lnTo>
                <a:lnTo>
                  <a:pt x="657" y="976"/>
                </a:lnTo>
                <a:lnTo>
                  <a:pt x="657" y="976"/>
                </a:lnTo>
                <a:lnTo>
                  <a:pt x="655" y="989"/>
                </a:lnTo>
                <a:lnTo>
                  <a:pt x="653" y="1024"/>
                </a:lnTo>
                <a:lnTo>
                  <a:pt x="653" y="1045"/>
                </a:lnTo>
                <a:lnTo>
                  <a:pt x="655" y="1067"/>
                </a:lnTo>
                <a:lnTo>
                  <a:pt x="661" y="1088"/>
                </a:lnTo>
                <a:lnTo>
                  <a:pt x="670" y="1108"/>
                </a:lnTo>
                <a:lnTo>
                  <a:pt x="670" y="1108"/>
                </a:lnTo>
                <a:close/>
                <a:moveTo>
                  <a:pt x="599" y="2353"/>
                </a:moveTo>
                <a:lnTo>
                  <a:pt x="599" y="2353"/>
                </a:lnTo>
                <a:lnTo>
                  <a:pt x="595" y="2456"/>
                </a:lnTo>
                <a:lnTo>
                  <a:pt x="593" y="2556"/>
                </a:lnTo>
                <a:lnTo>
                  <a:pt x="593" y="2556"/>
                </a:lnTo>
                <a:lnTo>
                  <a:pt x="592" y="2573"/>
                </a:lnTo>
                <a:lnTo>
                  <a:pt x="592" y="2573"/>
                </a:lnTo>
                <a:lnTo>
                  <a:pt x="586" y="2545"/>
                </a:lnTo>
                <a:lnTo>
                  <a:pt x="586" y="2545"/>
                </a:lnTo>
                <a:lnTo>
                  <a:pt x="582" y="2523"/>
                </a:lnTo>
                <a:lnTo>
                  <a:pt x="579" y="2498"/>
                </a:lnTo>
                <a:lnTo>
                  <a:pt x="575" y="2439"/>
                </a:lnTo>
                <a:lnTo>
                  <a:pt x="575" y="2370"/>
                </a:lnTo>
                <a:lnTo>
                  <a:pt x="575" y="2297"/>
                </a:lnTo>
                <a:lnTo>
                  <a:pt x="579" y="2222"/>
                </a:lnTo>
                <a:lnTo>
                  <a:pt x="582" y="2151"/>
                </a:lnTo>
                <a:lnTo>
                  <a:pt x="588" y="2086"/>
                </a:lnTo>
                <a:lnTo>
                  <a:pt x="595" y="2032"/>
                </a:lnTo>
                <a:lnTo>
                  <a:pt x="595" y="2032"/>
                </a:lnTo>
                <a:lnTo>
                  <a:pt x="599" y="2064"/>
                </a:lnTo>
                <a:lnTo>
                  <a:pt x="601" y="2101"/>
                </a:lnTo>
                <a:lnTo>
                  <a:pt x="603" y="2183"/>
                </a:lnTo>
                <a:lnTo>
                  <a:pt x="601" y="2271"/>
                </a:lnTo>
                <a:lnTo>
                  <a:pt x="599" y="2353"/>
                </a:lnTo>
                <a:lnTo>
                  <a:pt x="599" y="235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6" name="îşļîďe"/>
          <p:cNvSpPr>
            <a:spLocks/>
          </p:cNvSpPr>
          <p:nvPr/>
        </p:nvSpPr>
        <p:spPr bwMode="auto">
          <a:xfrm>
            <a:off x="9376447" y="3103412"/>
            <a:ext cx="157507" cy="220272"/>
          </a:xfrm>
          <a:custGeom>
            <a:avLst/>
            <a:gdLst>
              <a:gd name="T0" fmla="*/ 6 w 265"/>
              <a:gd name="T1" fmla="*/ 67 h 371"/>
              <a:gd name="T2" fmla="*/ 6 w 265"/>
              <a:gd name="T3" fmla="*/ 71 h 371"/>
              <a:gd name="T4" fmla="*/ 28 w 265"/>
              <a:gd name="T5" fmla="*/ 194 h 371"/>
              <a:gd name="T6" fmla="*/ 49 w 265"/>
              <a:gd name="T7" fmla="*/ 336 h 371"/>
              <a:gd name="T8" fmla="*/ 52 w 265"/>
              <a:gd name="T9" fmla="*/ 345 h 371"/>
              <a:gd name="T10" fmla="*/ 62 w 265"/>
              <a:gd name="T11" fmla="*/ 358 h 371"/>
              <a:gd name="T12" fmla="*/ 67 w 265"/>
              <a:gd name="T13" fmla="*/ 364 h 371"/>
              <a:gd name="T14" fmla="*/ 90 w 265"/>
              <a:gd name="T15" fmla="*/ 371 h 371"/>
              <a:gd name="T16" fmla="*/ 101 w 265"/>
              <a:gd name="T17" fmla="*/ 370 h 371"/>
              <a:gd name="T18" fmla="*/ 125 w 265"/>
              <a:gd name="T19" fmla="*/ 360 h 371"/>
              <a:gd name="T20" fmla="*/ 168 w 265"/>
              <a:gd name="T21" fmla="*/ 342 h 371"/>
              <a:gd name="T22" fmla="*/ 200 w 265"/>
              <a:gd name="T23" fmla="*/ 321 h 371"/>
              <a:gd name="T24" fmla="*/ 226 w 265"/>
              <a:gd name="T25" fmla="*/ 300 h 371"/>
              <a:gd name="T26" fmla="*/ 243 w 265"/>
              <a:gd name="T27" fmla="*/ 278 h 371"/>
              <a:gd name="T28" fmla="*/ 256 w 265"/>
              <a:gd name="T29" fmla="*/ 258 h 371"/>
              <a:gd name="T30" fmla="*/ 265 w 265"/>
              <a:gd name="T31" fmla="*/ 228 h 371"/>
              <a:gd name="T32" fmla="*/ 265 w 265"/>
              <a:gd name="T33" fmla="*/ 209 h 371"/>
              <a:gd name="T34" fmla="*/ 261 w 265"/>
              <a:gd name="T35" fmla="*/ 170 h 371"/>
              <a:gd name="T36" fmla="*/ 250 w 265"/>
              <a:gd name="T37" fmla="*/ 136 h 371"/>
              <a:gd name="T38" fmla="*/ 231 w 265"/>
              <a:gd name="T39" fmla="*/ 105 h 371"/>
              <a:gd name="T40" fmla="*/ 207 w 265"/>
              <a:gd name="T41" fmla="*/ 77 h 371"/>
              <a:gd name="T42" fmla="*/ 177 w 265"/>
              <a:gd name="T43" fmla="*/ 52 h 371"/>
              <a:gd name="T44" fmla="*/ 140 w 265"/>
              <a:gd name="T45" fmla="*/ 32 h 371"/>
              <a:gd name="T46" fmla="*/ 97 w 265"/>
              <a:gd name="T47" fmla="*/ 15 h 371"/>
              <a:gd name="T48" fmla="*/ 49 w 265"/>
              <a:gd name="T49" fmla="*/ 2 h 371"/>
              <a:gd name="T50" fmla="*/ 39 w 265"/>
              <a:gd name="T51" fmla="*/ 0 h 371"/>
              <a:gd name="T52" fmla="*/ 21 w 265"/>
              <a:gd name="T53" fmla="*/ 6 h 371"/>
              <a:gd name="T54" fmla="*/ 13 w 265"/>
              <a:gd name="T55" fmla="*/ 11 h 371"/>
              <a:gd name="T56" fmla="*/ 2 w 265"/>
              <a:gd name="T57" fmla="*/ 28 h 371"/>
              <a:gd name="T58" fmla="*/ 2 w 265"/>
              <a:gd name="T59" fmla="*/ 47 h 371"/>
              <a:gd name="T60" fmla="*/ 6 w 265"/>
              <a:gd name="T61" fmla="*/ 67 h 371"/>
              <a:gd name="T62" fmla="*/ 121 w 265"/>
              <a:gd name="T63" fmla="*/ 274 h 371"/>
              <a:gd name="T64" fmla="*/ 108 w 265"/>
              <a:gd name="T65" fmla="*/ 183 h 371"/>
              <a:gd name="T66" fmla="*/ 92 w 265"/>
              <a:gd name="T67" fmla="*/ 97 h 371"/>
              <a:gd name="T68" fmla="*/ 133 w 265"/>
              <a:gd name="T69" fmla="*/ 118 h 371"/>
              <a:gd name="T70" fmla="*/ 161 w 265"/>
              <a:gd name="T71" fmla="*/ 144 h 371"/>
              <a:gd name="T72" fmla="*/ 179 w 265"/>
              <a:gd name="T73" fmla="*/ 174 h 371"/>
              <a:gd name="T74" fmla="*/ 185 w 265"/>
              <a:gd name="T75" fmla="*/ 209 h 371"/>
              <a:gd name="T76" fmla="*/ 185 w 265"/>
              <a:gd name="T77" fmla="*/ 220 h 371"/>
              <a:gd name="T78" fmla="*/ 174 w 265"/>
              <a:gd name="T79" fmla="*/ 239 h 371"/>
              <a:gd name="T80" fmla="*/ 157 w 265"/>
              <a:gd name="T81" fmla="*/ 256 h 371"/>
              <a:gd name="T82" fmla="*/ 121 w 265"/>
              <a:gd name="T83" fmla="*/ 274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65" h="371">
                <a:moveTo>
                  <a:pt x="6" y="67"/>
                </a:moveTo>
                <a:lnTo>
                  <a:pt x="6" y="67"/>
                </a:lnTo>
                <a:lnTo>
                  <a:pt x="6" y="71"/>
                </a:lnTo>
                <a:lnTo>
                  <a:pt x="6" y="71"/>
                </a:lnTo>
                <a:lnTo>
                  <a:pt x="17" y="129"/>
                </a:lnTo>
                <a:lnTo>
                  <a:pt x="28" y="194"/>
                </a:lnTo>
                <a:lnTo>
                  <a:pt x="39" y="263"/>
                </a:lnTo>
                <a:lnTo>
                  <a:pt x="49" y="336"/>
                </a:lnTo>
                <a:lnTo>
                  <a:pt x="49" y="336"/>
                </a:lnTo>
                <a:lnTo>
                  <a:pt x="52" y="345"/>
                </a:lnTo>
                <a:lnTo>
                  <a:pt x="56" y="353"/>
                </a:lnTo>
                <a:lnTo>
                  <a:pt x="62" y="358"/>
                </a:lnTo>
                <a:lnTo>
                  <a:pt x="67" y="364"/>
                </a:lnTo>
                <a:lnTo>
                  <a:pt x="67" y="364"/>
                </a:lnTo>
                <a:lnTo>
                  <a:pt x="78" y="370"/>
                </a:lnTo>
                <a:lnTo>
                  <a:pt x="90" y="371"/>
                </a:lnTo>
                <a:lnTo>
                  <a:pt x="90" y="371"/>
                </a:lnTo>
                <a:lnTo>
                  <a:pt x="101" y="370"/>
                </a:lnTo>
                <a:lnTo>
                  <a:pt x="101" y="370"/>
                </a:lnTo>
                <a:lnTo>
                  <a:pt x="125" y="360"/>
                </a:lnTo>
                <a:lnTo>
                  <a:pt x="147" y="351"/>
                </a:lnTo>
                <a:lnTo>
                  <a:pt x="168" y="342"/>
                </a:lnTo>
                <a:lnTo>
                  <a:pt x="185" y="332"/>
                </a:lnTo>
                <a:lnTo>
                  <a:pt x="200" y="321"/>
                </a:lnTo>
                <a:lnTo>
                  <a:pt x="215" y="312"/>
                </a:lnTo>
                <a:lnTo>
                  <a:pt x="226" y="300"/>
                </a:lnTo>
                <a:lnTo>
                  <a:pt x="235" y="289"/>
                </a:lnTo>
                <a:lnTo>
                  <a:pt x="243" y="278"/>
                </a:lnTo>
                <a:lnTo>
                  <a:pt x="250" y="269"/>
                </a:lnTo>
                <a:lnTo>
                  <a:pt x="256" y="258"/>
                </a:lnTo>
                <a:lnTo>
                  <a:pt x="259" y="246"/>
                </a:lnTo>
                <a:lnTo>
                  <a:pt x="265" y="228"/>
                </a:lnTo>
                <a:lnTo>
                  <a:pt x="265" y="209"/>
                </a:lnTo>
                <a:lnTo>
                  <a:pt x="265" y="209"/>
                </a:lnTo>
                <a:lnTo>
                  <a:pt x="263" y="188"/>
                </a:lnTo>
                <a:lnTo>
                  <a:pt x="261" y="170"/>
                </a:lnTo>
                <a:lnTo>
                  <a:pt x="256" y="153"/>
                </a:lnTo>
                <a:lnTo>
                  <a:pt x="250" y="136"/>
                </a:lnTo>
                <a:lnTo>
                  <a:pt x="243" y="119"/>
                </a:lnTo>
                <a:lnTo>
                  <a:pt x="231" y="105"/>
                </a:lnTo>
                <a:lnTo>
                  <a:pt x="220" y="90"/>
                </a:lnTo>
                <a:lnTo>
                  <a:pt x="207" y="77"/>
                </a:lnTo>
                <a:lnTo>
                  <a:pt x="194" y="63"/>
                </a:lnTo>
                <a:lnTo>
                  <a:pt x="177" y="52"/>
                </a:lnTo>
                <a:lnTo>
                  <a:pt x="159" y="41"/>
                </a:lnTo>
                <a:lnTo>
                  <a:pt x="140" y="32"/>
                </a:lnTo>
                <a:lnTo>
                  <a:pt x="119" y="22"/>
                </a:lnTo>
                <a:lnTo>
                  <a:pt x="97" y="15"/>
                </a:lnTo>
                <a:lnTo>
                  <a:pt x="75" y="7"/>
                </a:lnTo>
                <a:lnTo>
                  <a:pt x="49" y="2"/>
                </a:lnTo>
                <a:lnTo>
                  <a:pt x="49" y="2"/>
                </a:lnTo>
                <a:lnTo>
                  <a:pt x="39" y="0"/>
                </a:lnTo>
                <a:lnTo>
                  <a:pt x="30" y="2"/>
                </a:lnTo>
                <a:lnTo>
                  <a:pt x="21" y="6"/>
                </a:lnTo>
                <a:lnTo>
                  <a:pt x="13" y="11"/>
                </a:lnTo>
                <a:lnTo>
                  <a:pt x="13" y="11"/>
                </a:lnTo>
                <a:lnTo>
                  <a:pt x="6" y="19"/>
                </a:lnTo>
                <a:lnTo>
                  <a:pt x="2" y="28"/>
                </a:lnTo>
                <a:lnTo>
                  <a:pt x="0" y="37"/>
                </a:lnTo>
                <a:lnTo>
                  <a:pt x="2" y="47"/>
                </a:lnTo>
                <a:lnTo>
                  <a:pt x="2" y="47"/>
                </a:lnTo>
                <a:lnTo>
                  <a:pt x="6" y="67"/>
                </a:lnTo>
                <a:lnTo>
                  <a:pt x="6" y="67"/>
                </a:lnTo>
                <a:close/>
                <a:moveTo>
                  <a:pt x="121" y="274"/>
                </a:moveTo>
                <a:lnTo>
                  <a:pt x="121" y="274"/>
                </a:lnTo>
                <a:lnTo>
                  <a:pt x="108" y="183"/>
                </a:lnTo>
                <a:lnTo>
                  <a:pt x="92" y="97"/>
                </a:lnTo>
                <a:lnTo>
                  <a:pt x="92" y="97"/>
                </a:lnTo>
                <a:lnTo>
                  <a:pt x="114" y="106"/>
                </a:lnTo>
                <a:lnTo>
                  <a:pt x="133" y="118"/>
                </a:lnTo>
                <a:lnTo>
                  <a:pt x="147" y="131"/>
                </a:lnTo>
                <a:lnTo>
                  <a:pt x="161" y="144"/>
                </a:lnTo>
                <a:lnTo>
                  <a:pt x="172" y="159"/>
                </a:lnTo>
                <a:lnTo>
                  <a:pt x="179" y="174"/>
                </a:lnTo>
                <a:lnTo>
                  <a:pt x="183" y="190"/>
                </a:lnTo>
                <a:lnTo>
                  <a:pt x="185" y="209"/>
                </a:lnTo>
                <a:lnTo>
                  <a:pt x="185" y="209"/>
                </a:lnTo>
                <a:lnTo>
                  <a:pt x="185" y="220"/>
                </a:lnTo>
                <a:lnTo>
                  <a:pt x="181" y="230"/>
                </a:lnTo>
                <a:lnTo>
                  <a:pt x="174" y="239"/>
                </a:lnTo>
                <a:lnTo>
                  <a:pt x="166" y="246"/>
                </a:lnTo>
                <a:lnTo>
                  <a:pt x="157" y="256"/>
                </a:lnTo>
                <a:lnTo>
                  <a:pt x="146" y="263"/>
                </a:lnTo>
                <a:lnTo>
                  <a:pt x="121" y="274"/>
                </a:lnTo>
                <a:lnTo>
                  <a:pt x="121" y="27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7" name="íslîḍe"/>
          <p:cNvSpPr>
            <a:spLocks/>
          </p:cNvSpPr>
          <p:nvPr/>
        </p:nvSpPr>
        <p:spPr bwMode="auto">
          <a:xfrm>
            <a:off x="9083935" y="3111702"/>
            <a:ext cx="119610" cy="201324"/>
          </a:xfrm>
          <a:custGeom>
            <a:avLst/>
            <a:gdLst>
              <a:gd name="T0" fmla="*/ 147 w 201"/>
              <a:gd name="T1" fmla="*/ 4 h 340"/>
              <a:gd name="T2" fmla="*/ 84 w 201"/>
              <a:gd name="T3" fmla="*/ 35 h 340"/>
              <a:gd name="T4" fmla="*/ 59 w 201"/>
              <a:gd name="T5" fmla="*/ 56 h 340"/>
              <a:gd name="T6" fmla="*/ 39 w 201"/>
              <a:gd name="T7" fmla="*/ 78 h 340"/>
              <a:gd name="T8" fmla="*/ 22 w 201"/>
              <a:gd name="T9" fmla="*/ 104 h 340"/>
              <a:gd name="T10" fmla="*/ 11 w 201"/>
              <a:gd name="T11" fmla="*/ 131 h 340"/>
              <a:gd name="T12" fmla="*/ 1 w 201"/>
              <a:gd name="T13" fmla="*/ 160 h 340"/>
              <a:gd name="T14" fmla="*/ 0 w 201"/>
              <a:gd name="T15" fmla="*/ 192 h 340"/>
              <a:gd name="T16" fmla="*/ 0 w 201"/>
              <a:gd name="T17" fmla="*/ 209 h 340"/>
              <a:gd name="T18" fmla="*/ 7 w 201"/>
              <a:gd name="T19" fmla="*/ 243 h 340"/>
              <a:gd name="T20" fmla="*/ 29 w 201"/>
              <a:gd name="T21" fmla="*/ 280 h 340"/>
              <a:gd name="T22" fmla="*/ 71 w 201"/>
              <a:gd name="T23" fmla="*/ 317 h 340"/>
              <a:gd name="T24" fmla="*/ 98 w 201"/>
              <a:gd name="T25" fmla="*/ 334 h 340"/>
              <a:gd name="T26" fmla="*/ 117 w 201"/>
              <a:gd name="T27" fmla="*/ 340 h 340"/>
              <a:gd name="T28" fmla="*/ 126 w 201"/>
              <a:gd name="T29" fmla="*/ 338 h 340"/>
              <a:gd name="T30" fmla="*/ 136 w 201"/>
              <a:gd name="T31" fmla="*/ 334 h 340"/>
              <a:gd name="T32" fmla="*/ 151 w 201"/>
              <a:gd name="T33" fmla="*/ 321 h 340"/>
              <a:gd name="T34" fmla="*/ 156 w 201"/>
              <a:gd name="T35" fmla="*/ 304 h 340"/>
              <a:gd name="T36" fmla="*/ 166 w 201"/>
              <a:gd name="T37" fmla="*/ 233 h 340"/>
              <a:gd name="T38" fmla="*/ 186 w 201"/>
              <a:gd name="T39" fmla="*/ 106 h 340"/>
              <a:gd name="T40" fmla="*/ 199 w 201"/>
              <a:gd name="T41" fmla="*/ 50 h 340"/>
              <a:gd name="T42" fmla="*/ 199 w 201"/>
              <a:gd name="T43" fmla="*/ 28 h 340"/>
              <a:gd name="T44" fmla="*/ 188 w 201"/>
              <a:gd name="T45" fmla="*/ 11 h 340"/>
              <a:gd name="T46" fmla="*/ 179 w 201"/>
              <a:gd name="T47" fmla="*/ 4 h 340"/>
              <a:gd name="T48" fmla="*/ 158 w 201"/>
              <a:gd name="T49" fmla="*/ 0 h 340"/>
              <a:gd name="T50" fmla="*/ 147 w 201"/>
              <a:gd name="T51" fmla="*/ 4 h 340"/>
              <a:gd name="T52" fmla="*/ 87 w 201"/>
              <a:gd name="T53" fmla="*/ 222 h 340"/>
              <a:gd name="T54" fmla="*/ 78 w 201"/>
              <a:gd name="T55" fmla="*/ 196 h 340"/>
              <a:gd name="T56" fmla="*/ 80 w 201"/>
              <a:gd name="T57" fmla="*/ 177 h 340"/>
              <a:gd name="T58" fmla="*/ 91 w 201"/>
              <a:gd name="T59" fmla="*/ 144 h 340"/>
              <a:gd name="T60" fmla="*/ 102 w 201"/>
              <a:gd name="T61" fmla="*/ 129 h 340"/>
              <a:gd name="T62" fmla="*/ 87 w 201"/>
              <a:gd name="T63" fmla="*/ 222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01" h="340">
                <a:moveTo>
                  <a:pt x="147" y="4"/>
                </a:moveTo>
                <a:lnTo>
                  <a:pt x="147" y="4"/>
                </a:lnTo>
                <a:lnTo>
                  <a:pt x="113" y="19"/>
                </a:lnTo>
                <a:lnTo>
                  <a:pt x="84" y="35"/>
                </a:lnTo>
                <a:lnTo>
                  <a:pt x="71" y="47"/>
                </a:lnTo>
                <a:lnTo>
                  <a:pt x="59" y="56"/>
                </a:lnTo>
                <a:lnTo>
                  <a:pt x="48" y="67"/>
                </a:lnTo>
                <a:lnTo>
                  <a:pt x="39" y="78"/>
                </a:lnTo>
                <a:lnTo>
                  <a:pt x="29" y="91"/>
                </a:lnTo>
                <a:lnTo>
                  <a:pt x="22" y="104"/>
                </a:lnTo>
                <a:lnTo>
                  <a:pt x="15" y="118"/>
                </a:lnTo>
                <a:lnTo>
                  <a:pt x="11" y="131"/>
                </a:lnTo>
                <a:lnTo>
                  <a:pt x="5" y="145"/>
                </a:lnTo>
                <a:lnTo>
                  <a:pt x="1" y="160"/>
                </a:lnTo>
                <a:lnTo>
                  <a:pt x="0" y="177"/>
                </a:lnTo>
                <a:lnTo>
                  <a:pt x="0" y="192"/>
                </a:lnTo>
                <a:lnTo>
                  <a:pt x="0" y="192"/>
                </a:lnTo>
                <a:lnTo>
                  <a:pt x="0" y="209"/>
                </a:lnTo>
                <a:lnTo>
                  <a:pt x="1" y="226"/>
                </a:lnTo>
                <a:lnTo>
                  <a:pt x="7" y="243"/>
                </a:lnTo>
                <a:lnTo>
                  <a:pt x="16" y="261"/>
                </a:lnTo>
                <a:lnTo>
                  <a:pt x="29" y="280"/>
                </a:lnTo>
                <a:lnTo>
                  <a:pt x="48" y="299"/>
                </a:lnTo>
                <a:lnTo>
                  <a:pt x="71" y="317"/>
                </a:lnTo>
                <a:lnTo>
                  <a:pt x="98" y="334"/>
                </a:lnTo>
                <a:lnTo>
                  <a:pt x="98" y="334"/>
                </a:lnTo>
                <a:lnTo>
                  <a:pt x="108" y="338"/>
                </a:lnTo>
                <a:lnTo>
                  <a:pt x="117" y="340"/>
                </a:lnTo>
                <a:lnTo>
                  <a:pt x="117" y="340"/>
                </a:lnTo>
                <a:lnTo>
                  <a:pt x="126" y="338"/>
                </a:lnTo>
                <a:lnTo>
                  <a:pt x="136" y="334"/>
                </a:lnTo>
                <a:lnTo>
                  <a:pt x="136" y="334"/>
                </a:lnTo>
                <a:lnTo>
                  <a:pt x="145" y="328"/>
                </a:lnTo>
                <a:lnTo>
                  <a:pt x="151" y="321"/>
                </a:lnTo>
                <a:lnTo>
                  <a:pt x="154" y="313"/>
                </a:lnTo>
                <a:lnTo>
                  <a:pt x="156" y="304"/>
                </a:lnTo>
                <a:lnTo>
                  <a:pt x="156" y="304"/>
                </a:lnTo>
                <a:lnTo>
                  <a:pt x="166" y="233"/>
                </a:lnTo>
                <a:lnTo>
                  <a:pt x="175" y="168"/>
                </a:lnTo>
                <a:lnTo>
                  <a:pt x="186" y="106"/>
                </a:lnTo>
                <a:lnTo>
                  <a:pt x="199" y="50"/>
                </a:lnTo>
                <a:lnTo>
                  <a:pt x="199" y="50"/>
                </a:lnTo>
                <a:lnTo>
                  <a:pt x="201" y="39"/>
                </a:lnTo>
                <a:lnTo>
                  <a:pt x="199" y="28"/>
                </a:lnTo>
                <a:lnTo>
                  <a:pt x="196" y="19"/>
                </a:lnTo>
                <a:lnTo>
                  <a:pt x="188" y="11"/>
                </a:lnTo>
                <a:lnTo>
                  <a:pt x="188" y="11"/>
                </a:lnTo>
                <a:lnTo>
                  <a:pt x="179" y="4"/>
                </a:lnTo>
                <a:lnTo>
                  <a:pt x="168" y="2"/>
                </a:lnTo>
                <a:lnTo>
                  <a:pt x="158" y="0"/>
                </a:lnTo>
                <a:lnTo>
                  <a:pt x="147" y="4"/>
                </a:lnTo>
                <a:lnTo>
                  <a:pt x="147" y="4"/>
                </a:lnTo>
                <a:close/>
                <a:moveTo>
                  <a:pt x="87" y="222"/>
                </a:moveTo>
                <a:lnTo>
                  <a:pt x="87" y="222"/>
                </a:lnTo>
                <a:lnTo>
                  <a:pt x="80" y="209"/>
                </a:lnTo>
                <a:lnTo>
                  <a:pt x="78" y="196"/>
                </a:lnTo>
                <a:lnTo>
                  <a:pt x="78" y="196"/>
                </a:lnTo>
                <a:lnTo>
                  <a:pt x="80" y="177"/>
                </a:lnTo>
                <a:lnTo>
                  <a:pt x="85" y="159"/>
                </a:lnTo>
                <a:lnTo>
                  <a:pt x="91" y="144"/>
                </a:lnTo>
                <a:lnTo>
                  <a:pt x="102" y="129"/>
                </a:lnTo>
                <a:lnTo>
                  <a:pt x="102" y="129"/>
                </a:lnTo>
                <a:lnTo>
                  <a:pt x="93" y="175"/>
                </a:lnTo>
                <a:lnTo>
                  <a:pt x="87" y="222"/>
                </a:lnTo>
                <a:lnTo>
                  <a:pt x="87" y="22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8" name="iŝlïḓé"/>
          <p:cNvSpPr>
            <a:spLocks/>
          </p:cNvSpPr>
          <p:nvPr/>
        </p:nvSpPr>
        <p:spPr bwMode="auto">
          <a:xfrm>
            <a:off x="9067355" y="2687738"/>
            <a:ext cx="71056" cy="113689"/>
          </a:xfrm>
          <a:custGeom>
            <a:avLst/>
            <a:gdLst>
              <a:gd name="T0" fmla="*/ 52 w 119"/>
              <a:gd name="T1" fmla="*/ 193 h 193"/>
              <a:gd name="T2" fmla="*/ 52 w 119"/>
              <a:gd name="T3" fmla="*/ 193 h 193"/>
              <a:gd name="T4" fmla="*/ 65 w 119"/>
              <a:gd name="T5" fmla="*/ 193 h 193"/>
              <a:gd name="T6" fmla="*/ 76 w 119"/>
              <a:gd name="T7" fmla="*/ 189 h 193"/>
              <a:gd name="T8" fmla="*/ 85 w 119"/>
              <a:gd name="T9" fmla="*/ 185 h 193"/>
              <a:gd name="T10" fmla="*/ 95 w 119"/>
              <a:gd name="T11" fmla="*/ 178 h 193"/>
              <a:gd name="T12" fmla="*/ 102 w 119"/>
              <a:gd name="T13" fmla="*/ 170 h 193"/>
              <a:gd name="T14" fmla="*/ 108 w 119"/>
              <a:gd name="T15" fmla="*/ 161 h 193"/>
              <a:gd name="T16" fmla="*/ 112 w 119"/>
              <a:gd name="T17" fmla="*/ 150 h 193"/>
              <a:gd name="T18" fmla="*/ 115 w 119"/>
              <a:gd name="T19" fmla="*/ 137 h 193"/>
              <a:gd name="T20" fmla="*/ 119 w 119"/>
              <a:gd name="T21" fmla="*/ 64 h 193"/>
              <a:gd name="T22" fmla="*/ 119 w 119"/>
              <a:gd name="T23" fmla="*/ 64 h 193"/>
              <a:gd name="T24" fmla="*/ 119 w 119"/>
              <a:gd name="T25" fmla="*/ 53 h 193"/>
              <a:gd name="T26" fmla="*/ 117 w 119"/>
              <a:gd name="T27" fmla="*/ 40 h 193"/>
              <a:gd name="T28" fmla="*/ 113 w 119"/>
              <a:gd name="T29" fmla="*/ 30 h 193"/>
              <a:gd name="T30" fmla="*/ 106 w 119"/>
              <a:gd name="T31" fmla="*/ 21 h 193"/>
              <a:gd name="T32" fmla="*/ 99 w 119"/>
              <a:gd name="T33" fmla="*/ 13 h 193"/>
              <a:gd name="T34" fmla="*/ 89 w 119"/>
              <a:gd name="T35" fmla="*/ 6 h 193"/>
              <a:gd name="T36" fmla="*/ 78 w 119"/>
              <a:gd name="T37" fmla="*/ 2 h 193"/>
              <a:gd name="T38" fmla="*/ 67 w 119"/>
              <a:gd name="T39" fmla="*/ 0 h 193"/>
              <a:gd name="T40" fmla="*/ 67 w 119"/>
              <a:gd name="T41" fmla="*/ 0 h 193"/>
              <a:gd name="T42" fmla="*/ 56 w 119"/>
              <a:gd name="T43" fmla="*/ 0 h 193"/>
              <a:gd name="T44" fmla="*/ 44 w 119"/>
              <a:gd name="T45" fmla="*/ 2 h 193"/>
              <a:gd name="T46" fmla="*/ 33 w 119"/>
              <a:gd name="T47" fmla="*/ 8 h 193"/>
              <a:gd name="T48" fmla="*/ 24 w 119"/>
              <a:gd name="T49" fmla="*/ 13 h 193"/>
              <a:gd name="T50" fmla="*/ 16 w 119"/>
              <a:gd name="T51" fmla="*/ 23 h 193"/>
              <a:gd name="T52" fmla="*/ 11 w 119"/>
              <a:gd name="T53" fmla="*/ 32 h 193"/>
              <a:gd name="T54" fmla="*/ 7 w 119"/>
              <a:gd name="T55" fmla="*/ 43 h 193"/>
              <a:gd name="T56" fmla="*/ 5 w 119"/>
              <a:gd name="T57" fmla="*/ 54 h 193"/>
              <a:gd name="T58" fmla="*/ 0 w 119"/>
              <a:gd name="T59" fmla="*/ 129 h 193"/>
              <a:gd name="T60" fmla="*/ 0 w 119"/>
              <a:gd name="T61" fmla="*/ 129 h 193"/>
              <a:gd name="T62" fmla="*/ 0 w 119"/>
              <a:gd name="T63" fmla="*/ 140 h 193"/>
              <a:gd name="T64" fmla="*/ 1 w 119"/>
              <a:gd name="T65" fmla="*/ 151 h 193"/>
              <a:gd name="T66" fmla="*/ 7 w 119"/>
              <a:gd name="T67" fmla="*/ 163 h 193"/>
              <a:gd name="T68" fmla="*/ 13 w 119"/>
              <a:gd name="T69" fmla="*/ 172 h 193"/>
              <a:gd name="T70" fmla="*/ 20 w 119"/>
              <a:gd name="T71" fmla="*/ 179 h 193"/>
              <a:gd name="T72" fmla="*/ 29 w 119"/>
              <a:gd name="T73" fmla="*/ 187 h 193"/>
              <a:gd name="T74" fmla="*/ 41 w 119"/>
              <a:gd name="T75" fmla="*/ 191 h 193"/>
              <a:gd name="T76" fmla="*/ 52 w 119"/>
              <a:gd name="T77" fmla="*/ 193 h 193"/>
              <a:gd name="T78" fmla="*/ 52 w 119"/>
              <a:gd name="T79" fmla="*/ 193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19" h="193">
                <a:moveTo>
                  <a:pt x="52" y="193"/>
                </a:moveTo>
                <a:lnTo>
                  <a:pt x="52" y="193"/>
                </a:lnTo>
                <a:lnTo>
                  <a:pt x="65" y="193"/>
                </a:lnTo>
                <a:lnTo>
                  <a:pt x="76" y="189"/>
                </a:lnTo>
                <a:lnTo>
                  <a:pt x="85" y="185"/>
                </a:lnTo>
                <a:lnTo>
                  <a:pt x="95" y="178"/>
                </a:lnTo>
                <a:lnTo>
                  <a:pt x="102" y="170"/>
                </a:lnTo>
                <a:lnTo>
                  <a:pt x="108" y="161"/>
                </a:lnTo>
                <a:lnTo>
                  <a:pt x="112" y="150"/>
                </a:lnTo>
                <a:lnTo>
                  <a:pt x="115" y="137"/>
                </a:lnTo>
                <a:lnTo>
                  <a:pt x="119" y="64"/>
                </a:lnTo>
                <a:lnTo>
                  <a:pt x="119" y="64"/>
                </a:lnTo>
                <a:lnTo>
                  <a:pt x="119" y="53"/>
                </a:lnTo>
                <a:lnTo>
                  <a:pt x="117" y="40"/>
                </a:lnTo>
                <a:lnTo>
                  <a:pt x="113" y="30"/>
                </a:lnTo>
                <a:lnTo>
                  <a:pt x="106" y="21"/>
                </a:lnTo>
                <a:lnTo>
                  <a:pt x="99" y="13"/>
                </a:lnTo>
                <a:lnTo>
                  <a:pt x="89" y="6"/>
                </a:lnTo>
                <a:lnTo>
                  <a:pt x="78" y="2"/>
                </a:lnTo>
                <a:lnTo>
                  <a:pt x="67" y="0"/>
                </a:lnTo>
                <a:lnTo>
                  <a:pt x="67" y="0"/>
                </a:lnTo>
                <a:lnTo>
                  <a:pt x="56" y="0"/>
                </a:lnTo>
                <a:lnTo>
                  <a:pt x="44" y="2"/>
                </a:lnTo>
                <a:lnTo>
                  <a:pt x="33" y="8"/>
                </a:lnTo>
                <a:lnTo>
                  <a:pt x="24" y="13"/>
                </a:lnTo>
                <a:lnTo>
                  <a:pt x="16" y="23"/>
                </a:lnTo>
                <a:lnTo>
                  <a:pt x="11" y="32"/>
                </a:lnTo>
                <a:lnTo>
                  <a:pt x="7" y="43"/>
                </a:lnTo>
                <a:lnTo>
                  <a:pt x="5" y="54"/>
                </a:lnTo>
                <a:lnTo>
                  <a:pt x="0" y="129"/>
                </a:lnTo>
                <a:lnTo>
                  <a:pt x="0" y="129"/>
                </a:lnTo>
                <a:lnTo>
                  <a:pt x="0" y="140"/>
                </a:lnTo>
                <a:lnTo>
                  <a:pt x="1" y="151"/>
                </a:lnTo>
                <a:lnTo>
                  <a:pt x="7" y="163"/>
                </a:lnTo>
                <a:lnTo>
                  <a:pt x="13" y="172"/>
                </a:lnTo>
                <a:lnTo>
                  <a:pt x="20" y="179"/>
                </a:lnTo>
                <a:lnTo>
                  <a:pt x="29" y="187"/>
                </a:lnTo>
                <a:lnTo>
                  <a:pt x="41" y="191"/>
                </a:lnTo>
                <a:lnTo>
                  <a:pt x="52" y="193"/>
                </a:lnTo>
                <a:lnTo>
                  <a:pt x="52" y="19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9" name="îṩ1îdè"/>
          <p:cNvSpPr>
            <a:spLocks/>
          </p:cNvSpPr>
          <p:nvPr/>
        </p:nvSpPr>
        <p:spPr bwMode="auto">
          <a:xfrm>
            <a:off x="9377631" y="2687738"/>
            <a:ext cx="72240" cy="113689"/>
          </a:xfrm>
          <a:custGeom>
            <a:avLst/>
            <a:gdLst>
              <a:gd name="T0" fmla="*/ 67 w 121"/>
              <a:gd name="T1" fmla="*/ 193 h 193"/>
              <a:gd name="T2" fmla="*/ 67 w 121"/>
              <a:gd name="T3" fmla="*/ 193 h 193"/>
              <a:gd name="T4" fmla="*/ 80 w 121"/>
              <a:gd name="T5" fmla="*/ 191 h 193"/>
              <a:gd name="T6" fmla="*/ 90 w 121"/>
              <a:gd name="T7" fmla="*/ 187 h 193"/>
              <a:gd name="T8" fmla="*/ 99 w 121"/>
              <a:gd name="T9" fmla="*/ 179 h 193"/>
              <a:gd name="T10" fmla="*/ 108 w 121"/>
              <a:gd name="T11" fmla="*/ 172 h 193"/>
              <a:gd name="T12" fmla="*/ 114 w 121"/>
              <a:gd name="T13" fmla="*/ 163 h 193"/>
              <a:gd name="T14" fmla="*/ 117 w 121"/>
              <a:gd name="T15" fmla="*/ 151 h 193"/>
              <a:gd name="T16" fmla="*/ 121 w 121"/>
              <a:gd name="T17" fmla="*/ 140 h 193"/>
              <a:gd name="T18" fmla="*/ 121 w 121"/>
              <a:gd name="T19" fmla="*/ 129 h 193"/>
              <a:gd name="T20" fmla="*/ 116 w 121"/>
              <a:gd name="T21" fmla="*/ 54 h 193"/>
              <a:gd name="T22" fmla="*/ 116 w 121"/>
              <a:gd name="T23" fmla="*/ 54 h 193"/>
              <a:gd name="T24" fmla="*/ 114 w 121"/>
              <a:gd name="T25" fmla="*/ 43 h 193"/>
              <a:gd name="T26" fmla="*/ 108 w 121"/>
              <a:gd name="T27" fmla="*/ 32 h 193"/>
              <a:gd name="T28" fmla="*/ 103 w 121"/>
              <a:gd name="T29" fmla="*/ 23 h 193"/>
              <a:gd name="T30" fmla="*/ 95 w 121"/>
              <a:gd name="T31" fmla="*/ 13 h 193"/>
              <a:gd name="T32" fmla="*/ 86 w 121"/>
              <a:gd name="T33" fmla="*/ 8 h 193"/>
              <a:gd name="T34" fmla="*/ 76 w 121"/>
              <a:gd name="T35" fmla="*/ 2 h 193"/>
              <a:gd name="T36" fmla="*/ 65 w 121"/>
              <a:gd name="T37" fmla="*/ 0 h 193"/>
              <a:gd name="T38" fmla="*/ 52 w 121"/>
              <a:gd name="T39" fmla="*/ 0 h 193"/>
              <a:gd name="T40" fmla="*/ 52 w 121"/>
              <a:gd name="T41" fmla="*/ 0 h 193"/>
              <a:gd name="T42" fmla="*/ 41 w 121"/>
              <a:gd name="T43" fmla="*/ 2 h 193"/>
              <a:gd name="T44" fmla="*/ 30 w 121"/>
              <a:gd name="T45" fmla="*/ 6 h 193"/>
              <a:gd name="T46" fmla="*/ 20 w 121"/>
              <a:gd name="T47" fmla="*/ 13 h 193"/>
              <a:gd name="T48" fmla="*/ 13 w 121"/>
              <a:gd name="T49" fmla="*/ 21 h 193"/>
              <a:gd name="T50" fmla="*/ 7 w 121"/>
              <a:gd name="T51" fmla="*/ 30 h 193"/>
              <a:gd name="T52" fmla="*/ 4 w 121"/>
              <a:gd name="T53" fmla="*/ 40 h 193"/>
              <a:gd name="T54" fmla="*/ 0 w 121"/>
              <a:gd name="T55" fmla="*/ 53 h 193"/>
              <a:gd name="T56" fmla="*/ 0 w 121"/>
              <a:gd name="T57" fmla="*/ 64 h 193"/>
              <a:gd name="T58" fmla="*/ 6 w 121"/>
              <a:gd name="T59" fmla="*/ 137 h 193"/>
              <a:gd name="T60" fmla="*/ 6 w 121"/>
              <a:gd name="T61" fmla="*/ 137 h 193"/>
              <a:gd name="T62" fmla="*/ 7 w 121"/>
              <a:gd name="T63" fmla="*/ 150 h 193"/>
              <a:gd name="T64" fmla="*/ 11 w 121"/>
              <a:gd name="T65" fmla="*/ 161 h 193"/>
              <a:gd name="T66" fmla="*/ 17 w 121"/>
              <a:gd name="T67" fmla="*/ 170 h 193"/>
              <a:gd name="T68" fmla="*/ 26 w 121"/>
              <a:gd name="T69" fmla="*/ 178 h 193"/>
              <a:gd name="T70" fmla="*/ 34 w 121"/>
              <a:gd name="T71" fmla="*/ 185 h 193"/>
              <a:gd name="T72" fmla="*/ 45 w 121"/>
              <a:gd name="T73" fmla="*/ 189 h 193"/>
              <a:gd name="T74" fmla="*/ 56 w 121"/>
              <a:gd name="T75" fmla="*/ 193 h 193"/>
              <a:gd name="T76" fmla="*/ 67 w 121"/>
              <a:gd name="T77" fmla="*/ 193 h 193"/>
              <a:gd name="T78" fmla="*/ 67 w 121"/>
              <a:gd name="T79" fmla="*/ 193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21" h="193">
                <a:moveTo>
                  <a:pt x="67" y="193"/>
                </a:moveTo>
                <a:lnTo>
                  <a:pt x="67" y="193"/>
                </a:lnTo>
                <a:lnTo>
                  <a:pt x="80" y="191"/>
                </a:lnTo>
                <a:lnTo>
                  <a:pt x="90" y="187"/>
                </a:lnTo>
                <a:lnTo>
                  <a:pt x="99" y="179"/>
                </a:lnTo>
                <a:lnTo>
                  <a:pt x="108" y="172"/>
                </a:lnTo>
                <a:lnTo>
                  <a:pt x="114" y="163"/>
                </a:lnTo>
                <a:lnTo>
                  <a:pt x="117" y="151"/>
                </a:lnTo>
                <a:lnTo>
                  <a:pt x="121" y="140"/>
                </a:lnTo>
                <a:lnTo>
                  <a:pt x="121" y="129"/>
                </a:lnTo>
                <a:lnTo>
                  <a:pt x="116" y="54"/>
                </a:lnTo>
                <a:lnTo>
                  <a:pt x="116" y="54"/>
                </a:lnTo>
                <a:lnTo>
                  <a:pt x="114" y="43"/>
                </a:lnTo>
                <a:lnTo>
                  <a:pt x="108" y="32"/>
                </a:lnTo>
                <a:lnTo>
                  <a:pt x="103" y="23"/>
                </a:lnTo>
                <a:lnTo>
                  <a:pt x="95" y="13"/>
                </a:lnTo>
                <a:lnTo>
                  <a:pt x="86" y="8"/>
                </a:lnTo>
                <a:lnTo>
                  <a:pt x="76" y="2"/>
                </a:lnTo>
                <a:lnTo>
                  <a:pt x="65" y="0"/>
                </a:lnTo>
                <a:lnTo>
                  <a:pt x="52" y="0"/>
                </a:lnTo>
                <a:lnTo>
                  <a:pt x="52" y="0"/>
                </a:lnTo>
                <a:lnTo>
                  <a:pt x="41" y="2"/>
                </a:lnTo>
                <a:lnTo>
                  <a:pt x="30" y="6"/>
                </a:lnTo>
                <a:lnTo>
                  <a:pt x="20" y="13"/>
                </a:lnTo>
                <a:lnTo>
                  <a:pt x="13" y="21"/>
                </a:lnTo>
                <a:lnTo>
                  <a:pt x="7" y="30"/>
                </a:lnTo>
                <a:lnTo>
                  <a:pt x="4" y="40"/>
                </a:lnTo>
                <a:lnTo>
                  <a:pt x="0" y="53"/>
                </a:lnTo>
                <a:lnTo>
                  <a:pt x="0" y="64"/>
                </a:lnTo>
                <a:lnTo>
                  <a:pt x="6" y="137"/>
                </a:lnTo>
                <a:lnTo>
                  <a:pt x="6" y="137"/>
                </a:lnTo>
                <a:lnTo>
                  <a:pt x="7" y="150"/>
                </a:lnTo>
                <a:lnTo>
                  <a:pt x="11" y="161"/>
                </a:lnTo>
                <a:lnTo>
                  <a:pt x="17" y="170"/>
                </a:lnTo>
                <a:lnTo>
                  <a:pt x="26" y="178"/>
                </a:lnTo>
                <a:lnTo>
                  <a:pt x="34" y="185"/>
                </a:lnTo>
                <a:lnTo>
                  <a:pt x="45" y="189"/>
                </a:lnTo>
                <a:lnTo>
                  <a:pt x="56" y="193"/>
                </a:lnTo>
                <a:lnTo>
                  <a:pt x="67" y="193"/>
                </a:lnTo>
                <a:lnTo>
                  <a:pt x="67" y="19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" name="ïṣļïḓè"/>
          <p:cNvSpPr>
            <a:spLocks/>
          </p:cNvSpPr>
          <p:nvPr/>
        </p:nvSpPr>
        <p:spPr bwMode="auto">
          <a:xfrm>
            <a:off x="9023943" y="2334972"/>
            <a:ext cx="526451" cy="269075"/>
          </a:xfrm>
          <a:custGeom>
            <a:avLst/>
            <a:gdLst>
              <a:gd name="T0" fmla="*/ 405 w 810"/>
              <a:gd name="T1" fmla="*/ 180 h 412"/>
              <a:gd name="T2" fmla="*/ 0 w 810"/>
              <a:gd name="T3" fmla="*/ 0 h 412"/>
              <a:gd name="T4" fmla="*/ 0 w 810"/>
              <a:gd name="T5" fmla="*/ 272 h 412"/>
              <a:gd name="T6" fmla="*/ 0 w 810"/>
              <a:gd name="T7" fmla="*/ 272 h 412"/>
              <a:gd name="T8" fmla="*/ 7 w 810"/>
              <a:gd name="T9" fmla="*/ 278 h 412"/>
              <a:gd name="T10" fmla="*/ 29 w 810"/>
              <a:gd name="T11" fmla="*/ 294 h 412"/>
              <a:gd name="T12" fmla="*/ 45 w 810"/>
              <a:gd name="T13" fmla="*/ 304 h 412"/>
              <a:gd name="T14" fmla="*/ 65 w 810"/>
              <a:gd name="T15" fmla="*/ 316 h 412"/>
              <a:gd name="T16" fmla="*/ 87 w 810"/>
              <a:gd name="T17" fmla="*/ 329 h 412"/>
              <a:gd name="T18" fmla="*/ 112 w 810"/>
              <a:gd name="T19" fmla="*/ 343 h 412"/>
              <a:gd name="T20" fmla="*/ 140 w 810"/>
              <a:gd name="T21" fmla="*/ 355 h 412"/>
              <a:gd name="T22" fmla="*/ 171 w 810"/>
              <a:gd name="T23" fmla="*/ 368 h 412"/>
              <a:gd name="T24" fmla="*/ 204 w 810"/>
              <a:gd name="T25" fmla="*/ 380 h 412"/>
              <a:gd name="T26" fmla="*/ 239 w 810"/>
              <a:gd name="T27" fmla="*/ 390 h 412"/>
              <a:gd name="T28" fmla="*/ 278 w 810"/>
              <a:gd name="T29" fmla="*/ 399 h 412"/>
              <a:gd name="T30" fmla="*/ 318 w 810"/>
              <a:gd name="T31" fmla="*/ 406 h 412"/>
              <a:gd name="T32" fmla="*/ 339 w 810"/>
              <a:gd name="T33" fmla="*/ 409 h 412"/>
              <a:gd name="T34" fmla="*/ 361 w 810"/>
              <a:gd name="T35" fmla="*/ 410 h 412"/>
              <a:gd name="T36" fmla="*/ 383 w 810"/>
              <a:gd name="T37" fmla="*/ 411 h 412"/>
              <a:gd name="T38" fmla="*/ 405 w 810"/>
              <a:gd name="T39" fmla="*/ 412 h 412"/>
              <a:gd name="T40" fmla="*/ 405 w 810"/>
              <a:gd name="T41" fmla="*/ 412 h 412"/>
              <a:gd name="T42" fmla="*/ 427 w 810"/>
              <a:gd name="T43" fmla="*/ 411 h 412"/>
              <a:gd name="T44" fmla="*/ 449 w 810"/>
              <a:gd name="T45" fmla="*/ 410 h 412"/>
              <a:gd name="T46" fmla="*/ 471 w 810"/>
              <a:gd name="T47" fmla="*/ 409 h 412"/>
              <a:gd name="T48" fmla="*/ 492 w 810"/>
              <a:gd name="T49" fmla="*/ 406 h 412"/>
              <a:gd name="T50" fmla="*/ 531 w 810"/>
              <a:gd name="T51" fmla="*/ 399 h 412"/>
              <a:gd name="T52" fmla="*/ 570 w 810"/>
              <a:gd name="T53" fmla="*/ 390 h 412"/>
              <a:gd name="T54" fmla="*/ 605 w 810"/>
              <a:gd name="T55" fmla="*/ 380 h 412"/>
              <a:gd name="T56" fmla="*/ 639 w 810"/>
              <a:gd name="T57" fmla="*/ 368 h 412"/>
              <a:gd name="T58" fmla="*/ 670 w 810"/>
              <a:gd name="T59" fmla="*/ 355 h 412"/>
              <a:gd name="T60" fmla="*/ 698 w 810"/>
              <a:gd name="T61" fmla="*/ 343 h 412"/>
              <a:gd name="T62" fmla="*/ 724 w 810"/>
              <a:gd name="T63" fmla="*/ 329 h 412"/>
              <a:gd name="T64" fmla="*/ 746 w 810"/>
              <a:gd name="T65" fmla="*/ 316 h 412"/>
              <a:gd name="T66" fmla="*/ 765 w 810"/>
              <a:gd name="T67" fmla="*/ 304 h 412"/>
              <a:gd name="T68" fmla="*/ 782 w 810"/>
              <a:gd name="T69" fmla="*/ 294 h 412"/>
              <a:gd name="T70" fmla="*/ 804 w 810"/>
              <a:gd name="T71" fmla="*/ 278 h 412"/>
              <a:gd name="T72" fmla="*/ 810 w 810"/>
              <a:gd name="T73" fmla="*/ 272 h 412"/>
              <a:gd name="T74" fmla="*/ 810 w 810"/>
              <a:gd name="T75" fmla="*/ 0 h 412"/>
              <a:gd name="T76" fmla="*/ 405 w 810"/>
              <a:gd name="T77" fmla="*/ 180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10" h="412">
                <a:moveTo>
                  <a:pt x="405" y="180"/>
                </a:moveTo>
                <a:lnTo>
                  <a:pt x="0" y="0"/>
                </a:lnTo>
                <a:lnTo>
                  <a:pt x="0" y="272"/>
                </a:lnTo>
                <a:lnTo>
                  <a:pt x="0" y="272"/>
                </a:lnTo>
                <a:lnTo>
                  <a:pt x="7" y="278"/>
                </a:lnTo>
                <a:lnTo>
                  <a:pt x="29" y="294"/>
                </a:lnTo>
                <a:lnTo>
                  <a:pt x="45" y="304"/>
                </a:lnTo>
                <a:lnTo>
                  <a:pt x="65" y="316"/>
                </a:lnTo>
                <a:lnTo>
                  <a:pt x="87" y="329"/>
                </a:lnTo>
                <a:lnTo>
                  <a:pt x="112" y="343"/>
                </a:lnTo>
                <a:lnTo>
                  <a:pt x="140" y="355"/>
                </a:lnTo>
                <a:lnTo>
                  <a:pt x="171" y="368"/>
                </a:lnTo>
                <a:lnTo>
                  <a:pt x="204" y="380"/>
                </a:lnTo>
                <a:lnTo>
                  <a:pt x="239" y="390"/>
                </a:lnTo>
                <a:lnTo>
                  <a:pt x="278" y="399"/>
                </a:lnTo>
                <a:lnTo>
                  <a:pt x="318" y="406"/>
                </a:lnTo>
                <a:lnTo>
                  <a:pt x="339" y="409"/>
                </a:lnTo>
                <a:lnTo>
                  <a:pt x="361" y="410"/>
                </a:lnTo>
                <a:lnTo>
                  <a:pt x="383" y="411"/>
                </a:lnTo>
                <a:lnTo>
                  <a:pt x="405" y="412"/>
                </a:lnTo>
                <a:lnTo>
                  <a:pt x="405" y="412"/>
                </a:lnTo>
                <a:lnTo>
                  <a:pt x="427" y="411"/>
                </a:lnTo>
                <a:lnTo>
                  <a:pt x="449" y="410"/>
                </a:lnTo>
                <a:lnTo>
                  <a:pt x="471" y="409"/>
                </a:lnTo>
                <a:lnTo>
                  <a:pt x="492" y="406"/>
                </a:lnTo>
                <a:lnTo>
                  <a:pt x="531" y="399"/>
                </a:lnTo>
                <a:lnTo>
                  <a:pt x="570" y="390"/>
                </a:lnTo>
                <a:lnTo>
                  <a:pt x="605" y="380"/>
                </a:lnTo>
                <a:lnTo>
                  <a:pt x="639" y="368"/>
                </a:lnTo>
                <a:lnTo>
                  <a:pt x="670" y="355"/>
                </a:lnTo>
                <a:lnTo>
                  <a:pt x="698" y="343"/>
                </a:lnTo>
                <a:lnTo>
                  <a:pt x="724" y="329"/>
                </a:lnTo>
                <a:lnTo>
                  <a:pt x="746" y="316"/>
                </a:lnTo>
                <a:lnTo>
                  <a:pt x="765" y="304"/>
                </a:lnTo>
                <a:lnTo>
                  <a:pt x="782" y="294"/>
                </a:lnTo>
                <a:lnTo>
                  <a:pt x="804" y="278"/>
                </a:lnTo>
                <a:lnTo>
                  <a:pt x="810" y="272"/>
                </a:lnTo>
                <a:lnTo>
                  <a:pt x="810" y="0"/>
                </a:lnTo>
                <a:lnTo>
                  <a:pt x="405" y="18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" name="îs1îďê"/>
          <p:cNvSpPr>
            <a:spLocks/>
          </p:cNvSpPr>
          <p:nvPr/>
        </p:nvSpPr>
        <p:spPr bwMode="auto">
          <a:xfrm>
            <a:off x="9003145" y="2315474"/>
            <a:ext cx="568047" cy="308071"/>
          </a:xfrm>
          <a:custGeom>
            <a:avLst/>
            <a:gdLst>
              <a:gd name="T0" fmla="*/ 438 w 875"/>
              <a:gd name="T1" fmla="*/ 475 h 475"/>
              <a:gd name="T2" fmla="*/ 392 w 875"/>
              <a:gd name="T3" fmla="*/ 473 h 475"/>
              <a:gd name="T4" fmla="*/ 348 w 875"/>
              <a:gd name="T5" fmla="*/ 470 h 475"/>
              <a:gd name="T6" fmla="*/ 267 w 875"/>
              <a:gd name="T7" fmla="*/ 453 h 475"/>
              <a:gd name="T8" fmla="*/ 195 w 875"/>
              <a:gd name="T9" fmla="*/ 430 h 475"/>
              <a:gd name="T10" fmla="*/ 133 w 875"/>
              <a:gd name="T11" fmla="*/ 403 h 475"/>
              <a:gd name="T12" fmla="*/ 84 w 875"/>
              <a:gd name="T13" fmla="*/ 377 h 475"/>
              <a:gd name="T14" fmla="*/ 47 w 875"/>
              <a:gd name="T15" fmla="*/ 354 h 475"/>
              <a:gd name="T16" fmla="*/ 12 w 875"/>
              <a:gd name="T17" fmla="*/ 328 h 475"/>
              <a:gd name="T18" fmla="*/ 7 w 875"/>
              <a:gd name="T19" fmla="*/ 324 h 475"/>
              <a:gd name="T20" fmla="*/ 1 w 875"/>
              <a:gd name="T21" fmla="*/ 311 h 475"/>
              <a:gd name="T22" fmla="*/ 0 w 875"/>
              <a:gd name="T23" fmla="*/ 32 h 475"/>
              <a:gd name="T24" fmla="*/ 1 w 875"/>
              <a:gd name="T25" fmla="*/ 23 h 475"/>
              <a:gd name="T26" fmla="*/ 9 w 875"/>
              <a:gd name="T27" fmla="*/ 10 h 475"/>
              <a:gd name="T28" fmla="*/ 15 w 875"/>
              <a:gd name="T29" fmla="*/ 5 h 475"/>
              <a:gd name="T30" fmla="*/ 29 w 875"/>
              <a:gd name="T31" fmla="*/ 0 h 475"/>
              <a:gd name="T32" fmla="*/ 45 w 875"/>
              <a:gd name="T33" fmla="*/ 3 h 475"/>
              <a:gd name="T34" fmla="*/ 831 w 875"/>
              <a:gd name="T35" fmla="*/ 3 h 475"/>
              <a:gd name="T36" fmla="*/ 839 w 875"/>
              <a:gd name="T37" fmla="*/ 0 h 475"/>
              <a:gd name="T38" fmla="*/ 854 w 875"/>
              <a:gd name="T39" fmla="*/ 1 h 475"/>
              <a:gd name="T40" fmla="*/ 861 w 875"/>
              <a:gd name="T41" fmla="*/ 5 h 475"/>
              <a:gd name="T42" fmla="*/ 871 w 875"/>
              <a:gd name="T43" fmla="*/ 16 h 475"/>
              <a:gd name="T44" fmla="*/ 875 w 875"/>
              <a:gd name="T45" fmla="*/ 32 h 475"/>
              <a:gd name="T46" fmla="*/ 875 w 875"/>
              <a:gd name="T47" fmla="*/ 304 h 475"/>
              <a:gd name="T48" fmla="*/ 872 w 875"/>
              <a:gd name="T49" fmla="*/ 318 h 475"/>
              <a:gd name="T50" fmla="*/ 864 w 875"/>
              <a:gd name="T51" fmla="*/ 328 h 475"/>
              <a:gd name="T52" fmla="*/ 854 w 875"/>
              <a:gd name="T53" fmla="*/ 336 h 475"/>
              <a:gd name="T54" fmla="*/ 812 w 875"/>
              <a:gd name="T55" fmla="*/ 365 h 475"/>
              <a:gd name="T56" fmla="*/ 768 w 875"/>
              <a:gd name="T57" fmla="*/ 391 h 475"/>
              <a:gd name="T58" fmla="*/ 713 w 875"/>
              <a:gd name="T59" fmla="*/ 417 h 475"/>
              <a:gd name="T60" fmla="*/ 645 w 875"/>
              <a:gd name="T61" fmla="*/ 442 h 475"/>
              <a:gd name="T62" fmla="*/ 569 w 875"/>
              <a:gd name="T63" fmla="*/ 463 h 475"/>
              <a:gd name="T64" fmla="*/ 506 w 875"/>
              <a:gd name="T65" fmla="*/ 472 h 475"/>
              <a:gd name="T66" fmla="*/ 461 w 875"/>
              <a:gd name="T67" fmla="*/ 474 h 475"/>
              <a:gd name="T68" fmla="*/ 438 w 875"/>
              <a:gd name="T69" fmla="*/ 475 h 475"/>
              <a:gd name="T70" fmla="*/ 64 w 875"/>
              <a:gd name="T71" fmla="*/ 289 h 475"/>
              <a:gd name="T72" fmla="*/ 111 w 875"/>
              <a:gd name="T73" fmla="*/ 320 h 475"/>
              <a:gd name="T74" fmla="*/ 148 w 875"/>
              <a:gd name="T75" fmla="*/ 341 h 475"/>
              <a:gd name="T76" fmla="*/ 194 w 875"/>
              <a:gd name="T77" fmla="*/ 362 h 475"/>
              <a:gd name="T78" fmla="*/ 246 w 875"/>
              <a:gd name="T79" fmla="*/ 381 h 475"/>
              <a:gd name="T80" fmla="*/ 304 w 875"/>
              <a:gd name="T81" fmla="*/ 398 h 475"/>
              <a:gd name="T82" fmla="*/ 369 w 875"/>
              <a:gd name="T83" fmla="*/ 408 h 475"/>
              <a:gd name="T84" fmla="*/ 438 w 875"/>
              <a:gd name="T85" fmla="*/ 413 h 475"/>
              <a:gd name="T86" fmla="*/ 473 w 875"/>
              <a:gd name="T87" fmla="*/ 412 h 475"/>
              <a:gd name="T88" fmla="*/ 540 w 875"/>
              <a:gd name="T89" fmla="*/ 403 h 475"/>
              <a:gd name="T90" fmla="*/ 603 w 875"/>
              <a:gd name="T91" fmla="*/ 390 h 475"/>
              <a:gd name="T92" fmla="*/ 657 w 875"/>
              <a:gd name="T93" fmla="*/ 371 h 475"/>
              <a:gd name="T94" fmla="*/ 706 w 875"/>
              <a:gd name="T95" fmla="*/ 351 h 475"/>
              <a:gd name="T96" fmla="*/ 746 w 875"/>
              <a:gd name="T97" fmla="*/ 330 h 475"/>
              <a:gd name="T98" fmla="*/ 793 w 875"/>
              <a:gd name="T99" fmla="*/ 303 h 475"/>
              <a:gd name="T100" fmla="*/ 812 w 875"/>
              <a:gd name="T101" fmla="*/ 79 h 475"/>
              <a:gd name="T102" fmla="*/ 451 w 875"/>
              <a:gd name="T103" fmla="*/ 240 h 475"/>
              <a:gd name="T104" fmla="*/ 438 w 875"/>
              <a:gd name="T105" fmla="*/ 244 h 475"/>
              <a:gd name="T106" fmla="*/ 425 w 875"/>
              <a:gd name="T107" fmla="*/ 240 h 475"/>
              <a:gd name="T108" fmla="*/ 64 w 875"/>
              <a:gd name="T109" fmla="*/ 289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75" h="475">
                <a:moveTo>
                  <a:pt x="438" y="475"/>
                </a:moveTo>
                <a:lnTo>
                  <a:pt x="438" y="475"/>
                </a:lnTo>
                <a:lnTo>
                  <a:pt x="415" y="474"/>
                </a:lnTo>
                <a:lnTo>
                  <a:pt x="392" y="473"/>
                </a:lnTo>
                <a:lnTo>
                  <a:pt x="370" y="472"/>
                </a:lnTo>
                <a:lnTo>
                  <a:pt x="348" y="470"/>
                </a:lnTo>
                <a:lnTo>
                  <a:pt x="306" y="463"/>
                </a:lnTo>
                <a:lnTo>
                  <a:pt x="267" y="453"/>
                </a:lnTo>
                <a:lnTo>
                  <a:pt x="230" y="442"/>
                </a:lnTo>
                <a:lnTo>
                  <a:pt x="195" y="430"/>
                </a:lnTo>
                <a:lnTo>
                  <a:pt x="164" y="417"/>
                </a:lnTo>
                <a:lnTo>
                  <a:pt x="133" y="403"/>
                </a:lnTo>
                <a:lnTo>
                  <a:pt x="108" y="391"/>
                </a:lnTo>
                <a:lnTo>
                  <a:pt x="84" y="377"/>
                </a:lnTo>
                <a:lnTo>
                  <a:pt x="64" y="365"/>
                </a:lnTo>
                <a:lnTo>
                  <a:pt x="47" y="354"/>
                </a:lnTo>
                <a:lnTo>
                  <a:pt x="22" y="336"/>
                </a:lnTo>
                <a:lnTo>
                  <a:pt x="12" y="328"/>
                </a:lnTo>
                <a:lnTo>
                  <a:pt x="12" y="328"/>
                </a:lnTo>
                <a:lnTo>
                  <a:pt x="7" y="324"/>
                </a:lnTo>
                <a:lnTo>
                  <a:pt x="4" y="318"/>
                </a:lnTo>
                <a:lnTo>
                  <a:pt x="1" y="311"/>
                </a:lnTo>
                <a:lnTo>
                  <a:pt x="0" y="304"/>
                </a:lnTo>
                <a:lnTo>
                  <a:pt x="0" y="32"/>
                </a:lnTo>
                <a:lnTo>
                  <a:pt x="0" y="32"/>
                </a:lnTo>
                <a:lnTo>
                  <a:pt x="1" y="23"/>
                </a:lnTo>
                <a:lnTo>
                  <a:pt x="5" y="16"/>
                </a:lnTo>
                <a:lnTo>
                  <a:pt x="9" y="10"/>
                </a:lnTo>
                <a:lnTo>
                  <a:pt x="15" y="5"/>
                </a:lnTo>
                <a:lnTo>
                  <a:pt x="15" y="5"/>
                </a:lnTo>
                <a:lnTo>
                  <a:pt x="22" y="1"/>
                </a:lnTo>
                <a:lnTo>
                  <a:pt x="29" y="0"/>
                </a:lnTo>
                <a:lnTo>
                  <a:pt x="37" y="0"/>
                </a:lnTo>
                <a:lnTo>
                  <a:pt x="45" y="3"/>
                </a:lnTo>
                <a:lnTo>
                  <a:pt x="438" y="178"/>
                </a:lnTo>
                <a:lnTo>
                  <a:pt x="831" y="3"/>
                </a:lnTo>
                <a:lnTo>
                  <a:pt x="831" y="3"/>
                </a:lnTo>
                <a:lnTo>
                  <a:pt x="839" y="0"/>
                </a:lnTo>
                <a:lnTo>
                  <a:pt x="846" y="0"/>
                </a:lnTo>
                <a:lnTo>
                  <a:pt x="854" y="1"/>
                </a:lnTo>
                <a:lnTo>
                  <a:pt x="861" y="5"/>
                </a:lnTo>
                <a:lnTo>
                  <a:pt x="861" y="5"/>
                </a:lnTo>
                <a:lnTo>
                  <a:pt x="867" y="10"/>
                </a:lnTo>
                <a:lnTo>
                  <a:pt x="871" y="16"/>
                </a:lnTo>
                <a:lnTo>
                  <a:pt x="874" y="23"/>
                </a:lnTo>
                <a:lnTo>
                  <a:pt x="875" y="32"/>
                </a:lnTo>
                <a:lnTo>
                  <a:pt x="875" y="304"/>
                </a:lnTo>
                <a:lnTo>
                  <a:pt x="875" y="304"/>
                </a:lnTo>
                <a:lnTo>
                  <a:pt x="875" y="311"/>
                </a:lnTo>
                <a:lnTo>
                  <a:pt x="872" y="318"/>
                </a:lnTo>
                <a:lnTo>
                  <a:pt x="869" y="324"/>
                </a:lnTo>
                <a:lnTo>
                  <a:pt x="864" y="328"/>
                </a:lnTo>
                <a:lnTo>
                  <a:pt x="864" y="328"/>
                </a:lnTo>
                <a:lnTo>
                  <a:pt x="854" y="336"/>
                </a:lnTo>
                <a:lnTo>
                  <a:pt x="830" y="354"/>
                </a:lnTo>
                <a:lnTo>
                  <a:pt x="812" y="365"/>
                </a:lnTo>
                <a:lnTo>
                  <a:pt x="791" y="377"/>
                </a:lnTo>
                <a:lnTo>
                  <a:pt x="768" y="391"/>
                </a:lnTo>
                <a:lnTo>
                  <a:pt x="742" y="403"/>
                </a:lnTo>
                <a:lnTo>
                  <a:pt x="713" y="417"/>
                </a:lnTo>
                <a:lnTo>
                  <a:pt x="680" y="430"/>
                </a:lnTo>
                <a:lnTo>
                  <a:pt x="645" y="442"/>
                </a:lnTo>
                <a:lnTo>
                  <a:pt x="608" y="453"/>
                </a:lnTo>
                <a:lnTo>
                  <a:pt x="569" y="463"/>
                </a:lnTo>
                <a:lnTo>
                  <a:pt x="527" y="470"/>
                </a:lnTo>
                <a:lnTo>
                  <a:pt x="506" y="472"/>
                </a:lnTo>
                <a:lnTo>
                  <a:pt x="483" y="473"/>
                </a:lnTo>
                <a:lnTo>
                  <a:pt x="461" y="474"/>
                </a:lnTo>
                <a:lnTo>
                  <a:pt x="438" y="475"/>
                </a:lnTo>
                <a:lnTo>
                  <a:pt x="438" y="475"/>
                </a:lnTo>
                <a:close/>
                <a:moveTo>
                  <a:pt x="64" y="289"/>
                </a:moveTo>
                <a:lnTo>
                  <a:pt x="64" y="289"/>
                </a:lnTo>
                <a:lnTo>
                  <a:pt x="84" y="303"/>
                </a:lnTo>
                <a:lnTo>
                  <a:pt x="111" y="320"/>
                </a:lnTo>
                <a:lnTo>
                  <a:pt x="129" y="330"/>
                </a:lnTo>
                <a:lnTo>
                  <a:pt x="148" y="341"/>
                </a:lnTo>
                <a:lnTo>
                  <a:pt x="171" y="351"/>
                </a:lnTo>
                <a:lnTo>
                  <a:pt x="194" y="362"/>
                </a:lnTo>
                <a:lnTo>
                  <a:pt x="219" y="371"/>
                </a:lnTo>
                <a:lnTo>
                  <a:pt x="246" y="381"/>
                </a:lnTo>
                <a:lnTo>
                  <a:pt x="274" y="390"/>
                </a:lnTo>
                <a:lnTo>
                  <a:pt x="304" y="398"/>
                </a:lnTo>
                <a:lnTo>
                  <a:pt x="336" y="403"/>
                </a:lnTo>
                <a:lnTo>
                  <a:pt x="369" y="408"/>
                </a:lnTo>
                <a:lnTo>
                  <a:pt x="402" y="412"/>
                </a:lnTo>
                <a:lnTo>
                  <a:pt x="438" y="413"/>
                </a:lnTo>
                <a:lnTo>
                  <a:pt x="438" y="413"/>
                </a:lnTo>
                <a:lnTo>
                  <a:pt x="473" y="412"/>
                </a:lnTo>
                <a:lnTo>
                  <a:pt x="508" y="408"/>
                </a:lnTo>
                <a:lnTo>
                  <a:pt x="540" y="403"/>
                </a:lnTo>
                <a:lnTo>
                  <a:pt x="572" y="398"/>
                </a:lnTo>
                <a:lnTo>
                  <a:pt x="603" y="390"/>
                </a:lnTo>
                <a:lnTo>
                  <a:pt x="630" y="381"/>
                </a:lnTo>
                <a:lnTo>
                  <a:pt x="657" y="371"/>
                </a:lnTo>
                <a:lnTo>
                  <a:pt x="682" y="362"/>
                </a:lnTo>
                <a:lnTo>
                  <a:pt x="706" y="351"/>
                </a:lnTo>
                <a:lnTo>
                  <a:pt x="728" y="341"/>
                </a:lnTo>
                <a:lnTo>
                  <a:pt x="746" y="330"/>
                </a:lnTo>
                <a:lnTo>
                  <a:pt x="764" y="320"/>
                </a:lnTo>
                <a:lnTo>
                  <a:pt x="793" y="303"/>
                </a:lnTo>
                <a:lnTo>
                  <a:pt x="812" y="289"/>
                </a:lnTo>
                <a:lnTo>
                  <a:pt x="812" y="79"/>
                </a:lnTo>
                <a:lnTo>
                  <a:pt x="451" y="240"/>
                </a:lnTo>
                <a:lnTo>
                  <a:pt x="451" y="240"/>
                </a:lnTo>
                <a:lnTo>
                  <a:pt x="444" y="242"/>
                </a:lnTo>
                <a:lnTo>
                  <a:pt x="438" y="244"/>
                </a:lnTo>
                <a:lnTo>
                  <a:pt x="431" y="242"/>
                </a:lnTo>
                <a:lnTo>
                  <a:pt x="425" y="240"/>
                </a:lnTo>
                <a:lnTo>
                  <a:pt x="64" y="79"/>
                </a:lnTo>
                <a:lnTo>
                  <a:pt x="64" y="28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" name="îṩ1ïḓè"/>
          <p:cNvSpPr>
            <a:spLocks/>
          </p:cNvSpPr>
          <p:nvPr/>
        </p:nvSpPr>
        <p:spPr bwMode="auto">
          <a:xfrm>
            <a:off x="8879658" y="2089296"/>
            <a:ext cx="815023" cy="363965"/>
          </a:xfrm>
          <a:custGeom>
            <a:avLst/>
            <a:gdLst>
              <a:gd name="T0" fmla="*/ 627 w 1254"/>
              <a:gd name="T1" fmla="*/ 558 h 558"/>
              <a:gd name="T2" fmla="*/ 0 w 1254"/>
              <a:gd name="T3" fmla="*/ 279 h 558"/>
              <a:gd name="T4" fmla="*/ 627 w 1254"/>
              <a:gd name="T5" fmla="*/ 0 h 558"/>
              <a:gd name="T6" fmla="*/ 1254 w 1254"/>
              <a:gd name="T7" fmla="*/ 279 h 558"/>
              <a:gd name="T8" fmla="*/ 627 w 1254"/>
              <a:gd name="T9" fmla="*/ 558 h 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54" h="558">
                <a:moveTo>
                  <a:pt x="627" y="558"/>
                </a:moveTo>
                <a:lnTo>
                  <a:pt x="0" y="279"/>
                </a:lnTo>
                <a:lnTo>
                  <a:pt x="627" y="0"/>
                </a:lnTo>
                <a:lnTo>
                  <a:pt x="1254" y="279"/>
                </a:lnTo>
                <a:lnTo>
                  <a:pt x="627" y="55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" name="íš1ïďé"/>
          <p:cNvSpPr>
            <a:spLocks/>
          </p:cNvSpPr>
          <p:nvPr/>
        </p:nvSpPr>
        <p:spPr bwMode="auto">
          <a:xfrm>
            <a:off x="8860159" y="2069797"/>
            <a:ext cx="855319" cy="402962"/>
          </a:xfrm>
          <a:custGeom>
            <a:avLst/>
            <a:gdLst>
              <a:gd name="T0" fmla="*/ 658 w 1316"/>
              <a:gd name="T1" fmla="*/ 621 h 621"/>
              <a:gd name="T2" fmla="*/ 658 w 1316"/>
              <a:gd name="T3" fmla="*/ 621 h 621"/>
              <a:gd name="T4" fmla="*/ 651 w 1316"/>
              <a:gd name="T5" fmla="*/ 619 h 621"/>
              <a:gd name="T6" fmla="*/ 645 w 1316"/>
              <a:gd name="T7" fmla="*/ 617 h 621"/>
              <a:gd name="T8" fmla="*/ 19 w 1316"/>
              <a:gd name="T9" fmla="*/ 339 h 621"/>
              <a:gd name="T10" fmla="*/ 19 w 1316"/>
              <a:gd name="T11" fmla="*/ 339 h 621"/>
              <a:gd name="T12" fmla="*/ 11 w 1316"/>
              <a:gd name="T13" fmla="*/ 333 h 621"/>
              <a:gd name="T14" fmla="*/ 5 w 1316"/>
              <a:gd name="T15" fmla="*/ 327 h 621"/>
              <a:gd name="T16" fmla="*/ 1 w 1316"/>
              <a:gd name="T17" fmla="*/ 319 h 621"/>
              <a:gd name="T18" fmla="*/ 0 w 1316"/>
              <a:gd name="T19" fmla="*/ 310 h 621"/>
              <a:gd name="T20" fmla="*/ 0 w 1316"/>
              <a:gd name="T21" fmla="*/ 310 h 621"/>
              <a:gd name="T22" fmla="*/ 1 w 1316"/>
              <a:gd name="T23" fmla="*/ 301 h 621"/>
              <a:gd name="T24" fmla="*/ 5 w 1316"/>
              <a:gd name="T25" fmla="*/ 293 h 621"/>
              <a:gd name="T26" fmla="*/ 11 w 1316"/>
              <a:gd name="T27" fmla="*/ 286 h 621"/>
              <a:gd name="T28" fmla="*/ 19 w 1316"/>
              <a:gd name="T29" fmla="*/ 281 h 621"/>
              <a:gd name="T30" fmla="*/ 645 w 1316"/>
              <a:gd name="T31" fmla="*/ 2 h 621"/>
              <a:gd name="T32" fmla="*/ 645 w 1316"/>
              <a:gd name="T33" fmla="*/ 2 h 621"/>
              <a:gd name="T34" fmla="*/ 651 w 1316"/>
              <a:gd name="T35" fmla="*/ 0 h 621"/>
              <a:gd name="T36" fmla="*/ 658 w 1316"/>
              <a:gd name="T37" fmla="*/ 0 h 621"/>
              <a:gd name="T38" fmla="*/ 664 w 1316"/>
              <a:gd name="T39" fmla="*/ 0 h 621"/>
              <a:gd name="T40" fmla="*/ 671 w 1316"/>
              <a:gd name="T41" fmla="*/ 2 h 621"/>
              <a:gd name="T42" fmla="*/ 1297 w 1316"/>
              <a:gd name="T43" fmla="*/ 281 h 621"/>
              <a:gd name="T44" fmla="*/ 1297 w 1316"/>
              <a:gd name="T45" fmla="*/ 281 h 621"/>
              <a:gd name="T46" fmla="*/ 1304 w 1316"/>
              <a:gd name="T47" fmla="*/ 286 h 621"/>
              <a:gd name="T48" fmla="*/ 1310 w 1316"/>
              <a:gd name="T49" fmla="*/ 293 h 621"/>
              <a:gd name="T50" fmla="*/ 1315 w 1316"/>
              <a:gd name="T51" fmla="*/ 301 h 621"/>
              <a:gd name="T52" fmla="*/ 1316 w 1316"/>
              <a:gd name="T53" fmla="*/ 310 h 621"/>
              <a:gd name="T54" fmla="*/ 1316 w 1316"/>
              <a:gd name="T55" fmla="*/ 310 h 621"/>
              <a:gd name="T56" fmla="*/ 1315 w 1316"/>
              <a:gd name="T57" fmla="*/ 319 h 621"/>
              <a:gd name="T58" fmla="*/ 1310 w 1316"/>
              <a:gd name="T59" fmla="*/ 327 h 621"/>
              <a:gd name="T60" fmla="*/ 1304 w 1316"/>
              <a:gd name="T61" fmla="*/ 333 h 621"/>
              <a:gd name="T62" fmla="*/ 1297 w 1316"/>
              <a:gd name="T63" fmla="*/ 339 h 621"/>
              <a:gd name="T64" fmla="*/ 671 w 1316"/>
              <a:gd name="T65" fmla="*/ 617 h 621"/>
              <a:gd name="T66" fmla="*/ 671 w 1316"/>
              <a:gd name="T67" fmla="*/ 617 h 621"/>
              <a:gd name="T68" fmla="*/ 664 w 1316"/>
              <a:gd name="T69" fmla="*/ 619 h 621"/>
              <a:gd name="T70" fmla="*/ 658 w 1316"/>
              <a:gd name="T71" fmla="*/ 621 h 621"/>
              <a:gd name="T72" fmla="*/ 658 w 1316"/>
              <a:gd name="T73" fmla="*/ 621 h 621"/>
              <a:gd name="T74" fmla="*/ 109 w 1316"/>
              <a:gd name="T75" fmla="*/ 310 h 621"/>
              <a:gd name="T76" fmla="*/ 658 w 1316"/>
              <a:gd name="T77" fmla="*/ 555 h 621"/>
              <a:gd name="T78" fmla="*/ 1207 w 1316"/>
              <a:gd name="T79" fmla="*/ 310 h 621"/>
              <a:gd name="T80" fmla="*/ 658 w 1316"/>
              <a:gd name="T81" fmla="*/ 66 h 621"/>
              <a:gd name="T82" fmla="*/ 109 w 1316"/>
              <a:gd name="T83" fmla="*/ 310 h 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316" h="621">
                <a:moveTo>
                  <a:pt x="658" y="621"/>
                </a:moveTo>
                <a:lnTo>
                  <a:pt x="658" y="621"/>
                </a:lnTo>
                <a:lnTo>
                  <a:pt x="651" y="619"/>
                </a:lnTo>
                <a:lnTo>
                  <a:pt x="645" y="617"/>
                </a:lnTo>
                <a:lnTo>
                  <a:pt x="19" y="339"/>
                </a:lnTo>
                <a:lnTo>
                  <a:pt x="19" y="339"/>
                </a:lnTo>
                <a:lnTo>
                  <a:pt x="11" y="333"/>
                </a:lnTo>
                <a:lnTo>
                  <a:pt x="5" y="327"/>
                </a:lnTo>
                <a:lnTo>
                  <a:pt x="1" y="319"/>
                </a:lnTo>
                <a:lnTo>
                  <a:pt x="0" y="310"/>
                </a:lnTo>
                <a:lnTo>
                  <a:pt x="0" y="310"/>
                </a:lnTo>
                <a:lnTo>
                  <a:pt x="1" y="301"/>
                </a:lnTo>
                <a:lnTo>
                  <a:pt x="5" y="293"/>
                </a:lnTo>
                <a:lnTo>
                  <a:pt x="11" y="286"/>
                </a:lnTo>
                <a:lnTo>
                  <a:pt x="19" y="281"/>
                </a:lnTo>
                <a:lnTo>
                  <a:pt x="645" y="2"/>
                </a:lnTo>
                <a:lnTo>
                  <a:pt x="645" y="2"/>
                </a:lnTo>
                <a:lnTo>
                  <a:pt x="651" y="0"/>
                </a:lnTo>
                <a:lnTo>
                  <a:pt x="658" y="0"/>
                </a:lnTo>
                <a:lnTo>
                  <a:pt x="664" y="0"/>
                </a:lnTo>
                <a:lnTo>
                  <a:pt x="671" y="2"/>
                </a:lnTo>
                <a:lnTo>
                  <a:pt x="1297" y="281"/>
                </a:lnTo>
                <a:lnTo>
                  <a:pt x="1297" y="281"/>
                </a:lnTo>
                <a:lnTo>
                  <a:pt x="1304" y="286"/>
                </a:lnTo>
                <a:lnTo>
                  <a:pt x="1310" y="293"/>
                </a:lnTo>
                <a:lnTo>
                  <a:pt x="1315" y="301"/>
                </a:lnTo>
                <a:lnTo>
                  <a:pt x="1316" y="310"/>
                </a:lnTo>
                <a:lnTo>
                  <a:pt x="1316" y="310"/>
                </a:lnTo>
                <a:lnTo>
                  <a:pt x="1315" y="319"/>
                </a:lnTo>
                <a:lnTo>
                  <a:pt x="1310" y="327"/>
                </a:lnTo>
                <a:lnTo>
                  <a:pt x="1304" y="333"/>
                </a:lnTo>
                <a:lnTo>
                  <a:pt x="1297" y="339"/>
                </a:lnTo>
                <a:lnTo>
                  <a:pt x="671" y="617"/>
                </a:lnTo>
                <a:lnTo>
                  <a:pt x="671" y="617"/>
                </a:lnTo>
                <a:lnTo>
                  <a:pt x="664" y="619"/>
                </a:lnTo>
                <a:lnTo>
                  <a:pt x="658" y="621"/>
                </a:lnTo>
                <a:lnTo>
                  <a:pt x="658" y="621"/>
                </a:lnTo>
                <a:close/>
                <a:moveTo>
                  <a:pt x="109" y="310"/>
                </a:moveTo>
                <a:lnTo>
                  <a:pt x="658" y="555"/>
                </a:lnTo>
                <a:lnTo>
                  <a:pt x="1207" y="310"/>
                </a:lnTo>
                <a:lnTo>
                  <a:pt x="658" y="66"/>
                </a:lnTo>
                <a:lnTo>
                  <a:pt x="109" y="3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" name="ï$ľïďe"/>
          <p:cNvSpPr>
            <a:spLocks/>
          </p:cNvSpPr>
          <p:nvPr/>
        </p:nvSpPr>
        <p:spPr bwMode="auto">
          <a:xfrm>
            <a:off x="8891356" y="2247880"/>
            <a:ext cx="415961" cy="183283"/>
          </a:xfrm>
          <a:custGeom>
            <a:avLst/>
            <a:gdLst>
              <a:gd name="T0" fmla="*/ 31 w 640"/>
              <a:gd name="T1" fmla="*/ 283 h 283"/>
              <a:gd name="T2" fmla="*/ 31 w 640"/>
              <a:gd name="T3" fmla="*/ 283 h 283"/>
              <a:gd name="T4" fmla="*/ 25 w 640"/>
              <a:gd name="T5" fmla="*/ 282 h 283"/>
              <a:gd name="T6" fmla="*/ 19 w 640"/>
              <a:gd name="T7" fmla="*/ 281 h 283"/>
              <a:gd name="T8" fmla="*/ 14 w 640"/>
              <a:gd name="T9" fmla="*/ 277 h 283"/>
              <a:gd name="T10" fmla="*/ 9 w 640"/>
              <a:gd name="T11" fmla="*/ 274 h 283"/>
              <a:gd name="T12" fmla="*/ 6 w 640"/>
              <a:gd name="T13" fmla="*/ 269 h 283"/>
              <a:gd name="T14" fmla="*/ 3 w 640"/>
              <a:gd name="T15" fmla="*/ 263 h 283"/>
              <a:gd name="T16" fmla="*/ 1 w 640"/>
              <a:gd name="T17" fmla="*/ 257 h 283"/>
              <a:gd name="T18" fmla="*/ 0 w 640"/>
              <a:gd name="T19" fmla="*/ 252 h 283"/>
              <a:gd name="T20" fmla="*/ 0 w 640"/>
              <a:gd name="T21" fmla="*/ 31 h 283"/>
              <a:gd name="T22" fmla="*/ 0 w 640"/>
              <a:gd name="T23" fmla="*/ 31 h 283"/>
              <a:gd name="T24" fmla="*/ 1 w 640"/>
              <a:gd name="T25" fmla="*/ 26 h 283"/>
              <a:gd name="T26" fmla="*/ 3 w 640"/>
              <a:gd name="T27" fmla="*/ 20 h 283"/>
              <a:gd name="T28" fmla="*/ 6 w 640"/>
              <a:gd name="T29" fmla="*/ 14 h 283"/>
              <a:gd name="T30" fmla="*/ 9 w 640"/>
              <a:gd name="T31" fmla="*/ 9 h 283"/>
              <a:gd name="T32" fmla="*/ 14 w 640"/>
              <a:gd name="T33" fmla="*/ 6 h 283"/>
              <a:gd name="T34" fmla="*/ 19 w 640"/>
              <a:gd name="T35" fmla="*/ 2 h 283"/>
              <a:gd name="T36" fmla="*/ 25 w 640"/>
              <a:gd name="T37" fmla="*/ 1 h 283"/>
              <a:gd name="T38" fmla="*/ 31 w 640"/>
              <a:gd name="T39" fmla="*/ 0 h 283"/>
              <a:gd name="T40" fmla="*/ 609 w 640"/>
              <a:gd name="T41" fmla="*/ 0 h 283"/>
              <a:gd name="T42" fmla="*/ 609 w 640"/>
              <a:gd name="T43" fmla="*/ 0 h 283"/>
              <a:gd name="T44" fmla="*/ 615 w 640"/>
              <a:gd name="T45" fmla="*/ 1 h 283"/>
              <a:gd name="T46" fmla="*/ 621 w 640"/>
              <a:gd name="T47" fmla="*/ 2 h 283"/>
              <a:gd name="T48" fmla="*/ 626 w 640"/>
              <a:gd name="T49" fmla="*/ 6 h 283"/>
              <a:gd name="T50" fmla="*/ 631 w 640"/>
              <a:gd name="T51" fmla="*/ 9 h 283"/>
              <a:gd name="T52" fmla="*/ 635 w 640"/>
              <a:gd name="T53" fmla="*/ 14 h 283"/>
              <a:gd name="T54" fmla="*/ 638 w 640"/>
              <a:gd name="T55" fmla="*/ 20 h 283"/>
              <a:gd name="T56" fmla="*/ 639 w 640"/>
              <a:gd name="T57" fmla="*/ 26 h 283"/>
              <a:gd name="T58" fmla="*/ 640 w 640"/>
              <a:gd name="T59" fmla="*/ 31 h 283"/>
              <a:gd name="T60" fmla="*/ 640 w 640"/>
              <a:gd name="T61" fmla="*/ 31 h 283"/>
              <a:gd name="T62" fmla="*/ 639 w 640"/>
              <a:gd name="T63" fmla="*/ 38 h 283"/>
              <a:gd name="T64" fmla="*/ 638 w 640"/>
              <a:gd name="T65" fmla="*/ 44 h 283"/>
              <a:gd name="T66" fmla="*/ 635 w 640"/>
              <a:gd name="T67" fmla="*/ 49 h 283"/>
              <a:gd name="T68" fmla="*/ 631 w 640"/>
              <a:gd name="T69" fmla="*/ 53 h 283"/>
              <a:gd name="T70" fmla="*/ 626 w 640"/>
              <a:gd name="T71" fmla="*/ 58 h 283"/>
              <a:gd name="T72" fmla="*/ 621 w 640"/>
              <a:gd name="T73" fmla="*/ 60 h 283"/>
              <a:gd name="T74" fmla="*/ 615 w 640"/>
              <a:gd name="T75" fmla="*/ 63 h 283"/>
              <a:gd name="T76" fmla="*/ 609 w 640"/>
              <a:gd name="T77" fmla="*/ 63 h 283"/>
              <a:gd name="T78" fmla="*/ 64 w 640"/>
              <a:gd name="T79" fmla="*/ 63 h 283"/>
              <a:gd name="T80" fmla="*/ 64 w 640"/>
              <a:gd name="T81" fmla="*/ 252 h 283"/>
              <a:gd name="T82" fmla="*/ 64 w 640"/>
              <a:gd name="T83" fmla="*/ 252 h 283"/>
              <a:gd name="T84" fmla="*/ 62 w 640"/>
              <a:gd name="T85" fmla="*/ 257 h 283"/>
              <a:gd name="T86" fmla="*/ 60 w 640"/>
              <a:gd name="T87" fmla="*/ 263 h 283"/>
              <a:gd name="T88" fmla="*/ 58 w 640"/>
              <a:gd name="T89" fmla="*/ 269 h 283"/>
              <a:gd name="T90" fmla="*/ 54 w 640"/>
              <a:gd name="T91" fmla="*/ 274 h 283"/>
              <a:gd name="T92" fmla="*/ 50 w 640"/>
              <a:gd name="T93" fmla="*/ 277 h 283"/>
              <a:gd name="T94" fmla="*/ 44 w 640"/>
              <a:gd name="T95" fmla="*/ 281 h 283"/>
              <a:gd name="T96" fmla="*/ 38 w 640"/>
              <a:gd name="T97" fmla="*/ 282 h 283"/>
              <a:gd name="T98" fmla="*/ 31 w 640"/>
              <a:gd name="T99" fmla="*/ 283 h 283"/>
              <a:gd name="T100" fmla="*/ 31 w 640"/>
              <a:gd name="T101" fmla="*/ 283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40" h="283">
                <a:moveTo>
                  <a:pt x="31" y="283"/>
                </a:moveTo>
                <a:lnTo>
                  <a:pt x="31" y="283"/>
                </a:lnTo>
                <a:lnTo>
                  <a:pt x="25" y="282"/>
                </a:lnTo>
                <a:lnTo>
                  <a:pt x="19" y="281"/>
                </a:lnTo>
                <a:lnTo>
                  <a:pt x="14" y="277"/>
                </a:lnTo>
                <a:lnTo>
                  <a:pt x="9" y="274"/>
                </a:lnTo>
                <a:lnTo>
                  <a:pt x="6" y="269"/>
                </a:lnTo>
                <a:lnTo>
                  <a:pt x="3" y="263"/>
                </a:lnTo>
                <a:lnTo>
                  <a:pt x="1" y="257"/>
                </a:lnTo>
                <a:lnTo>
                  <a:pt x="0" y="252"/>
                </a:lnTo>
                <a:lnTo>
                  <a:pt x="0" y="31"/>
                </a:lnTo>
                <a:lnTo>
                  <a:pt x="0" y="31"/>
                </a:lnTo>
                <a:lnTo>
                  <a:pt x="1" y="26"/>
                </a:lnTo>
                <a:lnTo>
                  <a:pt x="3" y="20"/>
                </a:lnTo>
                <a:lnTo>
                  <a:pt x="6" y="14"/>
                </a:lnTo>
                <a:lnTo>
                  <a:pt x="9" y="9"/>
                </a:lnTo>
                <a:lnTo>
                  <a:pt x="14" y="6"/>
                </a:lnTo>
                <a:lnTo>
                  <a:pt x="19" y="2"/>
                </a:lnTo>
                <a:lnTo>
                  <a:pt x="25" y="1"/>
                </a:lnTo>
                <a:lnTo>
                  <a:pt x="31" y="0"/>
                </a:lnTo>
                <a:lnTo>
                  <a:pt x="609" y="0"/>
                </a:lnTo>
                <a:lnTo>
                  <a:pt x="609" y="0"/>
                </a:lnTo>
                <a:lnTo>
                  <a:pt x="615" y="1"/>
                </a:lnTo>
                <a:lnTo>
                  <a:pt x="621" y="2"/>
                </a:lnTo>
                <a:lnTo>
                  <a:pt x="626" y="6"/>
                </a:lnTo>
                <a:lnTo>
                  <a:pt x="631" y="9"/>
                </a:lnTo>
                <a:lnTo>
                  <a:pt x="635" y="14"/>
                </a:lnTo>
                <a:lnTo>
                  <a:pt x="638" y="20"/>
                </a:lnTo>
                <a:lnTo>
                  <a:pt x="639" y="26"/>
                </a:lnTo>
                <a:lnTo>
                  <a:pt x="640" y="31"/>
                </a:lnTo>
                <a:lnTo>
                  <a:pt x="640" y="31"/>
                </a:lnTo>
                <a:lnTo>
                  <a:pt x="639" y="38"/>
                </a:lnTo>
                <a:lnTo>
                  <a:pt x="638" y="44"/>
                </a:lnTo>
                <a:lnTo>
                  <a:pt x="635" y="49"/>
                </a:lnTo>
                <a:lnTo>
                  <a:pt x="631" y="53"/>
                </a:lnTo>
                <a:lnTo>
                  <a:pt x="626" y="58"/>
                </a:lnTo>
                <a:lnTo>
                  <a:pt x="621" y="60"/>
                </a:lnTo>
                <a:lnTo>
                  <a:pt x="615" y="63"/>
                </a:lnTo>
                <a:lnTo>
                  <a:pt x="609" y="63"/>
                </a:lnTo>
                <a:lnTo>
                  <a:pt x="64" y="63"/>
                </a:lnTo>
                <a:lnTo>
                  <a:pt x="64" y="252"/>
                </a:lnTo>
                <a:lnTo>
                  <a:pt x="64" y="252"/>
                </a:lnTo>
                <a:lnTo>
                  <a:pt x="62" y="257"/>
                </a:lnTo>
                <a:lnTo>
                  <a:pt x="60" y="263"/>
                </a:lnTo>
                <a:lnTo>
                  <a:pt x="58" y="269"/>
                </a:lnTo>
                <a:lnTo>
                  <a:pt x="54" y="274"/>
                </a:lnTo>
                <a:lnTo>
                  <a:pt x="50" y="277"/>
                </a:lnTo>
                <a:lnTo>
                  <a:pt x="44" y="281"/>
                </a:lnTo>
                <a:lnTo>
                  <a:pt x="38" y="282"/>
                </a:lnTo>
                <a:lnTo>
                  <a:pt x="31" y="283"/>
                </a:lnTo>
                <a:lnTo>
                  <a:pt x="31" y="28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" name="í$ḻíḓè"/>
          <p:cNvSpPr>
            <a:spLocks/>
          </p:cNvSpPr>
          <p:nvPr/>
        </p:nvSpPr>
        <p:spPr bwMode="auto">
          <a:xfrm>
            <a:off x="8891356" y="2450661"/>
            <a:ext cx="41596" cy="64994"/>
          </a:xfrm>
          <a:custGeom>
            <a:avLst/>
            <a:gdLst>
              <a:gd name="T0" fmla="*/ 64 w 64"/>
              <a:gd name="T1" fmla="*/ 66 h 98"/>
              <a:gd name="T2" fmla="*/ 64 w 64"/>
              <a:gd name="T3" fmla="*/ 66 h 98"/>
              <a:gd name="T4" fmla="*/ 64 w 64"/>
              <a:gd name="T5" fmla="*/ 73 h 98"/>
              <a:gd name="T6" fmla="*/ 61 w 64"/>
              <a:gd name="T7" fmla="*/ 79 h 98"/>
              <a:gd name="T8" fmla="*/ 59 w 64"/>
              <a:gd name="T9" fmla="*/ 85 h 98"/>
              <a:gd name="T10" fmla="*/ 54 w 64"/>
              <a:gd name="T11" fmla="*/ 89 h 98"/>
              <a:gd name="T12" fmla="*/ 50 w 64"/>
              <a:gd name="T13" fmla="*/ 93 h 98"/>
              <a:gd name="T14" fmla="*/ 44 w 64"/>
              <a:gd name="T15" fmla="*/ 96 h 98"/>
              <a:gd name="T16" fmla="*/ 38 w 64"/>
              <a:gd name="T17" fmla="*/ 98 h 98"/>
              <a:gd name="T18" fmla="*/ 31 w 64"/>
              <a:gd name="T19" fmla="*/ 98 h 98"/>
              <a:gd name="T20" fmla="*/ 31 w 64"/>
              <a:gd name="T21" fmla="*/ 98 h 98"/>
              <a:gd name="T22" fmla="*/ 31 w 64"/>
              <a:gd name="T23" fmla="*/ 98 h 98"/>
              <a:gd name="T24" fmla="*/ 25 w 64"/>
              <a:gd name="T25" fmla="*/ 98 h 98"/>
              <a:gd name="T26" fmla="*/ 19 w 64"/>
              <a:gd name="T27" fmla="*/ 96 h 98"/>
              <a:gd name="T28" fmla="*/ 14 w 64"/>
              <a:gd name="T29" fmla="*/ 93 h 98"/>
              <a:gd name="T30" fmla="*/ 9 w 64"/>
              <a:gd name="T31" fmla="*/ 89 h 98"/>
              <a:gd name="T32" fmla="*/ 4 w 64"/>
              <a:gd name="T33" fmla="*/ 85 h 98"/>
              <a:gd name="T34" fmla="*/ 2 w 64"/>
              <a:gd name="T35" fmla="*/ 79 h 98"/>
              <a:gd name="T36" fmla="*/ 0 w 64"/>
              <a:gd name="T37" fmla="*/ 73 h 98"/>
              <a:gd name="T38" fmla="*/ 0 w 64"/>
              <a:gd name="T39" fmla="*/ 66 h 98"/>
              <a:gd name="T40" fmla="*/ 0 w 64"/>
              <a:gd name="T41" fmla="*/ 32 h 98"/>
              <a:gd name="T42" fmla="*/ 0 w 64"/>
              <a:gd name="T43" fmla="*/ 32 h 98"/>
              <a:gd name="T44" fmla="*/ 0 w 64"/>
              <a:gd name="T45" fmla="*/ 25 h 98"/>
              <a:gd name="T46" fmla="*/ 2 w 64"/>
              <a:gd name="T47" fmla="*/ 20 h 98"/>
              <a:gd name="T48" fmla="*/ 4 w 64"/>
              <a:gd name="T49" fmla="*/ 14 h 98"/>
              <a:gd name="T50" fmla="*/ 9 w 64"/>
              <a:gd name="T51" fmla="*/ 9 h 98"/>
              <a:gd name="T52" fmla="*/ 14 w 64"/>
              <a:gd name="T53" fmla="*/ 5 h 98"/>
              <a:gd name="T54" fmla="*/ 19 w 64"/>
              <a:gd name="T55" fmla="*/ 2 h 98"/>
              <a:gd name="T56" fmla="*/ 25 w 64"/>
              <a:gd name="T57" fmla="*/ 0 h 98"/>
              <a:gd name="T58" fmla="*/ 31 w 64"/>
              <a:gd name="T59" fmla="*/ 0 h 98"/>
              <a:gd name="T60" fmla="*/ 31 w 64"/>
              <a:gd name="T61" fmla="*/ 0 h 98"/>
              <a:gd name="T62" fmla="*/ 31 w 64"/>
              <a:gd name="T63" fmla="*/ 0 h 98"/>
              <a:gd name="T64" fmla="*/ 38 w 64"/>
              <a:gd name="T65" fmla="*/ 0 h 98"/>
              <a:gd name="T66" fmla="*/ 44 w 64"/>
              <a:gd name="T67" fmla="*/ 2 h 98"/>
              <a:gd name="T68" fmla="*/ 50 w 64"/>
              <a:gd name="T69" fmla="*/ 5 h 98"/>
              <a:gd name="T70" fmla="*/ 54 w 64"/>
              <a:gd name="T71" fmla="*/ 9 h 98"/>
              <a:gd name="T72" fmla="*/ 59 w 64"/>
              <a:gd name="T73" fmla="*/ 14 h 98"/>
              <a:gd name="T74" fmla="*/ 61 w 64"/>
              <a:gd name="T75" fmla="*/ 20 h 98"/>
              <a:gd name="T76" fmla="*/ 64 w 64"/>
              <a:gd name="T77" fmla="*/ 25 h 98"/>
              <a:gd name="T78" fmla="*/ 64 w 64"/>
              <a:gd name="T79" fmla="*/ 32 h 98"/>
              <a:gd name="T80" fmla="*/ 64 w 64"/>
              <a:gd name="T81" fmla="*/ 66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4" h="98">
                <a:moveTo>
                  <a:pt x="64" y="66"/>
                </a:moveTo>
                <a:lnTo>
                  <a:pt x="64" y="66"/>
                </a:lnTo>
                <a:lnTo>
                  <a:pt x="64" y="73"/>
                </a:lnTo>
                <a:lnTo>
                  <a:pt x="61" y="79"/>
                </a:lnTo>
                <a:lnTo>
                  <a:pt x="59" y="85"/>
                </a:lnTo>
                <a:lnTo>
                  <a:pt x="54" y="89"/>
                </a:lnTo>
                <a:lnTo>
                  <a:pt x="50" y="93"/>
                </a:lnTo>
                <a:lnTo>
                  <a:pt x="44" y="96"/>
                </a:lnTo>
                <a:lnTo>
                  <a:pt x="38" y="98"/>
                </a:lnTo>
                <a:lnTo>
                  <a:pt x="31" y="98"/>
                </a:lnTo>
                <a:lnTo>
                  <a:pt x="31" y="98"/>
                </a:lnTo>
                <a:lnTo>
                  <a:pt x="31" y="98"/>
                </a:lnTo>
                <a:lnTo>
                  <a:pt x="25" y="98"/>
                </a:lnTo>
                <a:lnTo>
                  <a:pt x="19" y="96"/>
                </a:lnTo>
                <a:lnTo>
                  <a:pt x="14" y="93"/>
                </a:lnTo>
                <a:lnTo>
                  <a:pt x="9" y="89"/>
                </a:lnTo>
                <a:lnTo>
                  <a:pt x="4" y="85"/>
                </a:lnTo>
                <a:lnTo>
                  <a:pt x="2" y="79"/>
                </a:lnTo>
                <a:lnTo>
                  <a:pt x="0" y="73"/>
                </a:lnTo>
                <a:lnTo>
                  <a:pt x="0" y="66"/>
                </a:lnTo>
                <a:lnTo>
                  <a:pt x="0" y="32"/>
                </a:lnTo>
                <a:lnTo>
                  <a:pt x="0" y="32"/>
                </a:lnTo>
                <a:lnTo>
                  <a:pt x="0" y="25"/>
                </a:lnTo>
                <a:lnTo>
                  <a:pt x="2" y="20"/>
                </a:lnTo>
                <a:lnTo>
                  <a:pt x="4" y="14"/>
                </a:lnTo>
                <a:lnTo>
                  <a:pt x="9" y="9"/>
                </a:lnTo>
                <a:lnTo>
                  <a:pt x="14" y="5"/>
                </a:lnTo>
                <a:lnTo>
                  <a:pt x="19" y="2"/>
                </a:lnTo>
                <a:lnTo>
                  <a:pt x="25" y="0"/>
                </a:lnTo>
                <a:lnTo>
                  <a:pt x="31" y="0"/>
                </a:lnTo>
                <a:lnTo>
                  <a:pt x="31" y="0"/>
                </a:lnTo>
                <a:lnTo>
                  <a:pt x="31" y="0"/>
                </a:lnTo>
                <a:lnTo>
                  <a:pt x="38" y="0"/>
                </a:lnTo>
                <a:lnTo>
                  <a:pt x="44" y="2"/>
                </a:lnTo>
                <a:lnTo>
                  <a:pt x="50" y="5"/>
                </a:lnTo>
                <a:lnTo>
                  <a:pt x="54" y="9"/>
                </a:lnTo>
                <a:lnTo>
                  <a:pt x="59" y="14"/>
                </a:lnTo>
                <a:lnTo>
                  <a:pt x="61" y="20"/>
                </a:lnTo>
                <a:lnTo>
                  <a:pt x="64" y="25"/>
                </a:lnTo>
                <a:lnTo>
                  <a:pt x="64" y="32"/>
                </a:lnTo>
                <a:lnTo>
                  <a:pt x="64" y="6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" name="íśľïdè"/>
          <p:cNvSpPr/>
          <p:nvPr/>
        </p:nvSpPr>
        <p:spPr>
          <a:xfrm>
            <a:off x="2785136" y="4013833"/>
            <a:ext cx="182770" cy="18277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" name="ïṡḻídè"/>
          <p:cNvSpPr/>
          <p:nvPr/>
        </p:nvSpPr>
        <p:spPr>
          <a:xfrm>
            <a:off x="6001412" y="4013833"/>
            <a:ext cx="182770" cy="18277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" name="íšḷïḋe"/>
          <p:cNvSpPr/>
          <p:nvPr/>
        </p:nvSpPr>
        <p:spPr>
          <a:xfrm>
            <a:off x="9217686" y="4013833"/>
            <a:ext cx="182770" cy="18277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" name="íSļidè"/>
          <p:cNvSpPr/>
          <p:nvPr/>
        </p:nvSpPr>
        <p:spPr>
          <a:xfrm>
            <a:off x="4393274" y="4013833"/>
            <a:ext cx="182770" cy="1827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iṧlïḍé"/>
          <p:cNvSpPr/>
          <p:nvPr/>
        </p:nvSpPr>
        <p:spPr>
          <a:xfrm>
            <a:off x="7609550" y="4013833"/>
            <a:ext cx="182770" cy="1827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4" name="ïṡḷïḍè"/>
          <p:cNvSpPr/>
          <p:nvPr/>
        </p:nvSpPr>
        <p:spPr>
          <a:xfrm rot="20700000">
            <a:off x="8539071" y="2164153"/>
            <a:ext cx="149413" cy="122627"/>
          </a:xfrm>
          <a:prstGeom prst="parallelogram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5" name="ïṩḻîḓé"/>
          <p:cNvSpPr/>
          <p:nvPr/>
        </p:nvSpPr>
        <p:spPr>
          <a:xfrm rot="900000">
            <a:off x="8804030" y="1823609"/>
            <a:ext cx="112256" cy="92132"/>
          </a:xfrm>
          <a:prstGeom prst="parallelogram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6" name="ïṥ1iḑe"/>
          <p:cNvSpPr/>
          <p:nvPr/>
        </p:nvSpPr>
        <p:spPr>
          <a:xfrm rot="15300000" flipH="1">
            <a:off x="8691130" y="2553645"/>
            <a:ext cx="92774" cy="92132"/>
          </a:xfrm>
          <a:prstGeom prst="parallelogram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7" name="íṥ1ïdé"/>
          <p:cNvSpPr/>
          <p:nvPr/>
        </p:nvSpPr>
        <p:spPr>
          <a:xfrm rot="900000" flipH="1">
            <a:off x="9674541" y="1986335"/>
            <a:ext cx="149413" cy="122627"/>
          </a:xfrm>
          <a:prstGeom prst="parallelogram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8" name="îṩlïďe"/>
          <p:cNvSpPr/>
          <p:nvPr/>
        </p:nvSpPr>
        <p:spPr>
          <a:xfrm rot="20700000" flipH="1">
            <a:off x="9759258" y="1800598"/>
            <a:ext cx="112256" cy="92132"/>
          </a:xfrm>
          <a:prstGeom prst="parallelogram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9" name="iş1iḑé"/>
          <p:cNvSpPr/>
          <p:nvPr/>
        </p:nvSpPr>
        <p:spPr>
          <a:xfrm rot="2700000">
            <a:off x="8499659" y="2388053"/>
            <a:ext cx="92774" cy="92132"/>
          </a:xfrm>
          <a:prstGeom prst="parallelogram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0" name="îṥļíďé"/>
          <p:cNvSpPr/>
          <p:nvPr/>
        </p:nvSpPr>
        <p:spPr>
          <a:xfrm rot="17524025">
            <a:off x="9892001" y="2309415"/>
            <a:ext cx="114468" cy="144016"/>
          </a:xfrm>
          <a:prstGeom prst="triangle">
            <a:avLst>
              <a:gd name="adj" fmla="val 7496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1" name="íṥlïḋé"/>
          <p:cNvSpPr/>
          <p:nvPr/>
        </p:nvSpPr>
        <p:spPr>
          <a:xfrm rot="12124025">
            <a:off x="9824291" y="2714378"/>
            <a:ext cx="114468" cy="144016"/>
          </a:xfrm>
          <a:prstGeom prst="triangle">
            <a:avLst>
              <a:gd name="adj" fmla="val 7496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2" name="íšliḓê"/>
          <p:cNvSpPr/>
          <p:nvPr/>
        </p:nvSpPr>
        <p:spPr>
          <a:xfrm rot="6300000">
            <a:off x="9346476" y="1910327"/>
            <a:ext cx="92774" cy="92132"/>
          </a:xfrm>
          <a:prstGeom prst="parallelogram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3" name="îSliḋê"/>
          <p:cNvSpPr/>
          <p:nvPr/>
        </p:nvSpPr>
        <p:spPr>
          <a:xfrm rot="19324025">
            <a:off x="8917748" y="1614566"/>
            <a:ext cx="114468" cy="144016"/>
          </a:xfrm>
          <a:prstGeom prst="triangle">
            <a:avLst>
              <a:gd name="adj" fmla="val 7496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7" name="isļîḑê"/>
          <p:cNvSpPr>
            <a:spLocks/>
          </p:cNvSpPr>
          <p:nvPr/>
        </p:nvSpPr>
        <p:spPr bwMode="auto">
          <a:xfrm>
            <a:off x="4851001" y="1871290"/>
            <a:ext cx="613110" cy="529655"/>
          </a:xfrm>
          <a:custGeom>
            <a:avLst/>
            <a:gdLst>
              <a:gd name="T0" fmla="*/ 729 w 742"/>
              <a:gd name="T1" fmla="*/ 232 h 641"/>
              <a:gd name="T2" fmla="*/ 720 w 742"/>
              <a:gd name="T3" fmla="*/ 205 h 641"/>
              <a:gd name="T4" fmla="*/ 709 w 742"/>
              <a:gd name="T5" fmla="*/ 180 h 641"/>
              <a:gd name="T6" fmla="*/ 678 w 742"/>
              <a:gd name="T7" fmla="*/ 134 h 641"/>
              <a:gd name="T8" fmla="*/ 641 w 742"/>
              <a:gd name="T9" fmla="*/ 94 h 641"/>
              <a:gd name="T10" fmla="*/ 595 w 742"/>
              <a:gd name="T11" fmla="*/ 63 h 641"/>
              <a:gd name="T12" fmla="*/ 545 w 742"/>
              <a:gd name="T13" fmla="*/ 37 h 641"/>
              <a:gd name="T14" fmla="*/ 492 w 742"/>
              <a:gd name="T15" fmla="*/ 19 h 641"/>
              <a:gd name="T16" fmla="*/ 437 w 742"/>
              <a:gd name="T17" fmla="*/ 6 h 641"/>
              <a:gd name="T18" fmla="*/ 383 w 742"/>
              <a:gd name="T19" fmla="*/ 0 h 641"/>
              <a:gd name="T20" fmla="*/ 364 w 742"/>
              <a:gd name="T21" fmla="*/ 0 h 641"/>
              <a:gd name="T22" fmla="*/ 327 w 742"/>
              <a:gd name="T23" fmla="*/ 1 h 641"/>
              <a:gd name="T24" fmla="*/ 272 w 742"/>
              <a:gd name="T25" fmla="*/ 9 h 641"/>
              <a:gd name="T26" fmla="*/ 205 w 742"/>
              <a:gd name="T27" fmla="*/ 27 h 641"/>
              <a:gd name="T28" fmla="*/ 146 w 742"/>
              <a:gd name="T29" fmla="*/ 56 h 641"/>
              <a:gd name="T30" fmla="*/ 106 w 742"/>
              <a:gd name="T31" fmla="*/ 84 h 641"/>
              <a:gd name="T32" fmla="*/ 82 w 742"/>
              <a:gd name="T33" fmla="*/ 104 h 641"/>
              <a:gd name="T34" fmla="*/ 61 w 742"/>
              <a:gd name="T35" fmla="*/ 127 h 641"/>
              <a:gd name="T36" fmla="*/ 42 w 742"/>
              <a:gd name="T37" fmla="*/ 151 h 641"/>
              <a:gd name="T38" fmla="*/ 28 w 742"/>
              <a:gd name="T39" fmla="*/ 178 h 641"/>
              <a:gd name="T40" fmla="*/ 15 w 742"/>
              <a:gd name="T41" fmla="*/ 205 h 641"/>
              <a:gd name="T42" fmla="*/ 6 w 742"/>
              <a:gd name="T43" fmla="*/ 233 h 641"/>
              <a:gd name="T44" fmla="*/ 1 w 742"/>
              <a:gd name="T45" fmla="*/ 263 h 641"/>
              <a:gd name="T46" fmla="*/ 0 w 742"/>
              <a:gd name="T47" fmla="*/ 278 h 641"/>
              <a:gd name="T48" fmla="*/ 3 w 742"/>
              <a:gd name="T49" fmla="*/ 333 h 641"/>
              <a:gd name="T50" fmla="*/ 15 w 742"/>
              <a:gd name="T51" fmla="*/ 381 h 641"/>
              <a:gd name="T52" fmla="*/ 36 w 742"/>
              <a:gd name="T53" fmla="*/ 425 h 641"/>
              <a:gd name="T54" fmla="*/ 65 w 742"/>
              <a:gd name="T55" fmla="*/ 463 h 641"/>
              <a:gd name="T56" fmla="*/ 100 w 742"/>
              <a:gd name="T57" fmla="*/ 495 h 641"/>
              <a:gd name="T58" fmla="*/ 139 w 742"/>
              <a:gd name="T59" fmla="*/ 523 h 641"/>
              <a:gd name="T60" fmla="*/ 182 w 742"/>
              <a:gd name="T61" fmla="*/ 545 h 641"/>
              <a:gd name="T62" fmla="*/ 225 w 742"/>
              <a:gd name="T63" fmla="*/ 564 h 641"/>
              <a:gd name="T64" fmla="*/ 244 w 742"/>
              <a:gd name="T65" fmla="*/ 570 h 641"/>
              <a:gd name="T66" fmla="*/ 283 w 742"/>
              <a:gd name="T67" fmla="*/ 577 h 641"/>
              <a:gd name="T68" fmla="*/ 323 w 742"/>
              <a:gd name="T69" fmla="*/ 582 h 641"/>
              <a:gd name="T70" fmla="*/ 384 w 742"/>
              <a:gd name="T71" fmla="*/ 584 h 641"/>
              <a:gd name="T72" fmla="*/ 462 w 742"/>
              <a:gd name="T73" fmla="*/ 576 h 641"/>
              <a:gd name="T74" fmla="*/ 528 w 742"/>
              <a:gd name="T75" fmla="*/ 563 h 641"/>
              <a:gd name="T76" fmla="*/ 560 w 742"/>
              <a:gd name="T77" fmla="*/ 587 h 641"/>
              <a:gd name="T78" fmla="*/ 593 w 742"/>
              <a:gd name="T79" fmla="*/ 608 h 641"/>
              <a:gd name="T80" fmla="*/ 631 w 742"/>
              <a:gd name="T81" fmla="*/ 626 h 641"/>
              <a:gd name="T82" fmla="*/ 681 w 742"/>
              <a:gd name="T83" fmla="*/ 641 h 641"/>
              <a:gd name="T84" fmla="*/ 661 w 742"/>
              <a:gd name="T85" fmla="*/ 591 h 641"/>
              <a:gd name="T86" fmla="*/ 652 w 742"/>
              <a:gd name="T87" fmla="*/ 561 h 641"/>
              <a:gd name="T88" fmla="*/ 651 w 742"/>
              <a:gd name="T89" fmla="*/ 544 h 641"/>
              <a:gd name="T90" fmla="*/ 653 w 742"/>
              <a:gd name="T91" fmla="*/ 526 h 641"/>
              <a:gd name="T92" fmla="*/ 661 w 742"/>
              <a:gd name="T93" fmla="*/ 508 h 641"/>
              <a:gd name="T94" fmla="*/ 683 w 742"/>
              <a:gd name="T95" fmla="*/ 474 h 641"/>
              <a:gd name="T96" fmla="*/ 694 w 742"/>
              <a:gd name="T97" fmla="*/ 458 h 641"/>
              <a:gd name="T98" fmla="*/ 713 w 742"/>
              <a:gd name="T99" fmla="*/ 427 h 641"/>
              <a:gd name="T100" fmla="*/ 727 w 742"/>
              <a:gd name="T101" fmla="*/ 396 h 641"/>
              <a:gd name="T102" fmla="*/ 735 w 742"/>
              <a:gd name="T103" fmla="*/ 366 h 641"/>
              <a:gd name="T104" fmla="*/ 740 w 742"/>
              <a:gd name="T105" fmla="*/ 337 h 641"/>
              <a:gd name="T106" fmla="*/ 742 w 742"/>
              <a:gd name="T107" fmla="*/ 307 h 641"/>
              <a:gd name="T108" fmla="*/ 737 w 742"/>
              <a:gd name="T109" fmla="*/ 262 h 641"/>
              <a:gd name="T110" fmla="*/ 729 w 742"/>
              <a:gd name="T111" fmla="*/ 232 h 6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42" h="641">
                <a:moveTo>
                  <a:pt x="729" y="232"/>
                </a:moveTo>
                <a:lnTo>
                  <a:pt x="729" y="232"/>
                </a:lnTo>
                <a:lnTo>
                  <a:pt x="725" y="219"/>
                </a:lnTo>
                <a:lnTo>
                  <a:pt x="720" y="205"/>
                </a:lnTo>
                <a:lnTo>
                  <a:pt x="715" y="192"/>
                </a:lnTo>
                <a:lnTo>
                  <a:pt x="709" y="180"/>
                </a:lnTo>
                <a:lnTo>
                  <a:pt x="696" y="155"/>
                </a:lnTo>
                <a:lnTo>
                  <a:pt x="678" y="134"/>
                </a:lnTo>
                <a:lnTo>
                  <a:pt x="661" y="113"/>
                </a:lnTo>
                <a:lnTo>
                  <a:pt x="641" y="94"/>
                </a:lnTo>
                <a:lnTo>
                  <a:pt x="619" y="78"/>
                </a:lnTo>
                <a:lnTo>
                  <a:pt x="595" y="63"/>
                </a:lnTo>
                <a:lnTo>
                  <a:pt x="571" y="50"/>
                </a:lnTo>
                <a:lnTo>
                  <a:pt x="545" y="37"/>
                </a:lnTo>
                <a:lnTo>
                  <a:pt x="519" y="27"/>
                </a:lnTo>
                <a:lnTo>
                  <a:pt x="492" y="19"/>
                </a:lnTo>
                <a:lnTo>
                  <a:pt x="465" y="11"/>
                </a:lnTo>
                <a:lnTo>
                  <a:pt x="437" y="6"/>
                </a:lnTo>
                <a:lnTo>
                  <a:pt x="410" y="2"/>
                </a:lnTo>
                <a:lnTo>
                  <a:pt x="383" y="0"/>
                </a:lnTo>
                <a:lnTo>
                  <a:pt x="383" y="0"/>
                </a:lnTo>
                <a:lnTo>
                  <a:pt x="364" y="0"/>
                </a:lnTo>
                <a:lnTo>
                  <a:pt x="345" y="0"/>
                </a:lnTo>
                <a:lnTo>
                  <a:pt x="327" y="1"/>
                </a:lnTo>
                <a:lnTo>
                  <a:pt x="308" y="2"/>
                </a:lnTo>
                <a:lnTo>
                  <a:pt x="272" y="9"/>
                </a:lnTo>
                <a:lnTo>
                  <a:pt x="239" y="16"/>
                </a:lnTo>
                <a:lnTo>
                  <a:pt x="205" y="27"/>
                </a:lnTo>
                <a:lnTo>
                  <a:pt x="174" y="41"/>
                </a:lnTo>
                <a:lnTo>
                  <a:pt x="146" y="56"/>
                </a:lnTo>
                <a:lnTo>
                  <a:pt x="118" y="75"/>
                </a:lnTo>
                <a:lnTo>
                  <a:pt x="106" y="84"/>
                </a:lnTo>
                <a:lnTo>
                  <a:pt x="93" y="94"/>
                </a:lnTo>
                <a:lnTo>
                  <a:pt x="82" y="104"/>
                </a:lnTo>
                <a:lnTo>
                  <a:pt x="71" y="115"/>
                </a:lnTo>
                <a:lnTo>
                  <a:pt x="61" y="127"/>
                </a:lnTo>
                <a:lnTo>
                  <a:pt x="51" y="139"/>
                </a:lnTo>
                <a:lnTo>
                  <a:pt x="42" y="151"/>
                </a:lnTo>
                <a:lnTo>
                  <a:pt x="35" y="164"/>
                </a:lnTo>
                <a:lnTo>
                  <a:pt x="28" y="178"/>
                </a:lnTo>
                <a:lnTo>
                  <a:pt x="21" y="191"/>
                </a:lnTo>
                <a:lnTo>
                  <a:pt x="15" y="205"/>
                </a:lnTo>
                <a:lnTo>
                  <a:pt x="10" y="219"/>
                </a:lnTo>
                <a:lnTo>
                  <a:pt x="6" y="233"/>
                </a:lnTo>
                <a:lnTo>
                  <a:pt x="3" y="248"/>
                </a:lnTo>
                <a:lnTo>
                  <a:pt x="1" y="263"/>
                </a:lnTo>
                <a:lnTo>
                  <a:pt x="0" y="278"/>
                </a:lnTo>
                <a:lnTo>
                  <a:pt x="0" y="278"/>
                </a:lnTo>
                <a:lnTo>
                  <a:pt x="0" y="305"/>
                </a:lnTo>
                <a:lnTo>
                  <a:pt x="3" y="333"/>
                </a:lnTo>
                <a:lnTo>
                  <a:pt x="8" y="358"/>
                </a:lnTo>
                <a:lnTo>
                  <a:pt x="15" y="381"/>
                </a:lnTo>
                <a:lnTo>
                  <a:pt x="25" y="404"/>
                </a:lnTo>
                <a:lnTo>
                  <a:pt x="36" y="425"/>
                </a:lnTo>
                <a:lnTo>
                  <a:pt x="50" y="445"/>
                </a:lnTo>
                <a:lnTo>
                  <a:pt x="65" y="463"/>
                </a:lnTo>
                <a:lnTo>
                  <a:pt x="82" y="479"/>
                </a:lnTo>
                <a:lnTo>
                  <a:pt x="100" y="495"/>
                </a:lnTo>
                <a:lnTo>
                  <a:pt x="119" y="510"/>
                </a:lnTo>
                <a:lnTo>
                  <a:pt x="139" y="523"/>
                </a:lnTo>
                <a:lnTo>
                  <a:pt x="160" y="535"/>
                </a:lnTo>
                <a:lnTo>
                  <a:pt x="182" y="545"/>
                </a:lnTo>
                <a:lnTo>
                  <a:pt x="203" y="555"/>
                </a:lnTo>
                <a:lnTo>
                  <a:pt x="225" y="564"/>
                </a:lnTo>
                <a:lnTo>
                  <a:pt x="225" y="564"/>
                </a:lnTo>
                <a:lnTo>
                  <a:pt x="244" y="570"/>
                </a:lnTo>
                <a:lnTo>
                  <a:pt x="263" y="574"/>
                </a:lnTo>
                <a:lnTo>
                  <a:pt x="283" y="577"/>
                </a:lnTo>
                <a:lnTo>
                  <a:pt x="303" y="581"/>
                </a:lnTo>
                <a:lnTo>
                  <a:pt x="323" y="582"/>
                </a:lnTo>
                <a:lnTo>
                  <a:pt x="344" y="584"/>
                </a:lnTo>
                <a:lnTo>
                  <a:pt x="384" y="584"/>
                </a:lnTo>
                <a:lnTo>
                  <a:pt x="424" y="581"/>
                </a:lnTo>
                <a:lnTo>
                  <a:pt x="462" y="576"/>
                </a:lnTo>
                <a:lnTo>
                  <a:pt x="497" y="570"/>
                </a:lnTo>
                <a:lnTo>
                  <a:pt x="528" y="563"/>
                </a:lnTo>
                <a:lnTo>
                  <a:pt x="528" y="563"/>
                </a:lnTo>
                <a:lnTo>
                  <a:pt x="560" y="587"/>
                </a:lnTo>
                <a:lnTo>
                  <a:pt x="576" y="597"/>
                </a:lnTo>
                <a:lnTo>
                  <a:pt x="593" y="608"/>
                </a:lnTo>
                <a:lnTo>
                  <a:pt x="611" y="617"/>
                </a:lnTo>
                <a:lnTo>
                  <a:pt x="631" y="626"/>
                </a:lnTo>
                <a:lnTo>
                  <a:pt x="653" y="635"/>
                </a:lnTo>
                <a:lnTo>
                  <a:pt x="681" y="641"/>
                </a:lnTo>
                <a:lnTo>
                  <a:pt x="681" y="641"/>
                </a:lnTo>
                <a:lnTo>
                  <a:pt x="661" y="591"/>
                </a:lnTo>
                <a:lnTo>
                  <a:pt x="655" y="571"/>
                </a:lnTo>
                <a:lnTo>
                  <a:pt x="652" y="561"/>
                </a:lnTo>
                <a:lnTo>
                  <a:pt x="651" y="553"/>
                </a:lnTo>
                <a:lnTo>
                  <a:pt x="651" y="544"/>
                </a:lnTo>
                <a:lnTo>
                  <a:pt x="652" y="535"/>
                </a:lnTo>
                <a:lnTo>
                  <a:pt x="653" y="526"/>
                </a:lnTo>
                <a:lnTo>
                  <a:pt x="657" y="518"/>
                </a:lnTo>
                <a:lnTo>
                  <a:pt x="661" y="508"/>
                </a:lnTo>
                <a:lnTo>
                  <a:pt x="667" y="498"/>
                </a:lnTo>
                <a:lnTo>
                  <a:pt x="683" y="474"/>
                </a:lnTo>
                <a:lnTo>
                  <a:pt x="683" y="474"/>
                </a:lnTo>
                <a:lnTo>
                  <a:pt x="694" y="458"/>
                </a:lnTo>
                <a:lnTo>
                  <a:pt x="704" y="442"/>
                </a:lnTo>
                <a:lnTo>
                  <a:pt x="713" y="427"/>
                </a:lnTo>
                <a:lnTo>
                  <a:pt x="720" y="411"/>
                </a:lnTo>
                <a:lnTo>
                  <a:pt x="727" y="396"/>
                </a:lnTo>
                <a:lnTo>
                  <a:pt x="732" y="381"/>
                </a:lnTo>
                <a:lnTo>
                  <a:pt x="735" y="366"/>
                </a:lnTo>
                <a:lnTo>
                  <a:pt x="738" y="351"/>
                </a:lnTo>
                <a:lnTo>
                  <a:pt x="740" y="337"/>
                </a:lnTo>
                <a:lnTo>
                  <a:pt x="742" y="322"/>
                </a:lnTo>
                <a:lnTo>
                  <a:pt x="742" y="307"/>
                </a:lnTo>
                <a:lnTo>
                  <a:pt x="740" y="292"/>
                </a:lnTo>
                <a:lnTo>
                  <a:pt x="737" y="262"/>
                </a:lnTo>
                <a:lnTo>
                  <a:pt x="729" y="232"/>
                </a:lnTo>
                <a:lnTo>
                  <a:pt x="729" y="23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2" name="îṥḻíḑê"/>
          <p:cNvSpPr>
            <a:spLocks/>
          </p:cNvSpPr>
          <p:nvPr/>
        </p:nvSpPr>
        <p:spPr bwMode="auto">
          <a:xfrm>
            <a:off x="5122025" y="2229058"/>
            <a:ext cx="73540" cy="73540"/>
          </a:xfrm>
          <a:custGeom>
            <a:avLst/>
            <a:gdLst>
              <a:gd name="T0" fmla="*/ 76 w 89"/>
              <a:gd name="T1" fmla="*/ 76 h 89"/>
              <a:gd name="T2" fmla="*/ 76 w 89"/>
              <a:gd name="T3" fmla="*/ 76 h 89"/>
              <a:gd name="T4" fmla="*/ 70 w 89"/>
              <a:gd name="T5" fmla="*/ 81 h 89"/>
              <a:gd name="T6" fmla="*/ 62 w 89"/>
              <a:gd name="T7" fmla="*/ 85 h 89"/>
              <a:gd name="T8" fmla="*/ 55 w 89"/>
              <a:gd name="T9" fmla="*/ 87 h 89"/>
              <a:gd name="T10" fmla="*/ 46 w 89"/>
              <a:gd name="T11" fmla="*/ 89 h 89"/>
              <a:gd name="T12" fmla="*/ 46 w 89"/>
              <a:gd name="T13" fmla="*/ 89 h 89"/>
              <a:gd name="T14" fmla="*/ 37 w 89"/>
              <a:gd name="T15" fmla="*/ 87 h 89"/>
              <a:gd name="T16" fmla="*/ 29 w 89"/>
              <a:gd name="T17" fmla="*/ 86 h 89"/>
              <a:gd name="T18" fmla="*/ 21 w 89"/>
              <a:gd name="T19" fmla="*/ 82 h 89"/>
              <a:gd name="T20" fmla="*/ 14 w 89"/>
              <a:gd name="T21" fmla="*/ 77 h 89"/>
              <a:gd name="T22" fmla="*/ 14 w 89"/>
              <a:gd name="T23" fmla="*/ 77 h 89"/>
              <a:gd name="T24" fmla="*/ 9 w 89"/>
              <a:gd name="T25" fmla="*/ 71 h 89"/>
              <a:gd name="T26" fmla="*/ 4 w 89"/>
              <a:gd name="T27" fmla="*/ 64 h 89"/>
              <a:gd name="T28" fmla="*/ 1 w 89"/>
              <a:gd name="T29" fmla="*/ 55 h 89"/>
              <a:gd name="T30" fmla="*/ 0 w 89"/>
              <a:gd name="T31" fmla="*/ 45 h 89"/>
              <a:gd name="T32" fmla="*/ 0 w 89"/>
              <a:gd name="T33" fmla="*/ 45 h 89"/>
              <a:gd name="T34" fmla="*/ 1 w 89"/>
              <a:gd name="T35" fmla="*/ 36 h 89"/>
              <a:gd name="T36" fmla="*/ 4 w 89"/>
              <a:gd name="T37" fmla="*/ 28 h 89"/>
              <a:gd name="T38" fmla="*/ 8 w 89"/>
              <a:gd name="T39" fmla="*/ 20 h 89"/>
              <a:gd name="T40" fmla="*/ 12 w 89"/>
              <a:gd name="T41" fmla="*/ 13 h 89"/>
              <a:gd name="T42" fmla="*/ 12 w 89"/>
              <a:gd name="T43" fmla="*/ 13 h 89"/>
              <a:gd name="T44" fmla="*/ 20 w 89"/>
              <a:gd name="T45" fmla="*/ 8 h 89"/>
              <a:gd name="T46" fmla="*/ 27 w 89"/>
              <a:gd name="T47" fmla="*/ 4 h 89"/>
              <a:gd name="T48" fmla="*/ 36 w 89"/>
              <a:gd name="T49" fmla="*/ 2 h 89"/>
              <a:gd name="T50" fmla="*/ 45 w 89"/>
              <a:gd name="T51" fmla="*/ 0 h 89"/>
              <a:gd name="T52" fmla="*/ 45 w 89"/>
              <a:gd name="T53" fmla="*/ 0 h 89"/>
              <a:gd name="T54" fmla="*/ 53 w 89"/>
              <a:gd name="T55" fmla="*/ 0 h 89"/>
              <a:gd name="T56" fmla="*/ 62 w 89"/>
              <a:gd name="T57" fmla="*/ 3 h 89"/>
              <a:gd name="T58" fmla="*/ 70 w 89"/>
              <a:gd name="T59" fmla="*/ 7 h 89"/>
              <a:gd name="T60" fmla="*/ 76 w 89"/>
              <a:gd name="T61" fmla="*/ 13 h 89"/>
              <a:gd name="T62" fmla="*/ 76 w 89"/>
              <a:gd name="T63" fmla="*/ 13 h 89"/>
              <a:gd name="T64" fmla="*/ 82 w 89"/>
              <a:gd name="T65" fmla="*/ 19 h 89"/>
              <a:gd name="T66" fmla="*/ 86 w 89"/>
              <a:gd name="T67" fmla="*/ 26 h 89"/>
              <a:gd name="T68" fmla="*/ 88 w 89"/>
              <a:gd name="T69" fmla="*/ 35 h 89"/>
              <a:gd name="T70" fmla="*/ 89 w 89"/>
              <a:gd name="T71" fmla="*/ 44 h 89"/>
              <a:gd name="T72" fmla="*/ 89 w 89"/>
              <a:gd name="T73" fmla="*/ 44 h 89"/>
              <a:gd name="T74" fmla="*/ 88 w 89"/>
              <a:gd name="T75" fmla="*/ 54 h 89"/>
              <a:gd name="T76" fmla="*/ 86 w 89"/>
              <a:gd name="T77" fmla="*/ 62 h 89"/>
              <a:gd name="T78" fmla="*/ 82 w 89"/>
              <a:gd name="T79" fmla="*/ 70 h 89"/>
              <a:gd name="T80" fmla="*/ 76 w 89"/>
              <a:gd name="T81" fmla="*/ 76 h 89"/>
              <a:gd name="T82" fmla="*/ 76 w 89"/>
              <a:gd name="T83" fmla="*/ 76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89" h="89">
                <a:moveTo>
                  <a:pt x="76" y="76"/>
                </a:moveTo>
                <a:lnTo>
                  <a:pt x="76" y="76"/>
                </a:lnTo>
                <a:lnTo>
                  <a:pt x="70" y="81"/>
                </a:lnTo>
                <a:lnTo>
                  <a:pt x="62" y="85"/>
                </a:lnTo>
                <a:lnTo>
                  <a:pt x="55" y="87"/>
                </a:lnTo>
                <a:lnTo>
                  <a:pt x="46" y="89"/>
                </a:lnTo>
                <a:lnTo>
                  <a:pt x="46" y="89"/>
                </a:lnTo>
                <a:lnTo>
                  <a:pt x="37" y="87"/>
                </a:lnTo>
                <a:lnTo>
                  <a:pt x="29" y="86"/>
                </a:lnTo>
                <a:lnTo>
                  <a:pt x="21" y="82"/>
                </a:lnTo>
                <a:lnTo>
                  <a:pt x="14" y="77"/>
                </a:lnTo>
                <a:lnTo>
                  <a:pt x="14" y="77"/>
                </a:lnTo>
                <a:lnTo>
                  <a:pt x="9" y="71"/>
                </a:lnTo>
                <a:lnTo>
                  <a:pt x="4" y="64"/>
                </a:lnTo>
                <a:lnTo>
                  <a:pt x="1" y="55"/>
                </a:lnTo>
                <a:lnTo>
                  <a:pt x="0" y="45"/>
                </a:lnTo>
                <a:lnTo>
                  <a:pt x="0" y="45"/>
                </a:lnTo>
                <a:lnTo>
                  <a:pt x="1" y="36"/>
                </a:lnTo>
                <a:lnTo>
                  <a:pt x="4" y="28"/>
                </a:lnTo>
                <a:lnTo>
                  <a:pt x="8" y="20"/>
                </a:lnTo>
                <a:lnTo>
                  <a:pt x="12" y="13"/>
                </a:lnTo>
                <a:lnTo>
                  <a:pt x="12" y="13"/>
                </a:lnTo>
                <a:lnTo>
                  <a:pt x="20" y="8"/>
                </a:lnTo>
                <a:lnTo>
                  <a:pt x="27" y="4"/>
                </a:lnTo>
                <a:lnTo>
                  <a:pt x="36" y="2"/>
                </a:lnTo>
                <a:lnTo>
                  <a:pt x="45" y="0"/>
                </a:lnTo>
                <a:lnTo>
                  <a:pt x="45" y="0"/>
                </a:lnTo>
                <a:lnTo>
                  <a:pt x="53" y="0"/>
                </a:lnTo>
                <a:lnTo>
                  <a:pt x="62" y="3"/>
                </a:lnTo>
                <a:lnTo>
                  <a:pt x="70" y="7"/>
                </a:lnTo>
                <a:lnTo>
                  <a:pt x="76" y="13"/>
                </a:lnTo>
                <a:lnTo>
                  <a:pt x="76" y="13"/>
                </a:lnTo>
                <a:lnTo>
                  <a:pt x="82" y="19"/>
                </a:lnTo>
                <a:lnTo>
                  <a:pt x="86" y="26"/>
                </a:lnTo>
                <a:lnTo>
                  <a:pt x="88" y="35"/>
                </a:lnTo>
                <a:lnTo>
                  <a:pt x="89" y="44"/>
                </a:lnTo>
                <a:lnTo>
                  <a:pt x="89" y="44"/>
                </a:lnTo>
                <a:lnTo>
                  <a:pt x="88" y="54"/>
                </a:lnTo>
                <a:lnTo>
                  <a:pt x="86" y="62"/>
                </a:lnTo>
                <a:lnTo>
                  <a:pt x="82" y="70"/>
                </a:lnTo>
                <a:lnTo>
                  <a:pt x="76" y="76"/>
                </a:lnTo>
                <a:lnTo>
                  <a:pt x="76" y="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3" name="îṧḷíḍé"/>
          <p:cNvSpPr>
            <a:spLocks/>
          </p:cNvSpPr>
          <p:nvPr/>
        </p:nvSpPr>
        <p:spPr bwMode="auto">
          <a:xfrm>
            <a:off x="5118720" y="1922504"/>
            <a:ext cx="80150" cy="287549"/>
          </a:xfrm>
          <a:custGeom>
            <a:avLst/>
            <a:gdLst>
              <a:gd name="T0" fmla="*/ 49 w 97"/>
              <a:gd name="T1" fmla="*/ 0 h 348"/>
              <a:gd name="T2" fmla="*/ 49 w 97"/>
              <a:gd name="T3" fmla="*/ 0 h 348"/>
              <a:gd name="T4" fmla="*/ 49 w 97"/>
              <a:gd name="T5" fmla="*/ 0 h 348"/>
              <a:gd name="T6" fmla="*/ 49 w 97"/>
              <a:gd name="T7" fmla="*/ 0 h 348"/>
              <a:gd name="T8" fmla="*/ 49 w 97"/>
              <a:gd name="T9" fmla="*/ 0 h 348"/>
              <a:gd name="T10" fmla="*/ 49 w 97"/>
              <a:gd name="T11" fmla="*/ 0 h 348"/>
              <a:gd name="T12" fmla="*/ 49 w 97"/>
              <a:gd name="T13" fmla="*/ 0 h 348"/>
              <a:gd name="T14" fmla="*/ 49 w 97"/>
              <a:gd name="T15" fmla="*/ 0 h 348"/>
              <a:gd name="T16" fmla="*/ 40 w 97"/>
              <a:gd name="T17" fmla="*/ 0 h 348"/>
              <a:gd name="T18" fmla="*/ 33 w 97"/>
              <a:gd name="T19" fmla="*/ 3 h 348"/>
              <a:gd name="T20" fmla="*/ 24 w 97"/>
              <a:gd name="T21" fmla="*/ 6 h 348"/>
              <a:gd name="T22" fmla="*/ 16 w 97"/>
              <a:gd name="T23" fmla="*/ 11 h 348"/>
              <a:gd name="T24" fmla="*/ 10 w 97"/>
              <a:gd name="T25" fmla="*/ 17 h 348"/>
              <a:gd name="T26" fmla="*/ 5 w 97"/>
              <a:gd name="T27" fmla="*/ 25 h 348"/>
              <a:gd name="T28" fmla="*/ 2 w 97"/>
              <a:gd name="T29" fmla="*/ 34 h 348"/>
              <a:gd name="T30" fmla="*/ 0 w 97"/>
              <a:gd name="T31" fmla="*/ 42 h 348"/>
              <a:gd name="T32" fmla="*/ 12 w 97"/>
              <a:gd name="T33" fmla="*/ 311 h 348"/>
              <a:gd name="T34" fmla="*/ 12 w 97"/>
              <a:gd name="T35" fmla="*/ 311 h 348"/>
              <a:gd name="T36" fmla="*/ 13 w 97"/>
              <a:gd name="T37" fmla="*/ 318 h 348"/>
              <a:gd name="T38" fmla="*/ 15 w 97"/>
              <a:gd name="T39" fmla="*/ 324 h 348"/>
              <a:gd name="T40" fmla="*/ 18 w 97"/>
              <a:gd name="T41" fmla="*/ 330 h 348"/>
              <a:gd name="T42" fmla="*/ 23 w 97"/>
              <a:gd name="T43" fmla="*/ 337 h 348"/>
              <a:gd name="T44" fmla="*/ 28 w 97"/>
              <a:gd name="T45" fmla="*/ 340 h 348"/>
              <a:gd name="T46" fmla="*/ 34 w 97"/>
              <a:gd name="T47" fmla="*/ 344 h 348"/>
              <a:gd name="T48" fmla="*/ 41 w 97"/>
              <a:gd name="T49" fmla="*/ 347 h 348"/>
              <a:gd name="T50" fmla="*/ 49 w 97"/>
              <a:gd name="T51" fmla="*/ 347 h 348"/>
              <a:gd name="T52" fmla="*/ 49 w 97"/>
              <a:gd name="T53" fmla="*/ 348 h 348"/>
              <a:gd name="T54" fmla="*/ 49 w 97"/>
              <a:gd name="T55" fmla="*/ 348 h 348"/>
              <a:gd name="T56" fmla="*/ 49 w 97"/>
              <a:gd name="T57" fmla="*/ 348 h 348"/>
              <a:gd name="T58" fmla="*/ 49 w 97"/>
              <a:gd name="T59" fmla="*/ 348 h 348"/>
              <a:gd name="T60" fmla="*/ 49 w 97"/>
              <a:gd name="T61" fmla="*/ 348 h 348"/>
              <a:gd name="T62" fmla="*/ 49 w 97"/>
              <a:gd name="T63" fmla="*/ 347 h 348"/>
              <a:gd name="T64" fmla="*/ 49 w 97"/>
              <a:gd name="T65" fmla="*/ 347 h 348"/>
              <a:gd name="T66" fmla="*/ 56 w 97"/>
              <a:gd name="T67" fmla="*/ 347 h 348"/>
              <a:gd name="T68" fmla="*/ 64 w 97"/>
              <a:gd name="T69" fmla="*/ 344 h 348"/>
              <a:gd name="T70" fmla="*/ 70 w 97"/>
              <a:gd name="T71" fmla="*/ 340 h 348"/>
              <a:gd name="T72" fmla="*/ 75 w 97"/>
              <a:gd name="T73" fmla="*/ 337 h 348"/>
              <a:gd name="T74" fmla="*/ 80 w 97"/>
              <a:gd name="T75" fmla="*/ 330 h 348"/>
              <a:gd name="T76" fmla="*/ 82 w 97"/>
              <a:gd name="T77" fmla="*/ 324 h 348"/>
              <a:gd name="T78" fmla="*/ 85 w 97"/>
              <a:gd name="T79" fmla="*/ 318 h 348"/>
              <a:gd name="T80" fmla="*/ 86 w 97"/>
              <a:gd name="T81" fmla="*/ 311 h 348"/>
              <a:gd name="T82" fmla="*/ 97 w 97"/>
              <a:gd name="T83" fmla="*/ 42 h 348"/>
              <a:gd name="T84" fmla="*/ 97 w 97"/>
              <a:gd name="T85" fmla="*/ 42 h 348"/>
              <a:gd name="T86" fmla="*/ 96 w 97"/>
              <a:gd name="T87" fmla="*/ 34 h 348"/>
              <a:gd name="T88" fmla="*/ 92 w 97"/>
              <a:gd name="T89" fmla="*/ 25 h 348"/>
              <a:gd name="T90" fmla="*/ 87 w 97"/>
              <a:gd name="T91" fmla="*/ 17 h 348"/>
              <a:gd name="T92" fmla="*/ 81 w 97"/>
              <a:gd name="T93" fmla="*/ 11 h 348"/>
              <a:gd name="T94" fmla="*/ 74 w 97"/>
              <a:gd name="T95" fmla="*/ 6 h 348"/>
              <a:gd name="T96" fmla="*/ 65 w 97"/>
              <a:gd name="T97" fmla="*/ 3 h 348"/>
              <a:gd name="T98" fmla="*/ 57 w 97"/>
              <a:gd name="T99" fmla="*/ 0 h 348"/>
              <a:gd name="T100" fmla="*/ 49 w 97"/>
              <a:gd name="T101" fmla="*/ 0 h 348"/>
              <a:gd name="T102" fmla="*/ 49 w 97"/>
              <a:gd name="T103" fmla="*/ 0 h 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97" h="348">
                <a:moveTo>
                  <a:pt x="49" y="0"/>
                </a:moveTo>
                <a:lnTo>
                  <a:pt x="49" y="0"/>
                </a:lnTo>
                <a:lnTo>
                  <a:pt x="49" y="0"/>
                </a:lnTo>
                <a:lnTo>
                  <a:pt x="49" y="0"/>
                </a:lnTo>
                <a:lnTo>
                  <a:pt x="49" y="0"/>
                </a:lnTo>
                <a:lnTo>
                  <a:pt x="49" y="0"/>
                </a:lnTo>
                <a:lnTo>
                  <a:pt x="49" y="0"/>
                </a:lnTo>
                <a:lnTo>
                  <a:pt x="49" y="0"/>
                </a:lnTo>
                <a:lnTo>
                  <a:pt x="40" y="0"/>
                </a:lnTo>
                <a:lnTo>
                  <a:pt x="33" y="3"/>
                </a:lnTo>
                <a:lnTo>
                  <a:pt x="24" y="6"/>
                </a:lnTo>
                <a:lnTo>
                  <a:pt x="16" y="11"/>
                </a:lnTo>
                <a:lnTo>
                  <a:pt x="10" y="17"/>
                </a:lnTo>
                <a:lnTo>
                  <a:pt x="5" y="25"/>
                </a:lnTo>
                <a:lnTo>
                  <a:pt x="2" y="34"/>
                </a:lnTo>
                <a:lnTo>
                  <a:pt x="0" y="42"/>
                </a:lnTo>
                <a:lnTo>
                  <a:pt x="12" y="311"/>
                </a:lnTo>
                <a:lnTo>
                  <a:pt x="12" y="311"/>
                </a:lnTo>
                <a:lnTo>
                  <a:pt x="13" y="318"/>
                </a:lnTo>
                <a:lnTo>
                  <a:pt x="15" y="324"/>
                </a:lnTo>
                <a:lnTo>
                  <a:pt x="18" y="330"/>
                </a:lnTo>
                <a:lnTo>
                  <a:pt x="23" y="337"/>
                </a:lnTo>
                <a:lnTo>
                  <a:pt x="28" y="340"/>
                </a:lnTo>
                <a:lnTo>
                  <a:pt x="34" y="344"/>
                </a:lnTo>
                <a:lnTo>
                  <a:pt x="41" y="347"/>
                </a:lnTo>
                <a:lnTo>
                  <a:pt x="49" y="347"/>
                </a:lnTo>
                <a:lnTo>
                  <a:pt x="49" y="348"/>
                </a:lnTo>
                <a:lnTo>
                  <a:pt x="49" y="348"/>
                </a:lnTo>
                <a:lnTo>
                  <a:pt x="49" y="348"/>
                </a:lnTo>
                <a:lnTo>
                  <a:pt x="49" y="348"/>
                </a:lnTo>
                <a:lnTo>
                  <a:pt x="49" y="348"/>
                </a:lnTo>
                <a:lnTo>
                  <a:pt x="49" y="347"/>
                </a:lnTo>
                <a:lnTo>
                  <a:pt x="49" y="347"/>
                </a:lnTo>
                <a:lnTo>
                  <a:pt x="56" y="347"/>
                </a:lnTo>
                <a:lnTo>
                  <a:pt x="64" y="344"/>
                </a:lnTo>
                <a:lnTo>
                  <a:pt x="70" y="340"/>
                </a:lnTo>
                <a:lnTo>
                  <a:pt x="75" y="337"/>
                </a:lnTo>
                <a:lnTo>
                  <a:pt x="80" y="330"/>
                </a:lnTo>
                <a:lnTo>
                  <a:pt x="82" y="324"/>
                </a:lnTo>
                <a:lnTo>
                  <a:pt x="85" y="318"/>
                </a:lnTo>
                <a:lnTo>
                  <a:pt x="86" y="311"/>
                </a:lnTo>
                <a:lnTo>
                  <a:pt x="97" y="42"/>
                </a:lnTo>
                <a:lnTo>
                  <a:pt x="97" y="42"/>
                </a:lnTo>
                <a:lnTo>
                  <a:pt x="96" y="34"/>
                </a:lnTo>
                <a:lnTo>
                  <a:pt x="92" y="25"/>
                </a:lnTo>
                <a:lnTo>
                  <a:pt x="87" y="17"/>
                </a:lnTo>
                <a:lnTo>
                  <a:pt x="81" y="11"/>
                </a:lnTo>
                <a:lnTo>
                  <a:pt x="74" y="6"/>
                </a:lnTo>
                <a:lnTo>
                  <a:pt x="65" y="3"/>
                </a:lnTo>
                <a:lnTo>
                  <a:pt x="57" y="0"/>
                </a:lnTo>
                <a:lnTo>
                  <a:pt x="49" y="0"/>
                </a:lnTo>
                <a:lnTo>
                  <a:pt x="4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" name="íŝ1îḑê"/>
          <p:cNvSpPr>
            <a:spLocks/>
          </p:cNvSpPr>
          <p:nvPr/>
        </p:nvSpPr>
        <p:spPr bwMode="auto">
          <a:xfrm>
            <a:off x="1957110" y="1871290"/>
            <a:ext cx="612284" cy="529655"/>
          </a:xfrm>
          <a:custGeom>
            <a:avLst/>
            <a:gdLst>
              <a:gd name="T0" fmla="*/ 730 w 741"/>
              <a:gd name="T1" fmla="*/ 232 h 641"/>
              <a:gd name="T2" fmla="*/ 721 w 741"/>
              <a:gd name="T3" fmla="*/ 205 h 641"/>
              <a:gd name="T4" fmla="*/ 709 w 741"/>
              <a:gd name="T5" fmla="*/ 180 h 641"/>
              <a:gd name="T6" fmla="*/ 679 w 741"/>
              <a:gd name="T7" fmla="*/ 134 h 641"/>
              <a:gd name="T8" fmla="*/ 640 w 741"/>
              <a:gd name="T9" fmla="*/ 94 h 641"/>
              <a:gd name="T10" fmla="*/ 596 w 741"/>
              <a:gd name="T11" fmla="*/ 63 h 641"/>
              <a:gd name="T12" fmla="*/ 546 w 741"/>
              <a:gd name="T13" fmla="*/ 37 h 641"/>
              <a:gd name="T14" fmla="*/ 493 w 741"/>
              <a:gd name="T15" fmla="*/ 19 h 641"/>
              <a:gd name="T16" fmla="*/ 438 w 741"/>
              <a:gd name="T17" fmla="*/ 6 h 641"/>
              <a:gd name="T18" fmla="*/ 383 w 741"/>
              <a:gd name="T19" fmla="*/ 0 h 641"/>
              <a:gd name="T20" fmla="*/ 364 w 741"/>
              <a:gd name="T21" fmla="*/ 0 h 641"/>
              <a:gd name="T22" fmla="*/ 326 w 741"/>
              <a:gd name="T23" fmla="*/ 1 h 641"/>
              <a:gd name="T24" fmla="*/ 273 w 741"/>
              <a:gd name="T25" fmla="*/ 9 h 641"/>
              <a:gd name="T26" fmla="*/ 206 w 741"/>
              <a:gd name="T27" fmla="*/ 27 h 641"/>
              <a:gd name="T28" fmla="*/ 145 w 741"/>
              <a:gd name="T29" fmla="*/ 56 h 641"/>
              <a:gd name="T30" fmla="*/ 105 w 741"/>
              <a:gd name="T31" fmla="*/ 84 h 641"/>
              <a:gd name="T32" fmla="*/ 82 w 741"/>
              <a:gd name="T33" fmla="*/ 104 h 641"/>
              <a:gd name="T34" fmla="*/ 61 w 741"/>
              <a:gd name="T35" fmla="*/ 127 h 641"/>
              <a:gd name="T36" fmla="*/ 43 w 741"/>
              <a:gd name="T37" fmla="*/ 151 h 641"/>
              <a:gd name="T38" fmla="*/ 27 w 741"/>
              <a:gd name="T39" fmla="*/ 178 h 641"/>
              <a:gd name="T40" fmla="*/ 16 w 741"/>
              <a:gd name="T41" fmla="*/ 205 h 641"/>
              <a:gd name="T42" fmla="*/ 6 w 741"/>
              <a:gd name="T43" fmla="*/ 233 h 641"/>
              <a:gd name="T44" fmla="*/ 1 w 741"/>
              <a:gd name="T45" fmla="*/ 263 h 641"/>
              <a:gd name="T46" fmla="*/ 0 w 741"/>
              <a:gd name="T47" fmla="*/ 278 h 641"/>
              <a:gd name="T48" fmla="*/ 2 w 741"/>
              <a:gd name="T49" fmla="*/ 333 h 641"/>
              <a:gd name="T50" fmla="*/ 16 w 741"/>
              <a:gd name="T51" fmla="*/ 381 h 641"/>
              <a:gd name="T52" fmla="*/ 37 w 741"/>
              <a:gd name="T53" fmla="*/ 425 h 641"/>
              <a:gd name="T54" fmla="*/ 65 w 741"/>
              <a:gd name="T55" fmla="*/ 463 h 641"/>
              <a:gd name="T56" fmla="*/ 100 w 741"/>
              <a:gd name="T57" fmla="*/ 495 h 641"/>
              <a:gd name="T58" fmla="*/ 139 w 741"/>
              <a:gd name="T59" fmla="*/ 523 h 641"/>
              <a:gd name="T60" fmla="*/ 181 w 741"/>
              <a:gd name="T61" fmla="*/ 545 h 641"/>
              <a:gd name="T62" fmla="*/ 226 w 741"/>
              <a:gd name="T63" fmla="*/ 564 h 641"/>
              <a:gd name="T64" fmla="*/ 244 w 741"/>
              <a:gd name="T65" fmla="*/ 570 h 641"/>
              <a:gd name="T66" fmla="*/ 283 w 741"/>
              <a:gd name="T67" fmla="*/ 577 h 641"/>
              <a:gd name="T68" fmla="*/ 324 w 741"/>
              <a:gd name="T69" fmla="*/ 582 h 641"/>
              <a:gd name="T70" fmla="*/ 385 w 741"/>
              <a:gd name="T71" fmla="*/ 584 h 641"/>
              <a:gd name="T72" fmla="*/ 462 w 741"/>
              <a:gd name="T73" fmla="*/ 576 h 641"/>
              <a:gd name="T74" fmla="*/ 527 w 741"/>
              <a:gd name="T75" fmla="*/ 563 h 641"/>
              <a:gd name="T76" fmla="*/ 561 w 741"/>
              <a:gd name="T77" fmla="*/ 587 h 641"/>
              <a:gd name="T78" fmla="*/ 593 w 741"/>
              <a:gd name="T79" fmla="*/ 608 h 641"/>
              <a:gd name="T80" fmla="*/ 630 w 741"/>
              <a:gd name="T81" fmla="*/ 626 h 641"/>
              <a:gd name="T82" fmla="*/ 680 w 741"/>
              <a:gd name="T83" fmla="*/ 641 h 641"/>
              <a:gd name="T84" fmla="*/ 660 w 741"/>
              <a:gd name="T85" fmla="*/ 591 h 641"/>
              <a:gd name="T86" fmla="*/ 653 w 741"/>
              <a:gd name="T87" fmla="*/ 561 h 641"/>
              <a:gd name="T88" fmla="*/ 652 w 741"/>
              <a:gd name="T89" fmla="*/ 544 h 641"/>
              <a:gd name="T90" fmla="*/ 654 w 741"/>
              <a:gd name="T91" fmla="*/ 526 h 641"/>
              <a:gd name="T92" fmla="*/ 662 w 741"/>
              <a:gd name="T93" fmla="*/ 508 h 641"/>
              <a:gd name="T94" fmla="*/ 684 w 741"/>
              <a:gd name="T95" fmla="*/ 474 h 641"/>
              <a:gd name="T96" fmla="*/ 695 w 741"/>
              <a:gd name="T97" fmla="*/ 458 h 641"/>
              <a:gd name="T98" fmla="*/ 714 w 741"/>
              <a:gd name="T99" fmla="*/ 427 h 641"/>
              <a:gd name="T100" fmla="*/ 727 w 741"/>
              <a:gd name="T101" fmla="*/ 396 h 641"/>
              <a:gd name="T102" fmla="*/ 736 w 741"/>
              <a:gd name="T103" fmla="*/ 366 h 641"/>
              <a:gd name="T104" fmla="*/ 740 w 741"/>
              <a:gd name="T105" fmla="*/ 337 h 641"/>
              <a:gd name="T106" fmla="*/ 741 w 741"/>
              <a:gd name="T107" fmla="*/ 307 h 641"/>
              <a:gd name="T108" fmla="*/ 736 w 741"/>
              <a:gd name="T109" fmla="*/ 262 h 641"/>
              <a:gd name="T110" fmla="*/ 730 w 741"/>
              <a:gd name="T111" fmla="*/ 232 h 6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41" h="641">
                <a:moveTo>
                  <a:pt x="730" y="232"/>
                </a:moveTo>
                <a:lnTo>
                  <a:pt x="730" y="232"/>
                </a:lnTo>
                <a:lnTo>
                  <a:pt x="726" y="219"/>
                </a:lnTo>
                <a:lnTo>
                  <a:pt x="721" y="205"/>
                </a:lnTo>
                <a:lnTo>
                  <a:pt x="715" y="192"/>
                </a:lnTo>
                <a:lnTo>
                  <a:pt x="709" y="180"/>
                </a:lnTo>
                <a:lnTo>
                  <a:pt x="695" y="155"/>
                </a:lnTo>
                <a:lnTo>
                  <a:pt x="679" y="134"/>
                </a:lnTo>
                <a:lnTo>
                  <a:pt x="660" y="113"/>
                </a:lnTo>
                <a:lnTo>
                  <a:pt x="640" y="94"/>
                </a:lnTo>
                <a:lnTo>
                  <a:pt x="619" y="78"/>
                </a:lnTo>
                <a:lnTo>
                  <a:pt x="596" y="63"/>
                </a:lnTo>
                <a:lnTo>
                  <a:pt x="571" y="50"/>
                </a:lnTo>
                <a:lnTo>
                  <a:pt x="546" y="37"/>
                </a:lnTo>
                <a:lnTo>
                  <a:pt x="520" y="27"/>
                </a:lnTo>
                <a:lnTo>
                  <a:pt x="493" y="19"/>
                </a:lnTo>
                <a:lnTo>
                  <a:pt x="465" y="11"/>
                </a:lnTo>
                <a:lnTo>
                  <a:pt x="438" y="6"/>
                </a:lnTo>
                <a:lnTo>
                  <a:pt x="411" y="2"/>
                </a:lnTo>
                <a:lnTo>
                  <a:pt x="383" y="0"/>
                </a:lnTo>
                <a:lnTo>
                  <a:pt x="383" y="0"/>
                </a:lnTo>
                <a:lnTo>
                  <a:pt x="364" y="0"/>
                </a:lnTo>
                <a:lnTo>
                  <a:pt x="345" y="0"/>
                </a:lnTo>
                <a:lnTo>
                  <a:pt x="326" y="1"/>
                </a:lnTo>
                <a:lnTo>
                  <a:pt x="309" y="2"/>
                </a:lnTo>
                <a:lnTo>
                  <a:pt x="273" y="9"/>
                </a:lnTo>
                <a:lnTo>
                  <a:pt x="238" y="16"/>
                </a:lnTo>
                <a:lnTo>
                  <a:pt x="206" y="27"/>
                </a:lnTo>
                <a:lnTo>
                  <a:pt x="175" y="41"/>
                </a:lnTo>
                <a:lnTo>
                  <a:pt x="145" y="56"/>
                </a:lnTo>
                <a:lnTo>
                  <a:pt x="118" y="75"/>
                </a:lnTo>
                <a:lnTo>
                  <a:pt x="105" y="84"/>
                </a:lnTo>
                <a:lnTo>
                  <a:pt x="93" y="94"/>
                </a:lnTo>
                <a:lnTo>
                  <a:pt x="82" y="104"/>
                </a:lnTo>
                <a:lnTo>
                  <a:pt x="70" y="115"/>
                </a:lnTo>
                <a:lnTo>
                  <a:pt x="61" y="127"/>
                </a:lnTo>
                <a:lnTo>
                  <a:pt x="52" y="139"/>
                </a:lnTo>
                <a:lnTo>
                  <a:pt x="43" y="151"/>
                </a:lnTo>
                <a:lnTo>
                  <a:pt x="34" y="164"/>
                </a:lnTo>
                <a:lnTo>
                  <a:pt x="27" y="178"/>
                </a:lnTo>
                <a:lnTo>
                  <a:pt x="21" y="191"/>
                </a:lnTo>
                <a:lnTo>
                  <a:pt x="16" y="205"/>
                </a:lnTo>
                <a:lnTo>
                  <a:pt x="11" y="219"/>
                </a:lnTo>
                <a:lnTo>
                  <a:pt x="6" y="233"/>
                </a:lnTo>
                <a:lnTo>
                  <a:pt x="3" y="248"/>
                </a:lnTo>
                <a:lnTo>
                  <a:pt x="1" y="263"/>
                </a:lnTo>
                <a:lnTo>
                  <a:pt x="0" y="278"/>
                </a:lnTo>
                <a:lnTo>
                  <a:pt x="0" y="278"/>
                </a:lnTo>
                <a:lnTo>
                  <a:pt x="0" y="305"/>
                </a:lnTo>
                <a:lnTo>
                  <a:pt x="2" y="333"/>
                </a:lnTo>
                <a:lnTo>
                  <a:pt x="8" y="358"/>
                </a:lnTo>
                <a:lnTo>
                  <a:pt x="16" y="381"/>
                </a:lnTo>
                <a:lnTo>
                  <a:pt x="26" y="404"/>
                </a:lnTo>
                <a:lnTo>
                  <a:pt x="37" y="425"/>
                </a:lnTo>
                <a:lnTo>
                  <a:pt x="51" y="445"/>
                </a:lnTo>
                <a:lnTo>
                  <a:pt x="65" y="463"/>
                </a:lnTo>
                <a:lnTo>
                  <a:pt x="82" y="479"/>
                </a:lnTo>
                <a:lnTo>
                  <a:pt x="100" y="495"/>
                </a:lnTo>
                <a:lnTo>
                  <a:pt x="119" y="510"/>
                </a:lnTo>
                <a:lnTo>
                  <a:pt x="139" y="523"/>
                </a:lnTo>
                <a:lnTo>
                  <a:pt x="160" y="535"/>
                </a:lnTo>
                <a:lnTo>
                  <a:pt x="181" y="545"/>
                </a:lnTo>
                <a:lnTo>
                  <a:pt x="203" y="555"/>
                </a:lnTo>
                <a:lnTo>
                  <a:pt x="226" y="564"/>
                </a:lnTo>
                <a:lnTo>
                  <a:pt x="226" y="564"/>
                </a:lnTo>
                <a:lnTo>
                  <a:pt x="244" y="570"/>
                </a:lnTo>
                <a:lnTo>
                  <a:pt x="263" y="574"/>
                </a:lnTo>
                <a:lnTo>
                  <a:pt x="283" y="577"/>
                </a:lnTo>
                <a:lnTo>
                  <a:pt x="304" y="581"/>
                </a:lnTo>
                <a:lnTo>
                  <a:pt x="324" y="582"/>
                </a:lnTo>
                <a:lnTo>
                  <a:pt x="344" y="584"/>
                </a:lnTo>
                <a:lnTo>
                  <a:pt x="385" y="584"/>
                </a:lnTo>
                <a:lnTo>
                  <a:pt x="424" y="581"/>
                </a:lnTo>
                <a:lnTo>
                  <a:pt x="462" y="576"/>
                </a:lnTo>
                <a:lnTo>
                  <a:pt x="496" y="570"/>
                </a:lnTo>
                <a:lnTo>
                  <a:pt x="527" y="563"/>
                </a:lnTo>
                <a:lnTo>
                  <a:pt x="527" y="563"/>
                </a:lnTo>
                <a:lnTo>
                  <a:pt x="561" y="587"/>
                </a:lnTo>
                <a:lnTo>
                  <a:pt x="577" y="597"/>
                </a:lnTo>
                <a:lnTo>
                  <a:pt x="593" y="608"/>
                </a:lnTo>
                <a:lnTo>
                  <a:pt x="611" y="617"/>
                </a:lnTo>
                <a:lnTo>
                  <a:pt x="630" y="626"/>
                </a:lnTo>
                <a:lnTo>
                  <a:pt x="654" y="635"/>
                </a:lnTo>
                <a:lnTo>
                  <a:pt x="680" y="641"/>
                </a:lnTo>
                <a:lnTo>
                  <a:pt x="680" y="641"/>
                </a:lnTo>
                <a:lnTo>
                  <a:pt x="660" y="591"/>
                </a:lnTo>
                <a:lnTo>
                  <a:pt x="654" y="571"/>
                </a:lnTo>
                <a:lnTo>
                  <a:pt x="653" y="561"/>
                </a:lnTo>
                <a:lnTo>
                  <a:pt x="652" y="553"/>
                </a:lnTo>
                <a:lnTo>
                  <a:pt x="652" y="544"/>
                </a:lnTo>
                <a:lnTo>
                  <a:pt x="652" y="535"/>
                </a:lnTo>
                <a:lnTo>
                  <a:pt x="654" y="526"/>
                </a:lnTo>
                <a:lnTo>
                  <a:pt x="657" y="518"/>
                </a:lnTo>
                <a:lnTo>
                  <a:pt x="662" y="508"/>
                </a:lnTo>
                <a:lnTo>
                  <a:pt x="668" y="498"/>
                </a:lnTo>
                <a:lnTo>
                  <a:pt x="684" y="474"/>
                </a:lnTo>
                <a:lnTo>
                  <a:pt x="684" y="474"/>
                </a:lnTo>
                <a:lnTo>
                  <a:pt x="695" y="458"/>
                </a:lnTo>
                <a:lnTo>
                  <a:pt x="705" y="442"/>
                </a:lnTo>
                <a:lnTo>
                  <a:pt x="714" y="427"/>
                </a:lnTo>
                <a:lnTo>
                  <a:pt x="721" y="411"/>
                </a:lnTo>
                <a:lnTo>
                  <a:pt x="727" y="396"/>
                </a:lnTo>
                <a:lnTo>
                  <a:pt x="732" y="381"/>
                </a:lnTo>
                <a:lnTo>
                  <a:pt x="736" y="366"/>
                </a:lnTo>
                <a:lnTo>
                  <a:pt x="739" y="351"/>
                </a:lnTo>
                <a:lnTo>
                  <a:pt x="740" y="337"/>
                </a:lnTo>
                <a:lnTo>
                  <a:pt x="741" y="322"/>
                </a:lnTo>
                <a:lnTo>
                  <a:pt x="741" y="307"/>
                </a:lnTo>
                <a:lnTo>
                  <a:pt x="740" y="292"/>
                </a:lnTo>
                <a:lnTo>
                  <a:pt x="736" y="262"/>
                </a:lnTo>
                <a:lnTo>
                  <a:pt x="730" y="232"/>
                </a:lnTo>
                <a:lnTo>
                  <a:pt x="730" y="23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0" name="ïSliḑè"/>
          <p:cNvSpPr>
            <a:spLocks/>
          </p:cNvSpPr>
          <p:nvPr/>
        </p:nvSpPr>
        <p:spPr bwMode="auto">
          <a:xfrm>
            <a:off x="2226482" y="2229057"/>
            <a:ext cx="72714" cy="73540"/>
          </a:xfrm>
          <a:custGeom>
            <a:avLst/>
            <a:gdLst>
              <a:gd name="T0" fmla="*/ 76 w 88"/>
              <a:gd name="T1" fmla="*/ 76 h 89"/>
              <a:gd name="T2" fmla="*/ 76 w 88"/>
              <a:gd name="T3" fmla="*/ 76 h 89"/>
              <a:gd name="T4" fmla="*/ 70 w 88"/>
              <a:gd name="T5" fmla="*/ 81 h 89"/>
              <a:gd name="T6" fmla="*/ 62 w 88"/>
              <a:gd name="T7" fmla="*/ 85 h 89"/>
              <a:gd name="T8" fmla="*/ 54 w 88"/>
              <a:gd name="T9" fmla="*/ 87 h 89"/>
              <a:gd name="T10" fmla="*/ 45 w 88"/>
              <a:gd name="T11" fmla="*/ 89 h 89"/>
              <a:gd name="T12" fmla="*/ 45 w 88"/>
              <a:gd name="T13" fmla="*/ 89 h 89"/>
              <a:gd name="T14" fmla="*/ 36 w 88"/>
              <a:gd name="T15" fmla="*/ 87 h 89"/>
              <a:gd name="T16" fmla="*/ 29 w 88"/>
              <a:gd name="T17" fmla="*/ 86 h 89"/>
              <a:gd name="T18" fmla="*/ 21 w 88"/>
              <a:gd name="T19" fmla="*/ 82 h 89"/>
              <a:gd name="T20" fmla="*/ 14 w 88"/>
              <a:gd name="T21" fmla="*/ 77 h 89"/>
              <a:gd name="T22" fmla="*/ 14 w 88"/>
              <a:gd name="T23" fmla="*/ 77 h 89"/>
              <a:gd name="T24" fmla="*/ 8 w 88"/>
              <a:gd name="T25" fmla="*/ 71 h 89"/>
              <a:gd name="T26" fmla="*/ 4 w 88"/>
              <a:gd name="T27" fmla="*/ 64 h 89"/>
              <a:gd name="T28" fmla="*/ 2 w 88"/>
              <a:gd name="T29" fmla="*/ 55 h 89"/>
              <a:gd name="T30" fmla="*/ 0 w 88"/>
              <a:gd name="T31" fmla="*/ 45 h 89"/>
              <a:gd name="T32" fmla="*/ 0 w 88"/>
              <a:gd name="T33" fmla="*/ 45 h 89"/>
              <a:gd name="T34" fmla="*/ 0 w 88"/>
              <a:gd name="T35" fmla="*/ 36 h 89"/>
              <a:gd name="T36" fmla="*/ 3 w 88"/>
              <a:gd name="T37" fmla="*/ 28 h 89"/>
              <a:gd name="T38" fmla="*/ 6 w 88"/>
              <a:gd name="T39" fmla="*/ 20 h 89"/>
              <a:gd name="T40" fmla="*/ 13 w 88"/>
              <a:gd name="T41" fmla="*/ 13 h 89"/>
              <a:gd name="T42" fmla="*/ 13 w 88"/>
              <a:gd name="T43" fmla="*/ 13 h 89"/>
              <a:gd name="T44" fmla="*/ 19 w 88"/>
              <a:gd name="T45" fmla="*/ 8 h 89"/>
              <a:gd name="T46" fmla="*/ 28 w 88"/>
              <a:gd name="T47" fmla="*/ 4 h 89"/>
              <a:gd name="T48" fmla="*/ 35 w 88"/>
              <a:gd name="T49" fmla="*/ 2 h 89"/>
              <a:gd name="T50" fmla="*/ 44 w 88"/>
              <a:gd name="T51" fmla="*/ 0 h 89"/>
              <a:gd name="T52" fmla="*/ 44 w 88"/>
              <a:gd name="T53" fmla="*/ 0 h 89"/>
              <a:gd name="T54" fmla="*/ 54 w 88"/>
              <a:gd name="T55" fmla="*/ 0 h 89"/>
              <a:gd name="T56" fmla="*/ 61 w 88"/>
              <a:gd name="T57" fmla="*/ 3 h 89"/>
              <a:gd name="T58" fmla="*/ 69 w 88"/>
              <a:gd name="T59" fmla="*/ 7 h 89"/>
              <a:gd name="T60" fmla="*/ 76 w 88"/>
              <a:gd name="T61" fmla="*/ 13 h 89"/>
              <a:gd name="T62" fmla="*/ 76 w 88"/>
              <a:gd name="T63" fmla="*/ 13 h 89"/>
              <a:gd name="T64" fmla="*/ 81 w 88"/>
              <a:gd name="T65" fmla="*/ 19 h 89"/>
              <a:gd name="T66" fmla="*/ 86 w 88"/>
              <a:gd name="T67" fmla="*/ 26 h 89"/>
              <a:gd name="T68" fmla="*/ 88 w 88"/>
              <a:gd name="T69" fmla="*/ 35 h 89"/>
              <a:gd name="T70" fmla="*/ 88 w 88"/>
              <a:gd name="T71" fmla="*/ 44 h 89"/>
              <a:gd name="T72" fmla="*/ 88 w 88"/>
              <a:gd name="T73" fmla="*/ 44 h 89"/>
              <a:gd name="T74" fmla="*/ 88 w 88"/>
              <a:gd name="T75" fmla="*/ 54 h 89"/>
              <a:gd name="T76" fmla="*/ 86 w 88"/>
              <a:gd name="T77" fmla="*/ 62 h 89"/>
              <a:gd name="T78" fmla="*/ 82 w 88"/>
              <a:gd name="T79" fmla="*/ 70 h 89"/>
              <a:gd name="T80" fmla="*/ 76 w 88"/>
              <a:gd name="T81" fmla="*/ 76 h 89"/>
              <a:gd name="T82" fmla="*/ 76 w 88"/>
              <a:gd name="T83" fmla="*/ 76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88" h="89">
                <a:moveTo>
                  <a:pt x="76" y="76"/>
                </a:moveTo>
                <a:lnTo>
                  <a:pt x="76" y="76"/>
                </a:lnTo>
                <a:lnTo>
                  <a:pt x="70" y="81"/>
                </a:lnTo>
                <a:lnTo>
                  <a:pt x="62" y="85"/>
                </a:lnTo>
                <a:lnTo>
                  <a:pt x="54" y="87"/>
                </a:lnTo>
                <a:lnTo>
                  <a:pt x="45" y="89"/>
                </a:lnTo>
                <a:lnTo>
                  <a:pt x="45" y="89"/>
                </a:lnTo>
                <a:lnTo>
                  <a:pt x="36" y="87"/>
                </a:lnTo>
                <a:lnTo>
                  <a:pt x="29" y="86"/>
                </a:lnTo>
                <a:lnTo>
                  <a:pt x="21" y="82"/>
                </a:lnTo>
                <a:lnTo>
                  <a:pt x="14" y="77"/>
                </a:lnTo>
                <a:lnTo>
                  <a:pt x="14" y="77"/>
                </a:lnTo>
                <a:lnTo>
                  <a:pt x="8" y="71"/>
                </a:lnTo>
                <a:lnTo>
                  <a:pt x="4" y="64"/>
                </a:lnTo>
                <a:lnTo>
                  <a:pt x="2" y="55"/>
                </a:lnTo>
                <a:lnTo>
                  <a:pt x="0" y="45"/>
                </a:lnTo>
                <a:lnTo>
                  <a:pt x="0" y="45"/>
                </a:lnTo>
                <a:lnTo>
                  <a:pt x="0" y="36"/>
                </a:lnTo>
                <a:lnTo>
                  <a:pt x="3" y="28"/>
                </a:lnTo>
                <a:lnTo>
                  <a:pt x="6" y="20"/>
                </a:lnTo>
                <a:lnTo>
                  <a:pt x="13" y="13"/>
                </a:lnTo>
                <a:lnTo>
                  <a:pt x="13" y="13"/>
                </a:lnTo>
                <a:lnTo>
                  <a:pt x="19" y="8"/>
                </a:lnTo>
                <a:lnTo>
                  <a:pt x="28" y="4"/>
                </a:lnTo>
                <a:lnTo>
                  <a:pt x="35" y="2"/>
                </a:lnTo>
                <a:lnTo>
                  <a:pt x="44" y="0"/>
                </a:lnTo>
                <a:lnTo>
                  <a:pt x="44" y="0"/>
                </a:lnTo>
                <a:lnTo>
                  <a:pt x="54" y="0"/>
                </a:lnTo>
                <a:lnTo>
                  <a:pt x="61" y="3"/>
                </a:lnTo>
                <a:lnTo>
                  <a:pt x="69" y="7"/>
                </a:lnTo>
                <a:lnTo>
                  <a:pt x="76" y="13"/>
                </a:lnTo>
                <a:lnTo>
                  <a:pt x="76" y="13"/>
                </a:lnTo>
                <a:lnTo>
                  <a:pt x="81" y="19"/>
                </a:lnTo>
                <a:lnTo>
                  <a:pt x="86" y="26"/>
                </a:lnTo>
                <a:lnTo>
                  <a:pt x="88" y="35"/>
                </a:lnTo>
                <a:lnTo>
                  <a:pt x="88" y="44"/>
                </a:lnTo>
                <a:lnTo>
                  <a:pt x="88" y="44"/>
                </a:lnTo>
                <a:lnTo>
                  <a:pt x="88" y="54"/>
                </a:lnTo>
                <a:lnTo>
                  <a:pt x="86" y="62"/>
                </a:lnTo>
                <a:lnTo>
                  <a:pt x="82" y="70"/>
                </a:lnTo>
                <a:lnTo>
                  <a:pt x="76" y="76"/>
                </a:lnTo>
                <a:lnTo>
                  <a:pt x="76" y="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1" name="íṥlîḍê"/>
          <p:cNvSpPr>
            <a:spLocks/>
          </p:cNvSpPr>
          <p:nvPr/>
        </p:nvSpPr>
        <p:spPr bwMode="auto">
          <a:xfrm>
            <a:off x="2145505" y="1933245"/>
            <a:ext cx="242931" cy="273502"/>
          </a:xfrm>
          <a:custGeom>
            <a:avLst/>
            <a:gdLst>
              <a:gd name="T0" fmla="*/ 280 w 294"/>
              <a:gd name="T1" fmla="*/ 168 h 331"/>
              <a:gd name="T2" fmla="*/ 261 w 294"/>
              <a:gd name="T3" fmla="*/ 192 h 331"/>
              <a:gd name="T4" fmla="*/ 211 w 294"/>
              <a:gd name="T5" fmla="*/ 239 h 331"/>
              <a:gd name="T6" fmla="*/ 190 w 294"/>
              <a:gd name="T7" fmla="*/ 263 h 331"/>
              <a:gd name="T8" fmla="*/ 183 w 294"/>
              <a:gd name="T9" fmla="*/ 280 h 331"/>
              <a:gd name="T10" fmla="*/ 178 w 294"/>
              <a:gd name="T11" fmla="*/ 300 h 331"/>
              <a:gd name="T12" fmla="*/ 170 w 294"/>
              <a:gd name="T13" fmla="*/ 319 h 331"/>
              <a:gd name="T14" fmla="*/ 157 w 294"/>
              <a:gd name="T15" fmla="*/ 330 h 331"/>
              <a:gd name="T16" fmla="*/ 143 w 294"/>
              <a:gd name="T17" fmla="*/ 331 h 331"/>
              <a:gd name="T18" fmla="*/ 123 w 294"/>
              <a:gd name="T19" fmla="*/ 326 h 331"/>
              <a:gd name="T20" fmla="*/ 113 w 294"/>
              <a:gd name="T21" fmla="*/ 316 h 331"/>
              <a:gd name="T22" fmla="*/ 107 w 294"/>
              <a:gd name="T23" fmla="*/ 293 h 331"/>
              <a:gd name="T24" fmla="*/ 108 w 294"/>
              <a:gd name="T25" fmla="*/ 269 h 331"/>
              <a:gd name="T26" fmla="*/ 113 w 294"/>
              <a:gd name="T27" fmla="*/ 249 h 331"/>
              <a:gd name="T28" fmla="*/ 128 w 294"/>
              <a:gd name="T29" fmla="*/ 224 h 331"/>
              <a:gd name="T30" fmla="*/ 148 w 294"/>
              <a:gd name="T31" fmla="*/ 202 h 331"/>
              <a:gd name="T32" fmla="*/ 194 w 294"/>
              <a:gd name="T33" fmla="*/ 158 h 331"/>
              <a:gd name="T34" fmla="*/ 209 w 294"/>
              <a:gd name="T35" fmla="*/ 140 h 331"/>
              <a:gd name="T36" fmla="*/ 213 w 294"/>
              <a:gd name="T37" fmla="*/ 129 h 331"/>
              <a:gd name="T38" fmla="*/ 213 w 294"/>
              <a:gd name="T39" fmla="*/ 105 h 331"/>
              <a:gd name="T40" fmla="*/ 195 w 294"/>
              <a:gd name="T41" fmla="*/ 78 h 331"/>
              <a:gd name="T42" fmla="*/ 175 w 294"/>
              <a:gd name="T43" fmla="*/ 65 h 331"/>
              <a:gd name="T44" fmla="*/ 150 w 294"/>
              <a:gd name="T45" fmla="*/ 62 h 331"/>
              <a:gd name="T46" fmla="*/ 111 w 294"/>
              <a:gd name="T47" fmla="*/ 72 h 331"/>
              <a:gd name="T48" fmla="*/ 95 w 294"/>
              <a:gd name="T49" fmla="*/ 88 h 331"/>
              <a:gd name="T50" fmla="*/ 77 w 294"/>
              <a:gd name="T51" fmla="*/ 127 h 331"/>
              <a:gd name="T52" fmla="*/ 71 w 294"/>
              <a:gd name="T53" fmla="*/ 142 h 331"/>
              <a:gd name="T54" fmla="*/ 57 w 294"/>
              <a:gd name="T55" fmla="*/ 156 h 331"/>
              <a:gd name="T56" fmla="*/ 40 w 294"/>
              <a:gd name="T57" fmla="*/ 161 h 331"/>
              <a:gd name="T58" fmla="*/ 24 w 294"/>
              <a:gd name="T59" fmla="*/ 158 h 331"/>
              <a:gd name="T60" fmla="*/ 11 w 294"/>
              <a:gd name="T61" fmla="*/ 150 h 331"/>
              <a:gd name="T62" fmla="*/ 0 w 294"/>
              <a:gd name="T63" fmla="*/ 131 h 331"/>
              <a:gd name="T64" fmla="*/ 0 w 294"/>
              <a:gd name="T65" fmla="*/ 111 h 331"/>
              <a:gd name="T66" fmla="*/ 16 w 294"/>
              <a:gd name="T67" fmla="*/ 68 h 331"/>
              <a:gd name="T68" fmla="*/ 39 w 294"/>
              <a:gd name="T69" fmla="*/ 42 h 331"/>
              <a:gd name="T70" fmla="*/ 68 w 294"/>
              <a:gd name="T71" fmla="*/ 19 h 331"/>
              <a:gd name="T72" fmla="*/ 127 w 294"/>
              <a:gd name="T73" fmla="*/ 1 h 331"/>
              <a:gd name="T74" fmla="*/ 170 w 294"/>
              <a:gd name="T75" fmla="*/ 1 h 331"/>
              <a:gd name="T76" fmla="*/ 225 w 294"/>
              <a:gd name="T77" fmla="*/ 14 h 331"/>
              <a:gd name="T78" fmla="*/ 255 w 294"/>
              <a:gd name="T79" fmla="*/ 33 h 331"/>
              <a:gd name="T80" fmla="*/ 276 w 294"/>
              <a:gd name="T81" fmla="*/ 57 h 331"/>
              <a:gd name="T82" fmla="*/ 293 w 294"/>
              <a:gd name="T83" fmla="*/ 100 h 331"/>
              <a:gd name="T84" fmla="*/ 294 w 294"/>
              <a:gd name="T85" fmla="*/ 127 h 331"/>
              <a:gd name="T86" fmla="*/ 286 w 294"/>
              <a:gd name="T87" fmla="*/ 160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94" h="331">
                <a:moveTo>
                  <a:pt x="286" y="160"/>
                </a:moveTo>
                <a:lnTo>
                  <a:pt x="286" y="160"/>
                </a:lnTo>
                <a:lnTo>
                  <a:pt x="280" y="168"/>
                </a:lnTo>
                <a:lnTo>
                  <a:pt x="275" y="177"/>
                </a:lnTo>
                <a:lnTo>
                  <a:pt x="268" y="185"/>
                </a:lnTo>
                <a:lnTo>
                  <a:pt x="261" y="192"/>
                </a:lnTo>
                <a:lnTo>
                  <a:pt x="261" y="192"/>
                </a:lnTo>
                <a:lnTo>
                  <a:pt x="211" y="239"/>
                </a:lnTo>
                <a:lnTo>
                  <a:pt x="211" y="239"/>
                </a:lnTo>
                <a:lnTo>
                  <a:pt x="196" y="255"/>
                </a:lnTo>
                <a:lnTo>
                  <a:pt x="196" y="255"/>
                </a:lnTo>
                <a:lnTo>
                  <a:pt x="190" y="263"/>
                </a:lnTo>
                <a:lnTo>
                  <a:pt x="186" y="269"/>
                </a:lnTo>
                <a:lnTo>
                  <a:pt x="186" y="269"/>
                </a:lnTo>
                <a:lnTo>
                  <a:pt x="183" y="280"/>
                </a:lnTo>
                <a:lnTo>
                  <a:pt x="183" y="280"/>
                </a:lnTo>
                <a:lnTo>
                  <a:pt x="178" y="300"/>
                </a:lnTo>
                <a:lnTo>
                  <a:pt x="178" y="300"/>
                </a:lnTo>
                <a:lnTo>
                  <a:pt x="176" y="307"/>
                </a:lnTo>
                <a:lnTo>
                  <a:pt x="174" y="314"/>
                </a:lnTo>
                <a:lnTo>
                  <a:pt x="170" y="319"/>
                </a:lnTo>
                <a:lnTo>
                  <a:pt x="167" y="324"/>
                </a:lnTo>
                <a:lnTo>
                  <a:pt x="162" y="327"/>
                </a:lnTo>
                <a:lnTo>
                  <a:pt x="157" y="330"/>
                </a:lnTo>
                <a:lnTo>
                  <a:pt x="150" y="331"/>
                </a:lnTo>
                <a:lnTo>
                  <a:pt x="143" y="331"/>
                </a:lnTo>
                <a:lnTo>
                  <a:pt x="143" y="331"/>
                </a:lnTo>
                <a:lnTo>
                  <a:pt x="136" y="331"/>
                </a:lnTo>
                <a:lnTo>
                  <a:pt x="129" y="329"/>
                </a:lnTo>
                <a:lnTo>
                  <a:pt x="123" y="326"/>
                </a:lnTo>
                <a:lnTo>
                  <a:pt x="117" y="321"/>
                </a:lnTo>
                <a:lnTo>
                  <a:pt x="117" y="321"/>
                </a:lnTo>
                <a:lnTo>
                  <a:pt x="113" y="316"/>
                </a:lnTo>
                <a:lnTo>
                  <a:pt x="109" y="309"/>
                </a:lnTo>
                <a:lnTo>
                  <a:pt x="107" y="301"/>
                </a:lnTo>
                <a:lnTo>
                  <a:pt x="107" y="293"/>
                </a:lnTo>
                <a:lnTo>
                  <a:pt x="107" y="293"/>
                </a:lnTo>
                <a:lnTo>
                  <a:pt x="107" y="280"/>
                </a:lnTo>
                <a:lnTo>
                  <a:pt x="108" y="269"/>
                </a:lnTo>
                <a:lnTo>
                  <a:pt x="111" y="259"/>
                </a:lnTo>
                <a:lnTo>
                  <a:pt x="113" y="249"/>
                </a:lnTo>
                <a:lnTo>
                  <a:pt x="113" y="249"/>
                </a:lnTo>
                <a:lnTo>
                  <a:pt x="118" y="240"/>
                </a:lnTo>
                <a:lnTo>
                  <a:pt x="122" y="232"/>
                </a:lnTo>
                <a:lnTo>
                  <a:pt x="128" y="224"/>
                </a:lnTo>
                <a:lnTo>
                  <a:pt x="133" y="217"/>
                </a:lnTo>
                <a:lnTo>
                  <a:pt x="133" y="217"/>
                </a:lnTo>
                <a:lnTo>
                  <a:pt x="148" y="202"/>
                </a:lnTo>
                <a:lnTo>
                  <a:pt x="168" y="183"/>
                </a:lnTo>
                <a:lnTo>
                  <a:pt x="168" y="183"/>
                </a:lnTo>
                <a:lnTo>
                  <a:pt x="194" y="158"/>
                </a:lnTo>
                <a:lnTo>
                  <a:pt x="194" y="158"/>
                </a:lnTo>
                <a:lnTo>
                  <a:pt x="201" y="150"/>
                </a:lnTo>
                <a:lnTo>
                  <a:pt x="209" y="140"/>
                </a:lnTo>
                <a:lnTo>
                  <a:pt x="209" y="140"/>
                </a:lnTo>
                <a:lnTo>
                  <a:pt x="210" y="134"/>
                </a:lnTo>
                <a:lnTo>
                  <a:pt x="213" y="129"/>
                </a:lnTo>
                <a:lnTo>
                  <a:pt x="214" y="117"/>
                </a:lnTo>
                <a:lnTo>
                  <a:pt x="214" y="117"/>
                </a:lnTo>
                <a:lnTo>
                  <a:pt x="213" y="105"/>
                </a:lnTo>
                <a:lnTo>
                  <a:pt x="209" y="95"/>
                </a:lnTo>
                <a:lnTo>
                  <a:pt x="204" y="85"/>
                </a:lnTo>
                <a:lnTo>
                  <a:pt x="195" y="78"/>
                </a:lnTo>
                <a:lnTo>
                  <a:pt x="195" y="78"/>
                </a:lnTo>
                <a:lnTo>
                  <a:pt x="186" y="70"/>
                </a:lnTo>
                <a:lnTo>
                  <a:pt x="175" y="65"/>
                </a:lnTo>
                <a:lnTo>
                  <a:pt x="163" y="63"/>
                </a:lnTo>
                <a:lnTo>
                  <a:pt x="150" y="62"/>
                </a:lnTo>
                <a:lnTo>
                  <a:pt x="150" y="62"/>
                </a:lnTo>
                <a:lnTo>
                  <a:pt x="134" y="63"/>
                </a:lnTo>
                <a:lnTo>
                  <a:pt x="122" y="67"/>
                </a:lnTo>
                <a:lnTo>
                  <a:pt x="111" y="72"/>
                </a:lnTo>
                <a:lnTo>
                  <a:pt x="102" y="79"/>
                </a:lnTo>
                <a:lnTo>
                  <a:pt x="102" y="79"/>
                </a:lnTo>
                <a:lnTo>
                  <a:pt x="95" y="88"/>
                </a:lnTo>
                <a:lnTo>
                  <a:pt x="88" y="99"/>
                </a:lnTo>
                <a:lnTo>
                  <a:pt x="82" y="113"/>
                </a:lnTo>
                <a:lnTo>
                  <a:pt x="77" y="127"/>
                </a:lnTo>
                <a:lnTo>
                  <a:pt x="77" y="127"/>
                </a:lnTo>
                <a:lnTo>
                  <a:pt x="75" y="135"/>
                </a:lnTo>
                <a:lnTo>
                  <a:pt x="71" y="142"/>
                </a:lnTo>
                <a:lnTo>
                  <a:pt x="67" y="147"/>
                </a:lnTo>
                <a:lnTo>
                  <a:pt x="62" y="152"/>
                </a:lnTo>
                <a:lnTo>
                  <a:pt x="57" y="156"/>
                </a:lnTo>
                <a:lnTo>
                  <a:pt x="52" y="158"/>
                </a:lnTo>
                <a:lnTo>
                  <a:pt x="46" y="161"/>
                </a:lnTo>
                <a:lnTo>
                  <a:pt x="40" y="161"/>
                </a:lnTo>
                <a:lnTo>
                  <a:pt x="40" y="161"/>
                </a:lnTo>
                <a:lnTo>
                  <a:pt x="31" y="161"/>
                </a:lnTo>
                <a:lnTo>
                  <a:pt x="24" y="158"/>
                </a:lnTo>
                <a:lnTo>
                  <a:pt x="18" y="155"/>
                </a:lnTo>
                <a:lnTo>
                  <a:pt x="11" y="150"/>
                </a:lnTo>
                <a:lnTo>
                  <a:pt x="11" y="150"/>
                </a:lnTo>
                <a:lnTo>
                  <a:pt x="6" y="144"/>
                </a:lnTo>
                <a:lnTo>
                  <a:pt x="3" y="137"/>
                </a:lnTo>
                <a:lnTo>
                  <a:pt x="0" y="131"/>
                </a:lnTo>
                <a:lnTo>
                  <a:pt x="0" y="125"/>
                </a:lnTo>
                <a:lnTo>
                  <a:pt x="0" y="125"/>
                </a:lnTo>
                <a:lnTo>
                  <a:pt x="0" y="111"/>
                </a:lnTo>
                <a:lnTo>
                  <a:pt x="4" y="96"/>
                </a:lnTo>
                <a:lnTo>
                  <a:pt x="9" y="83"/>
                </a:lnTo>
                <a:lnTo>
                  <a:pt x="16" y="68"/>
                </a:lnTo>
                <a:lnTo>
                  <a:pt x="16" y="68"/>
                </a:lnTo>
                <a:lnTo>
                  <a:pt x="26" y="54"/>
                </a:lnTo>
                <a:lnTo>
                  <a:pt x="39" y="42"/>
                </a:lnTo>
                <a:lnTo>
                  <a:pt x="52" y="29"/>
                </a:lnTo>
                <a:lnTo>
                  <a:pt x="68" y="19"/>
                </a:lnTo>
                <a:lnTo>
                  <a:pt x="68" y="19"/>
                </a:lnTo>
                <a:lnTo>
                  <a:pt x="87" y="11"/>
                </a:lnTo>
                <a:lnTo>
                  <a:pt x="106" y="4"/>
                </a:lnTo>
                <a:lnTo>
                  <a:pt x="127" y="1"/>
                </a:lnTo>
                <a:lnTo>
                  <a:pt x="149" y="0"/>
                </a:lnTo>
                <a:lnTo>
                  <a:pt x="149" y="0"/>
                </a:lnTo>
                <a:lnTo>
                  <a:pt x="170" y="1"/>
                </a:lnTo>
                <a:lnTo>
                  <a:pt x="189" y="3"/>
                </a:lnTo>
                <a:lnTo>
                  <a:pt x="208" y="7"/>
                </a:lnTo>
                <a:lnTo>
                  <a:pt x="225" y="14"/>
                </a:lnTo>
                <a:lnTo>
                  <a:pt x="225" y="14"/>
                </a:lnTo>
                <a:lnTo>
                  <a:pt x="240" y="23"/>
                </a:lnTo>
                <a:lnTo>
                  <a:pt x="255" y="33"/>
                </a:lnTo>
                <a:lnTo>
                  <a:pt x="266" y="44"/>
                </a:lnTo>
                <a:lnTo>
                  <a:pt x="276" y="57"/>
                </a:lnTo>
                <a:lnTo>
                  <a:pt x="276" y="57"/>
                </a:lnTo>
                <a:lnTo>
                  <a:pt x="285" y="70"/>
                </a:lnTo>
                <a:lnTo>
                  <a:pt x="289" y="85"/>
                </a:lnTo>
                <a:lnTo>
                  <a:pt x="293" y="100"/>
                </a:lnTo>
                <a:lnTo>
                  <a:pt x="294" y="115"/>
                </a:lnTo>
                <a:lnTo>
                  <a:pt x="294" y="115"/>
                </a:lnTo>
                <a:lnTo>
                  <a:pt x="294" y="127"/>
                </a:lnTo>
                <a:lnTo>
                  <a:pt x="292" y="139"/>
                </a:lnTo>
                <a:lnTo>
                  <a:pt x="289" y="150"/>
                </a:lnTo>
                <a:lnTo>
                  <a:pt x="286" y="160"/>
                </a:lnTo>
                <a:lnTo>
                  <a:pt x="286" y="1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8" name="iŝḻíḋé"/>
          <p:cNvSpPr txBox="1">
            <a:spLocks/>
          </p:cNvSpPr>
          <p:nvPr/>
        </p:nvSpPr>
        <p:spPr bwMode="auto">
          <a:xfrm>
            <a:off x="4940793" y="4720722"/>
            <a:ext cx="2304008" cy="640958"/>
          </a:xfrm>
          <a:prstGeom prst="rect">
            <a:avLst/>
          </a:prstGeom>
        </p:spPr>
        <p:txBody>
          <a:bodyPr wrap="square" lIns="0" tIns="72000" rIns="0" bIns="0" anchor="t" anchorCtr="1">
            <a:normAutofit/>
          </a:bodyPr>
          <a:lstStyle/>
          <a:p>
            <a:pPr marL="0" indent="0"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  <a:t>此部分内容作为文字排版占位显示 </a:t>
            </a:r>
            <a:b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  <a:t>（建议使用主题字体）</a:t>
            </a:r>
          </a:p>
        </p:txBody>
      </p:sp>
      <p:sp>
        <p:nvSpPr>
          <p:cNvPr id="49" name="îšľíḑê"/>
          <p:cNvSpPr txBox="1">
            <a:spLocks/>
          </p:cNvSpPr>
          <p:nvPr/>
        </p:nvSpPr>
        <p:spPr bwMode="auto">
          <a:xfrm>
            <a:off x="4940793" y="4245556"/>
            <a:ext cx="2304008" cy="462246"/>
          </a:xfrm>
          <a:prstGeom prst="rect">
            <a:avLst/>
          </a:prstGeom>
        </p:spPr>
        <p:txBody>
          <a:bodyPr wrap="none" lIns="0" tIns="0" rIns="0" bIns="0" anchor="b" anchorCtr="1">
            <a:normAutofit/>
          </a:bodyPr>
          <a:lstStyle/>
          <a:p>
            <a:pPr marL="0" indent="0" algn="ctr">
              <a:defRPr/>
            </a:pPr>
            <a:r>
              <a:rPr lang="zh-CN" altLang="en-US" sz="1600" b="1">
                <a:solidFill>
                  <a:schemeClr val="accent2"/>
                </a:solidFill>
              </a:rPr>
              <a:t>标题文本预设</a:t>
            </a:r>
          </a:p>
        </p:txBody>
      </p:sp>
      <p:sp>
        <p:nvSpPr>
          <p:cNvPr id="46" name="iṡļïḑé"/>
          <p:cNvSpPr txBox="1">
            <a:spLocks/>
          </p:cNvSpPr>
          <p:nvPr/>
        </p:nvSpPr>
        <p:spPr bwMode="auto">
          <a:xfrm>
            <a:off x="8146281" y="4720722"/>
            <a:ext cx="2304008" cy="640958"/>
          </a:xfrm>
          <a:prstGeom prst="rect">
            <a:avLst/>
          </a:prstGeom>
        </p:spPr>
        <p:txBody>
          <a:bodyPr wrap="square" lIns="0" tIns="72000" rIns="0" bIns="0" anchor="t" anchorCtr="1">
            <a:normAutofit/>
          </a:bodyPr>
          <a:lstStyle/>
          <a:p>
            <a:pPr marL="0" indent="0"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  <a:t>此部分内容作为文字排版占位显示 </a:t>
            </a:r>
            <a:b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  <a:t>（建议使用主题字体）</a:t>
            </a:r>
          </a:p>
        </p:txBody>
      </p:sp>
      <p:sp>
        <p:nvSpPr>
          <p:cNvPr id="47" name="ïṡļîḑé"/>
          <p:cNvSpPr txBox="1">
            <a:spLocks/>
          </p:cNvSpPr>
          <p:nvPr/>
        </p:nvSpPr>
        <p:spPr bwMode="auto">
          <a:xfrm>
            <a:off x="8146281" y="4245556"/>
            <a:ext cx="2304008" cy="462246"/>
          </a:xfrm>
          <a:prstGeom prst="rect">
            <a:avLst/>
          </a:prstGeom>
        </p:spPr>
        <p:txBody>
          <a:bodyPr wrap="none" lIns="0" tIns="0" rIns="0" bIns="0" anchor="b" anchorCtr="1">
            <a:normAutofit/>
          </a:bodyPr>
          <a:lstStyle/>
          <a:p>
            <a:pPr marL="0" indent="0" algn="ctr">
              <a:defRPr/>
            </a:pPr>
            <a:r>
              <a:rPr lang="zh-CN" altLang="en-US" sz="1600" b="1">
                <a:solidFill>
                  <a:schemeClr val="accent3">
                    <a:lumMod val="100000"/>
                  </a:schemeClr>
                </a:solidFill>
              </a:rPr>
              <a:t>标题文本预设</a:t>
            </a:r>
          </a:p>
        </p:txBody>
      </p:sp>
      <p:sp>
        <p:nvSpPr>
          <p:cNvPr id="44" name="îṩ1îde"/>
          <p:cNvSpPr txBox="1">
            <a:spLocks/>
          </p:cNvSpPr>
          <p:nvPr/>
        </p:nvSpPr>
        <p:spPr bwMode="auto">
          <a:xfrm>
            <a:off x="1693119" y="4720722"/>
            <a:ext cx="2304008" cy="640958"/>
          </a:xfrm>
          <a:prstGeom prst="rect">
            <a:avLst/>
          </a:prstGeom>
        </p:spPr>
        <p:txBody>
          <a:bodyPr wrap="square" lIns="0" tIns="72000" rIns="0" bIns="0" anchor="t" anchorCtr="1">
            <a:normAutofit/>
          </a:bodyPr>
          <a:lstStyle/>
          <a:p>
            <a:pPr marL="0" indent="0"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  <a:t>此部分内容作为文字排版占位显示 </a:t>
            </a:r>
            <a:b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  <a:t>（建议使用主题字体）</a:t>
            </a:r>
          </a:p>
        </p:txBody>
      </p:sp>
      <p:sp>
        <p:nvSpPr>
          <p:cNvPr id="45" name="îşľïḋé"/>
          <p:cNvSpPr txBox="1">
            <a:spLocks/>
          </p:cNvSpPr>
          <p:nvPr/>
        </p:nvSpPr>
        <p:spPr bwMode="auto">
          <a:xfrm>
            <a:off x="1693119" y="4245556"/>
            <a:ext cx="2304008" cy="462246"/>
          </a:xfrm>
          <a:prstGeom prst="rect">
            <a:avLst/>
          </a:prstGeom>
        </p:spPr>
        <p:txBody>
          <a:bodyPr wrap="none" lIns="0" tIns="0" rIns="0" bIns="0" anchor="b" anchorCtr="1">
            <a:normAutofit/>
          </a:bodyPr>
          <a:lstStyle/>
          <a:p>
            <a:pPr marL="0" indent="0" algn="ctr">
              <a:defRPr/>
            </a:pPr>
            <a:r>
              <a:rPr lang="zh-CN" altLang="en-US" sz="1600" b="1">
                <a:solidFill>
                  <a:schemeClr val="accent1">
                    <a:lumMod val="100000"/>
                  </a:schemeClr>
                </a:solidFill>
              </a:rPr>
              <a:t>标题文本预设</a:t>
            </a:r>
          </a:p>
        </p:txBody>
      </p:sp>
    </p:spTree>
    <p:extLst>
      <p:ext uri="{BB962C8B-B14F-4D97-AF65-F5344CB8AC3E}">
        <p14:creationId xmlns:p14="http://schemas.microsoft.com/office/powerpoint/2010/main" val="785621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8</a:t>
            </a:fld>
            <a:endParaRPr lang="zh-CN" altLang="en-US"/>
          </a:p>
        </p:txBody>
      </p:sp>
      <p:sp>
        <p:nvSpPr>
          <p:cNvPr id="6" name="išlíḓê">
            <a:extLst>
              <a:ext uri="{FF2B5EF4-FFF2-40B4-BE49-F238E27FC236}">
                <a16:creationId xmlns:a16="http://schemas.microsoft.com/office/drawing/2014/main" id="{3B3E2EF3-ECC9-489B-AFC9-77417A86B796}"/>
              </a:ext>
            </a:extLst>
          </p:cNvPr>
          <p:cNvSpPr>
            <a:spLocks/>
          </p:cNvSpPr>
          <p:nvPr/>
        </p:nvSpPr>
        <p:spPr bwMode="auto">
          <a:xfrm>
            <a:off x="365124" y="1109563"/>
            <a:ext cx="3714651" cy="3722439"/>
          </a:xfrm>
          <a:custGeom>
            <a:avLst/>
            <a:gdLst>
              <a:gd name="T0" fmla="*/ 0 w 1908"/>
              <a:gd name="T1" fmla="*/ 0 h 1912"/>
              <a:gd name="T2" fmla="*/ 1908 w 1908"/>
              <a:gd name="T3" fmla="*/ 0 h 1912"/>
              <a:gd name="T4" fmla="*/ 0 w 1908"/>
              <a:gd name="T5" fmla="*/ 1912 h 1912"/>
              <a:gd name="T6" fmla="*/ 0 w 1908"/>
              <a:gd name="T7" fmla="*/ 0 h 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08" h="1912">
                <a:moveTo>
                  <a:pt x="0" y="0"/>
                </a:moveTo>
                <a:lnTo>
                  <a:pt x="1908" y="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rcRect/>
            <a:stretch>
              <a:fillRect l="-27512" t="102" r="-27391" b="-102"/>
            </a:stretch>
          </a:blipFill>
          <a:ln w="9525">
            <a:noFill/>
            <a:round/>
            <a:headEnd/>
            <a:tailEnd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" name="îs1íďe">
            <a:extLst>
              <a:ext uri="{FF2B5EF4-FFF2-40B4-BE49-F238E27FC236}">
                <a16:creationId xmlns:a16="http://schemas.microsoft.com/office/drawing/2014/main" id="{5D4402B9-3027-4968-A4CD-E2C5AA23871C}"/>
              </a:ext>
            </a:extLst>
          </p:cNvPr>
          <p:cNvSpPr/>
          <p:nvPr/>
        </p:nvSpPr>
        <p:spPr bwMode="auto">
          <a:xfrm>
            <a:off x="638273" y="1248498"/>
            <a:ext cx="3168352" cy="3816424"/>
          </a:xfrm>
          <a:prstGeom prst="rect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" name="ïś1ïďê">
            <a:extLst>
              <a:ext uri="{FF2B5EF4-FFF2-40B4-BE49-F238E27FC236}">
                <a16:creationId xmlns:a16="http://schemas.microsoft.com/office/drawing/2014/main" id="{6B338818-FD68-44E1-BAB9-3524373905BE}"/>
              </a:ext>
            </a:extLst>
          </p:cNvPr>
          <p:cNvSpPr txBox="1"/>
          <p:nvPr/>
        </p:nvSpPr>
        <p:spPr>
          <a:xfrm>
            <a:off x="4943872" y="1617533"/>
            <a:ext cx="4680520" cy="1169551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r>
              <a:rPr lang="zh-CN" altLang="en-US" sz="3200" b="1"/>
              <a:t>更能够让枯燥的段落赋予变化！</a:t>
            </a:r>
            <a:endParaRPr lang="zh-CN" altLang="en-US" sz="3200" b="1" dirty="0"/>
          </a:p>
        </p:txBody>
      </p:sp>
      <p:sp>
        <p:nvSpPr>
          <p:cNvPr id="33" name="ïşlíḑè">
            <a:extLst>
              <a:ext uri="{FF2B5EF4-FFF2-40B4-BE49-F238E27FC236}">
                <a16:creationId xmlns:a16="http://schemas.microsoft.com/office/drawing/2014/main" id="{18AA47ED-E30E-4CA7-83EA-2F3D4E556902}"/>
              </a:ext>
            </a:extLst>
          </p:cNvPr>
          <p:cNvSpPr txBox="1"/>
          <p:nvPr/>
        </p:nvSpPr>
        <p:spPr>
          <a:xfrm>
            <a:off x="5005111" y="1248498"/>
            <a:ext cx="5532032" cy="276999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r>
              <a:rPr lang="zh-CN" altLang="en-US" sz="1200"/>
              <a:t>或许大小不同的文字错落的排版</a:t>
            </a:r>
            <a:endParaRPr lang="zh-CN" altLang="en-US" sz="1200" dirty="0"/>
          </a:p>
        </p:txBody>
      </p:sp>
      <p:sp>
        <p:nvSpPr>
          <p:cNvPr id="34" name="ï$liḍê">
            <a:extLst>
              <a:ext uri="{FF2B5EF4-FFF2-40B4-BE49-F238E27FC236}">
                <a16:creationId xmlns:a16="http://schemas.microsoft.com/office/drawing/2014/main" id="{C5AE1DA9-C583-466B-A73B-97749658730B}"/>
              </a:ext>
            </a:extLst>
          </p:cNvPr>
          <p:cNvSpPr txBox="1"/>
          <p:nvPr/>
        </p:nvSpPr>
        <p:spPr>
          <a:xfrm>
            <a:off x="4943872" y="2746161"/>
            <a:ext cx="5593271" cy="830997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r>
              <a:rPr lang="zh-CN" altLang="en-US" sz="2000"/>
              <a:t>主次分明的布局排版帮助</a:t>
            </a:r>
            <a:r>
              <a:rPr lang="en-US" altLang="zh-CN" sz="2000"/>
              <a:t>PPT</a:t>
            </a:r>
            <a:r>
              <a:rPr lang="zh-CN" altLang="en-US" sz="2000"/>
              <a:t>更好的传递和表达信息。</a:t>
            </a:r>
            <a:endParaRPr lang="zh-CN" altLang="en-US" sz="2000" dirty="0"/>
          </a:p>
        </p:txBody>
      </p:sp>
      <p:sp>
        <p:nvSpPr>
          <p:cNvPr id="27" name="îṧlíḋé">
            <a:extLst>
              <a:ext uri="{FF2B5EF4-FFF2-40B4-BE49-F238E27FC236}">
                <a16:creationId xmlns:a16="http://schemas.microsoft.com/office/drawing/2014/main" id="{A26EC5F1-944D-46B9-AD6F-1E9FC1C6EA48}"/>
              </a:ext>
            </a:extLst>
          </p:cNvPr>
          <p:cNvSpPr/>
          <p:nvPr/>
        </p:nvSpPr>
        <p:spPr>
          <a:xfrm>
            <a:off x="4727848" y="4674046"/>
            <a:ext cx="2218718" cy="523971"/>
          </a:xfrm>
          <a:prstGeom prst="rect">
            <a:avLst/>
          </a:prstGeom>
          <a:noFill/>
          <a:ln>
            <a:noFill/>
          </a:ln>
        </p:spPr>
        <p:txBody>
          <a:bodyPr wrap="square" lIns="91412" tIns="45700" rIns="91412" bIns="45700" anchor="t" anchorCtr="0">
            <a:normAutofit/>
          </a:bodyPr>
          <a:lstStyle/>
          <a:p>
            <a:pPr algn="ctr">
              <a:lnSpc>
                <a:spcPct val="120000"/>
              </a:lnSpc>
              <a:buSzPct val="25000"/>
            </a:pPr>
            <a:r>
              <a:rPr lang="zh-CN" altLang="en-US" sz="1050"/>
              <a:t>此部分内容作为文字排版占位显示（建议使用主题字体）。</a:t>
            </a:r>
            <a:endParaRPr lang="zh-CN" altLang="en-US" sz="1050" dirty="0"/>
          </a:p>
        </p:txBody>
      </p:sp>
      <p:sp>
        <p:nvSpPr>
          <p:cNvPr id="28" name="íşľíḋe">
            <a:extLst>
              <a:ext uri="{FF2B5EF4-FFF2-40B4-BE49-F238E27FC236}">
                <a16:creationId xmlns:a16="http://schemas.microsoft.com/office/drawing/2014/main" id="{AB8E78F1-0783-43E6-95A9-EE66C0540507}"/>
              </a:ext>
            </a:extLst>
          </p:cNvPr>
          <p:cNvSpPr/>
          <p:nvPr/>
        </p:nvSpPr>
        <p:spPr>
          <a:xfrm>
            <a:off x="5167821" y="4257649"/>
            <a:ext cx="1338772" cy="392568"/>
          </a:xfrm>
          <a:prstGeom prst="rect">
            <a:avLst/>
          </a:prstGeom>
          <a:noFill/>
          <a:ln>
            <a:noFill/>
          </a:ln>
        </p:spPr>
        <p:txBody>
          <a:bodyPr wrap="none" lIns="91412" tIns="45700" rIns="91412" bIns="45700" anchor="t" anchorCtr="0">
            <a:normAutofit/>
          </a:bodyPr>
          <a:lstStyle/>
          <a:p>
            <a:pPr algn="ctr">
              <a:buSzPct val="25000"/>
            </a:pPr>
            <a:r>
              <a:rPr lang="zh-CN" altLang="en-US" sz="1600" b="1">
                <a:solidFill>
                  <a:schemeClr val="accent1"/>
                </a:solidFill>
              </a:rPr>
              <a:t>标题文本预设</a:t>
            </a:r>
            <a:endParaRPr lang="zh-CN" altLang="en-US" sz="1600" b="1" dirty="0">
              <a:solidFill>
                <a:schemeClr val="accent1"/>
              </a:solidFill>
            </a:endParaRPr>
          </a:p>
        </p:txBody>
      </p:sp>
      <p:sp>
        <p:nvSpPr>
          <p:cNvPr id="30" name="íŝľïḋê">
            <a:extLst>
              <a:ext uri="{FF2B5EF4-FFF2-40B4-BE49-F238E27FC236}">
                <a16:creationId xmlns:a16="http://schemas.microsoft.com/office/drawing/2014/main" id="{247F76F2-3701-4BFF-981E-D4861D160CD5}"/>
              </a:ext>
            </a:extLst>
          </p:cNvPr>
          <p:cNvSpPr/>
          <p:nvPr/>
        </p:nvSpPr>
        <p:spPr>
          <a:xfrm>
            <a:off x="5629656" y="3688053"/>
            <a:ext cx="415102" cy="41510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1" name="ïslîďê">
            <a:extLst>
              <a:ext uri="{FF2B5EF4-FFF2-40B4-BE49-F238E27FC236}">
                <a16:creationId xmlns:a16="http://schemas.microsoft.com/office/drawing/2014/main" id="{93FDE551-2F25-45EC-BCD1-2ED737E5874E}"/>
              </a:ext>
            </a:extLst>
          </p:cNvPr>
          <p:cNvSpPr/>
          <p:nvPr/>
        </p:nvSpPr>
        <p:spPr>
          <a:xfrm>
            <a:off x="5750882" y="3813275"/>
            <a:ext cx="172652" cy="164657"/>
          </a:xfrm>
          <a:custGeom>
            <a:avLst/>
            <a:gdLst>
              <a:gd name="connsiteX0" fmla="*/ 315778 w 607639"/>
              <a:gd name="connsiteY0" fmla="*/ 173080 h 579502"/>
              <a:gd name="connsiteX1" fmla="*/ 315778 w 607639"/>
              <a:gd name="connsiteY1" fmla="*/ 266058 h 579502"/>
              <a:gd name="connsiteX2" fmla="*/ 303493 w 607639"/>
              <a:gd name="connsiteY2" fmla="*/ 278325 h 579502"/>
              <a:gd name="connsiteX3" fmla="*/ 210375 w 607639"/>
              <a:gd name="connsiteY3" fmla="*/ 278325 h 579502"/>
              <a:gd name="connsiteX4" fmla="*/ 303493 w 607639"/>
              <a:gd name="connsiteY4" fmla="*/ 359925 h 579502"/>
              <a:gd name="connsiteX5" fmla="*/ 397500 w 607639"/>
              <a:gd name="connsiteY5" fmla="*/ 266058 h 579502"/>
              <a:gd name="connsiteX6" fmla="*/ 315778 w 607639"/>
              <a:gd name="connsiteY6" fmla="*/ 173080 h 579502"/>
              <a:gd name="connsiteX7" fmla="*/ 249814 w 607639"/>
              <a:gd name="connsiteY7" fmla="*/ 160816 h 579502"/>
              <a:gd name="connsiteX8" fmla="*/ 198110 w 607639"/>
              <a:gd name="connsiteY8" fmla="*/ 212449 h 579502"/>
              <a:gd name="connsiteX9" fmla="*/ 249814 w 607639"/>
              <a:gd name="connsiteY9" fmla="*/ 212449 h 579502"/>
              <a:gd name="connsiteX10" fmla="*/ 303493 w 607639"/>
              <a:gd name="connsiteY10" fmla="*/ 147835 h 579502"/>
              <a:gd name="connsiteX11" fmla="*/ 421981 w 607639"/>
              <a:gd name="connsiteY11" fmla="*/ 266058 h 579502"/>
              <a:gd name="connsiteX12" fmla="*/ 303493 w 607639"/>
              <a:gd name="connsiteY12" fmla="*/ 384370 h 579502"/>
              <a:gd name="connsiteX13" fmla="*/ 185093 w 607639"/>
              <a:gd name="connsiteY13" fmla="*/ 266058 h 579502"/>
              <a:gd name="connsiteX14" fmla="*/ 197289 w 607639"/>
              <a:gd name="connsiteY14" fmla="*/ 253880 h 579502"/>
              <a:gd name="connsiteX15" fmla="*/ 291297 w 607639"/>
              <a:gd name="connsiteY15" fmla="*/ 253880 h 579502"/>
              <a:gd name="connsiteX16" fmla="*/ 291297 w 607639"/>
              <a:gd name="connsiteY16" fmla="*/ 160013 h 579502"/>
              <a:gd name="connsiteX17" fmla="*/ 303493 w 607639"/>
              <a:gd name="connsiteY17" fmla="*/ 147835 h 579502"/>
              <a:gd name="connsiteX18" fmla="*/ 262095 w 607639"/>
              <a:gd name="connsiteY18" fmla="*/ 135133 h 579502"/>
              <a:gd name="connsiteX19" fmla="*/ 274287 w 607639"/>
              <a:gd name="connsiteY19" fmla="*/ 147397 h 579502"/>
              <a:gd name="connsiteX20" fmla="*/ 274287 w 607639"/>
              <a:gd name="connsiteY20" fmla="*/ 224713 h 579502"/>
              <a:gd name="connsiteX21" fmla="*/ 262095 w 607639"/>
              <a:gd name="connsiteY21" fmla="*/ 236888 h 579502"/>
              <a:gd name="connsiteX22" fmla="*/ 184672 w 607639"/>
              <a:gd name="connsiteY22" fmla="*/ 236888 h 579502"/>
              <a:gd name="connsiteX23" fmla="*/ 172391 w 607639"/>
              <a:gd name="connsiteY23" fmla="*/ 224713 h 579502"/>
              <a:gd name="connsiteX24" fmla="*/ 262095 w 607639"/>
              <a:gd name="connsiteY24" fmla="*/ 135133 h 579502"/>
              <a:gd name="connsiteX25" fmla="*/ 58120 w 607639"/>
              <a:gd name="connsiteY25" fmla="*/ 108514 h 579502"/>
              <a:gd name="connsiteX26" fmla="*/ 58120 w 607639"/>
              <a:gd name="connsiteY26" fmla="*/ 413970 h 579502"/>
              <a:gd name="connsiteX27" fmla="*/ 549430 w 607639"/>
              <a:gd name="connsiteY27" fmla="*/ 413970 h 579502"/>
              <a:gd name="connsiteX28" fmla="*/ 549430 w 607639"/>
              <a:gd name="connsiteY28" fmla="*/ 108514 h 579502"/>
              <a:gd name="connsiteX29" fmla="*/ 27236 w 607639"/>
              <a:gd name="connsiteY29" fmla="*/ 56079 h 579502"/>
              <a:gd name="connsiteX30" fmla="*/ 27236 w 607639"/>
              <a:gd name="connsiteY30" fmla="*/ 81319 h 579502"/>
              <a:gd name="connsiteX31" fmla="*/ 580403 w 607639"/>
              <a:gd name="connsiteY31" fmla="*/ 81319 h 579502"/>
              <a:gd name="connsiteX32" fmla="*/ 580403 w 607639"/>
              <a:gd name="connsiteY32" fmla="*/ 56079 h 579502"/>
              <a:gd name="connsiteX33" fmla="*/ 303775 w 607639"/>
              <a:gd name="connsiteY33" fmla="*/ 0 h 579502"/>
              <a:gd name="connsiteX34" fmla="*/ 317393 w 607639"/>
              <a:gd name="connsiteY34" fmla="*/ 13597 h 579502"/>
              <a:gd name="connsiteX35" fmla="*/ 317393 w 607639"/>
              <a:gd name="connsiteY35" fmla="*/ 28884 h 579502"/>
              <a:gd name="connsiteX36" fmla="*/ 580403 w 607639"/>
              <a:gd name="connsiteY36" fmla="*/ 28884 h 579502"/>
              <a:gd name="connsiteX37" fmla="*/ 607639 w 607639"/>
              <a:gd name="connsiteY37" fmla="*/ 56079 h 579502"/>
              <a:gd name="connsiteX38" fmla="*/ 607639 w 607639"/>
              <a:gd name="connsiteY38" fmla="*/ 81319 h 579502"/>
              <a:gd name="connsiteX39" fmla="*/ 580403 w 607639"/>
              <a:gd name="connsiteY39" fmla="*/ 108514 h 579502"/>
              <a:gd name="connsiteX40" fmla="*/ 576665 w 607639"/>
              <a:gd name="connsiteY40" fmla="*/ 108514 h 579502"/>
              <a:gd name="connsiteX41" fmla="*/ 576665 w 607639"/>
              <a:gd name="connsiteY41" fmla="*/ 413970 h 579502"/>
              <a:gd name="connsiteX42" fmla="*/ 549430 w 607639"/>
              <a:gd name="connsiteY42" fmla="*/ 441165 h 579502"/>
              <a:gd name="connsiteX43" fmla="*/ 317393 w 607639"/>
              <a:gd name="connsiteY43" fmla="*/ 441165 h 579502"/>
              <a:gd name="connsiteX44" fmla="*/ 317393 w 607639"/>
              <a:gd name="connsiteY44" fmla="*/ 481069 h 579502"/>
              <a:gd name="connsiteX45" fmla="*/ 418236 w 607639"/>
              <a:gd name="connsiteY45" fmla="*/ 554923 h 579502"/>
              <a:gd name="connsiteX46" fmla="*/ 421173 w 607639"/>
              <a:gd name="connsiteY46" fmla="*/ 573942 h 579502"/>
              <a:gd name="connsiteX47" fmla="*/ 410225 w 607639"/>
              <a:gd name="connsiteY47" fmla="*/ 579452 h 579502"/>
              <a:gd name="connsiteX48" fmla="*/ 402215 w 607639"/>
              <a:gd name="connsiteY48" fmla="*/ 576874 h 579502"/>
              <a:gd name="connsiteX49" fmla="*/ 317393 w 607639"/>
              <a:gd name="connsiteY49" fmla="*/ 514752 h 579502"/>
              <a:gd name="connsiteX50" fmla="*/ 317393 w 607639"/>
              <a:gd name="connsiteY50" fmla="*/ 565854 h 579502"/>
              <a:gd name="connsiteX51" fmla="*/ 303775 w 607639"/>
              <a:gd name="connsiteY51" fmla="*/ 579452 h 579502"/>
              <a:gd name="connsiteX52" fmla="*/ 290157 w 607639"/>
              <a:gd name="connsiteY52" fmla="*/ 565854 h 579502"/>
              <a:gd name="connsiteX53" fmla="*/ 290157 w 607639"/>
              <a:gd name="connsiteY53" fmla="*/ 514752 h 579502"/>
              <a:gd name="connsiteX54" fmla="*/ 205424 w 607639"/>
              <a:gd name="connsiteY54" fmla="*/ 576874 h 579502"/>
              <a:gd name="connsiteX55" fmla="*/ 186377 w 607639"/>
              <a:gd name="connsiteY55" fmla="*/ 573942 h 579502"/>
              <a:gd name="connsiteX56" fmla="*/ 189314 w 607639"/>
              <a:gd name="connsiteY56" fmla="*/ 554923 h 579502"/>
              <a:gd name="connsiteX57" fmla="*/ 290157 w 607639"/>
              <a:gd name="connsiteY57" fmla="*/ 481069 h 579502"/>
              <a:gd name="connsiteX58" fmla="*/ 290157 w 607639"/>
              <a:gd name="connsiteY58" fmla="*/ 441165 h 579502"/>
              <a:gd name="connsiteX59" fmla="*/ 58120 w 607639"/>
              <a:gd name="connsiteY59" fmla="*/ 441165 h 579502"/>
              <a:gd name="connsiteX60" fmla="*/ 30885 w 607639"/>
              <a:gd name="connsiteY60" fmla="*/ 413970 h 579502"/>
              <a:gd name="connsiteX61" fmla="*/ 30885 w 607639"/>
              <a:gd name="connsiteY61" fmla="*/ 108514 h 579502"/>
              <a:gd name="connsiteX62" fmla="*/ 27236 w 607639"/>
              <a:gd name="connsiteY62" fmla="*/ 108514 h 579502"/>
              <a:gd name="connsiteX63" fmla="*/ 0 w 607639"/>
              <a:gd name="connsiteY63" fmla="*/ 81319 h 579502"/>
              <a:gd name="connsiteX64" fmla="*/ 0 w 607639"/>
              <a:gd name="connsiteY64" fmla="*/ 56079 h 579502"/>
              <a:gd name="connsiteX65" fmla="*/ 27236 w 607639"/>
              <a:gd name="connsiteY65" fmla="*/ 28884 h 579502"/>
              <a:gd name="connsiteX66" fmla="*/ 290157 w 607639"/>
              <a:gd name="connsiteY66" fmla="*/ 28884 h 579502"/>
              <a:gd name="connsiteX67" fmla="*/ 290157 w 607639"/>
              <a:gd name="connsiteY67" fmla="*/ 13597 h 579502"/>
              <a:gd name="connsiteX68" fmla="*/ 303775 w 607639"/>
              <a:gd name="connsiteY68" fmla="*/ 0 h 57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07639" h="579502">
                <a:moveTo>
                  <a:pt x="315778" y="173080"/>
                </a:moveTo>
                <a:lnTo>
                  <a:pt x="315778" y="266058"/>
                </a:lnTo>
                <a:cubicBezTo>
                  <a:pt x="315778" y="272814"/>
                  <a:pt x="310258" y="278325"/>
                  <a:pt x="303493" y="278325"/>
                </a:cubicBezTo>
                <a:lnTo>
                  <a:pt x="210375" y="278325"/>
                </a:lnTo>
                <a:cubicBezTo>
                  <a:pt x="216429" y="324281"/>
                  <a:pt x="255866" y="359925"/>
                  <a:pt x="303493" y="359925"/>
                </a:cubicBezTo>
                <a:cubicBezTo>
                  <a:pt x="355303" y="359925"/>
                  <a:pt x="397500" y="317792"/>
                  <a:pt x="397500" y="266058"/>
                </a:cubicBezTo>
                <a:cubicBezTo>
                  <a:pt x="397500" y="218502"/>
                  <a:pt x="361802" y="179124"/>
                  <a:pt x="315778" y="173080"/>
                </a:cubicBezTo>
                <a:close/>
                <a:moveTo>
                  <a:pt x="249814" y="160816"/>
                </a:moveTo>
                <a:cubicBezTo>
                  <a:pt x="223740" y="165793"/>
                  <a:pt x="203093" y="186410"/>
                  <a:pt x="198110" y="212449"/>
                </a:cubicBezTo>
                <a:lnTo>
                  <a:pt x="249814" y="212449"/>
                </a:lnTo>
                <a:close/>
                <a:moveTo>
                  <a:pt x="303493" y="147835"/>
                </a:moveTo>
                <a:cubicBezTo>
                  <a:pt x="368835" y="147835"/>
                  <a:pt x="421981" y="200902"/>
                  <a:pt x="421981" y="266058"/>
                </a:cubicBezTo>
                <a:cubicBezTo>
                  <a:pt x="421981" y="331303"/>
                  <a:pt x="368835" y="384370"/>
                  <a:pt x="303493" y="384370"/>
                </a:cubicBezTo>
                <a:cubicBezTo>
                  <a:pt x="238239" y="384370"/>
                  <a:pt x="185093" y="331303"/>
                  <a:pt x="185093" y="266058"/>
                </a:cubicBezTo>
                <a:cubicBezTo>
                  <a:pt x="185093" y="259303"/>
                  <a:pt x="190523" y="253880"/>
                  <a:pt x="197289" y="253880"/>
                </a:cubicBezTo>
                <a:lnTo>
                  <a:pt x="291297" y="253880"/>
                </a:lnTo>
                <a:lnTo>
                  <a:pt x="291297" y="160013"/>
                </a:lnTo>
                <a:cubicBezTo>
                  <a:pt x="291297" y="153257"/>
                  <a:pt x="296727" y="147835"/>
                  <a:pt x="303493" y="147835"/>
                </a:cubicBezTo>
                <a:close/>
                <a:moveTo>
                  <a:pt x="262095" y="135133"/>
                </a:moveTo>
                <a:cubicBezTo>
                  <a:pt x="268859" y="135133"/>
                  <a:pt x="274287" y="140643"/>
                  <a:pt x="274287" y="147397"/>
                </a:cubicBezTo>
                <a:lnTo>
                  <a:pt x="274287" y="224713"/>
                </a:lnTo>
                <a:cubicBezTo>
                  <a:pt x="274287" y="231467"/>
                  <a:pt x="268859" y="236888"/>
                  <a:pt x="262095" y="236888"/>
                </a:cubicBezTo>
                <a:lnTo>
                  <a:pt x="184672" y="236888"/>
                </a:lnTo>
                <a:cubicBezTo>
                  <a:pt x="177909" y="236888"/>
                  <a:pt x="172391" y="231467"/>
                  <a:pt x="172391" y="224713"/>
                </a:cubicBezTo>
                <a:cubicBezTo>
                  <a:pt x="172391" y="175302"/>
                  <a:pt x="212616" y="135133"/>
                  <a:pt x="262095" y="135133"/>
                </a:cubicBezTo>
                <a:close/>
                <a:moveTo>
                  <a:pt x="58120" y="108514"/>
                </a:moveTo>
                <a:lnTo>
                  <a:pt x="58120" y="413970"/>
                </a:lnTo>
                <a:lnTo>
                  <a:pt x="549430" y="413970"/>
                </a:lnTo>
                <a:lnTo>
                  <a:pt x="549430" y="108514"/>
                </a:lnTo>
                <a:close/>
                <a:moveTo>
                  <a:pt x="27236" y="56079"/>
                </a:moveTo>
                <a:lnTo>
                  <a:pt x="27236" y="81319"/>
                </a:lnTo>
                <a:lnTo>
                  <a:pt x="580403" y="81319"/>
                </a:lnTo>
                <a:lnTo>
                  <a:pt x="580403" y="56079"/>
                </a:lnTo>
                <a:close/>
                <a:moveTo>
                  <a:pt x="303775" y="0"/>
                </a:moveTo>
                <a:cubicBezTo>
                  <a:pt x="311341" y="0"/>
                  <a:pt x="317393" y="6132"/>
                  <a:pt x="317393" y="13597"/>
                </a:cubicBezTo>
                <a:lnTo>
                  <a:pt x="317393" y="28884"/>
                </a:lnTo>
                <a:lnTo>
                  <a:pt x="580403" y="28884"/>
                </a:lnTo>
                <a:cubicBezTo>
                  <a:pt x="595356" y="28884"/>
                  <a:pt x="607639" y="41148"/>
                  <a:pt x="607639" y="56079"/>
                </a:cubicBezTo>
                <a:lnTo>
                  <a:pt x="607639" y="81319"/>
                </a:lnTo>
                <a:cubicBezTo>
                  <a:pt x="607639" y="96338"/>
                  <a:pt x="595356" y="108514"/>
                  <a:pt x="580403" y="108514"/>
                </a:cubicBezTo>
                <a:lnTo>
                  <a:pt x="576665" y="108514"/>
                </a:lnTo>
                <a:lnTo>
                  <a:pt x="576665" y="413970"/>
                </a:lnTo>
                <a:cubicBezTo>
                  <a:pt x="576665" y="428990"/>
                  <a:pt x="564472" y="441165"/>
                  <a:pt x="549430" y="441165"/>
                </a:cubicBezTo>
                <a:lnTo>
                  <a:pt x="317393" y="441165"/>
                </a:lnTo>
                <a:lnTo>
                  <a:pt x="317393" y="481069"/>
                </a:lnTo>
                <a:lnTo>
                  <a:pt x="418236" y="554923"/>
                </a:lnTo>
                <a:cubicBezTo>
                  <a:pt x="424377" y="559366"/>
                  <a:pt x="425623" y="567898"/>
                  <a:pt x="421173" y="573942"/>
                </a:cubicBezTo>
                <a:cubicBezTo>
                  <a:pt x="418503" y="577585"/>
                  <a:pt x="414409" y="579452"/>
                  <a:pt x="410225" y="579452"/>
                </a:cubicBezTo>
                <a:cubicBezTo>
                  <a:pt x="407466" y="579452"/>
                  <a:pt x="404618" y="578652"/>
                  <a:pt x="402215" y="576874"/>
                </a:cubicBezTo>
                <a:lnTo>
                  <a:pt x="317393" y="514752"/>
                </a:lnTo>
                <a:lnTo>
                  <a:pt x="317393" y="565854"/>
                </a:lnTo>
                <a:cubicBezTo>
                  <a:pt x="317393" y="573408"/>
                  <a:pt x="311341" y="579452"/>
                  <a:pt x="303775" y="579452"/>
                </a:cubicBezTo>
                <a:cubicBezTo>
                  <a:pt x="296299" y="579452"/>
                  <a:pt x="290157" y="573408"/>
                  <a:pt x="290157" y="565854"/>
                </a:cubicBezTo>
                <a:lnTo>
                  <a:pt x="290157" y="514752"/>
                </a:lnTo>
                <a:lnTo>
                  <a:pt x="205424" y="576874"/>
                </a:lnTo>
                <a:cubicBezTo>
                  <a:pt x="199372" y="581318"/>
                  <a:pt x="190827" y="579985"/>
                  <a:pt x="186377" y="573942"/>
                </a:cubicBezTo>
                <a:cubicBezTo>
                  <a:pt x="181927" y="567898"/>
                  <a:pt x="183262" y="559366"/>
                  <a:pt x="189314" y="554923"/>
                </a:cubicBezTo>
                <a:lnTo>
                  <a:pt x="290157" y="481069"/>
                </a:lnTo>
                <a:lnTo>
                  <a:pt x="290157" y="441165"/>
                </a:lnTo>
                <a:lnTo>
                  <a:pt x="58120" y="441165"/>
                </a:lnTo>
                <a:cubicBezTo>
                  <a:pt x="43167" y="441165"/>
                  <a:pt x="30885" y="428990"/>
                  <a:pt x="30885" y="413970"/>
                </a:cubicBezTo>
                <a:lnTo>
                  <a:pt x="30885" y="108514"/>
                </a:lnTo>
                <a:lnTo>
                  <a:pt x="27236" y="108514"/>
                </a:lnTo>
                <a:cubicBezTo>
                  <a:pt x="12194" y="108514"/>
                  <a:pt x="0" y="96338"/>
                  <a:pt x="0" y="81319"/>
                </a:cubicBezTo>
                <a:lnTo>
                  <a:pt x="0" y="56079"/>
                </a:lnTo>
                <a:cubicBezTo>
                  <a:pt x="0" y="41148"/>
                  <a:pt x="12194" y="28884"/>
                  <a:pt x="27236" y="28884"/>
                </a:cubicBezTo>
                <a:lnTo>
                  <a:pt x="290157" y="28884"/>
                </a:lnTo>
                <a:lnTo>
                  <a:pt x="290157" y="13597"/>
                </a:lnTo>
                <a:cubicBezTo>
                  <a:pt x="290157" y="6132"/>
                  <a:pt x="296299" y="0"/>
                  <a:pt x="3037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" name="iṣlîḓé">
            <a:extLst>
              <a:ext uri="{FF2B5EF4-FFF2-40B4-BE49-F238E27FC236}">
                <a16:creationId xmlns:a16="http://schemas.microsoft.com/office/drawing/2014/main" id="{F806C7E5-6761-458D-B242-7F83C4E72F11}"/>
              </a:ext>
            </a:extLst>
          </p:cNvPr>
          <p:cNvSpPr/>
          <p:nvPr/>
        </p:nvSpPr>
        <p:spPr>
          <a:xfrm>
            <a:off x="7187716" y="4674046"/>
            <a:ext cx="2218718" cy="523971"/>
          </a:xfrm>
          <a:prstGeom prst="rect">
            <a:avLst/>
          </a:prstGeom>
          <a:noFill/>
          <a:ln>
            <a:noFill/>
          </a:ln>
        </p:spPr>
        <p:txBody>
          <a:bodyPr wrap="square" lIns="91412" tIns="45700" rIns="91412" bIns="45700" anchor="t" anchorCtr="0">
            <a:normAutofit/>
          </a:bodyPr>
          <a:lstStyle/>
          <a:p>
            <a:pPr algn="ctr">
              <a:lnSpc>
                <a:spcPct val="120000"/>
              </a:lnSpc>
              <a:buSzPct val="25000"/>
            </a:pPr>
            <a:r>
              <a:rPr lang="zh-CN" altLang="en-US" sz="1050"/>
              <a:t>此部分内容作为文字排版占位显示（建议使用主题字体）。</a:t>
            </a:r>
            <a:endParaRPr lang="zh-CN" altLang="en-US" sz="1050" dirty="0"/>
          </a:p>
        </p:txBody>
      </p:sp>
      <p:sp>
        <p:nvSpPr>
          <p:cNvPr id="23" name="íṩḷíďe">
            <a:extLst>
              <a:ext uri="{FF2B5EF4-FFF2-40B4-BE49-F238E27FC236}">
                <a16:creationId xmlns:a16="http://schemas.microsoft.com/office/drawing/2014/main" id="{17333165-8BC2-4AC1-B64D-60E79A430ED6}"/>
              </a:ext>
            </a:extLst>
          </p:cNvPr>
          <p:cNvSpPr/>
          <p:nvPr/>
        </p:nvSpPr>
        <p:spPr>
          <a:xfrm>
            <a:off x="7627689" y="4257649"/>
            <a:ext cx="1338772" cy="392568"/>
          </a:xfrm>
          <a:prstGeom prst="rect">
            <a:avLst/>
          </a:prstGeom>
          <a:noFill/>
          <a:ln>
            <a:noFill/>
          </a:ln>
        </p:spPr>
        <p:txBody>
          <a:bodyPr wrap="none" lIns="91412" tIns="45700" rIns="91412" bIns="45700" anchor="t" anchorCtr="0">
            <a:normAutofit/>
          </a:bodyPr>
          <a:lstStyle/>
          <a:p>
            <a:pPr algn="ctr">
              <a:buSzPct val="25000"/>
            </a:pPr>
            <a:r>
              <a:rPr lang="zh-CN" altLang="en-US" sz="1600" b="1">
                <a:solidFill>
                  <a:schemeClr val="accent2"/>
                </a:solidFill>
              </a:rPr>
              <a:t>标题文本预设</a:t>
            </a:r>
            <a:endParaRPr lang="zh-CN" altLang="en-US" sz="1600" b="1" dirty="0">
              <a:solidFill>
                <a:schemeClr val="accent2"/>
              </a:solidFill>
            </a:endParaRPr>
          </a:p>
        </p:txBody>
      </p:sp>
      <p:sp>
        <p:nvSpPr>
          <p:cNvPr id="25" name="ïṡ1íḑê">
            <a:extLst>
              <a:ext uri="{FF2B5EF4-FFF2-40B4-BE49-F238E27FC236}">
                <a16:creationId xmlns:a16="http://schemas.microsoft.com/office/drawing/2014/main" id="{9551A373-FE9B-4218-A1B6-985EBD8FC5E9}"/>
              </a:ext>
            </a:extLst>
          </p:cNvPr>
          <p:cNvSpPr/>
          <p:nvPr/>
        </p:nvSpPr>
        <p:spPr>
          <a:xfrm>
            <a:off x="8089524" y="3688053"/>
            <a:ext cx="415102" cy="41510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6" name="íṣḷiďê">
            <a:extLst>
              <a:ext uri="{FF2B5EF4-FFF2-40B4-BE49-F238E27FC236}">
                <a16:creationId xmlns:a16="http://schemas.microsoft.com/office/drawing/2014/main" id="{A4BC4BAC-4E61-4CF2-9F32-2D37E98AB24F}"/>
              </a:ext>
            </a:extLst>
          </p:cNvPr>
          <p:cNvSpPr/>
          <p:nvPr/>
        </p:nvSpPr>
        <p:spPr>
          <a:xfrm>
            <a:off x="8220938" y="3809278"/>
            <a:ext cx="152276" cy="172652"/>
          </a:xfrm>
          <a:custGeom>
            <a:avLst/>
            <a:gdLst>
              <a:gd name="T0" fmla="*/ 2125 w 2288"/>
              <a:gd name="T1" fmla="*/ 924 h 2598"/>
              <a:gd name="T2" fmla="*/ 1863 w 2288"/>
              <a:gd name="T3" fmla="*/ 1258 h 2598"/>
              <a:gd name="T4" fmla="*/ 1848 w 2288"/>
              <a:gd name="T5" fmla="*/ 1586 h 2598"/>
              <a:gd name="T6" fmla="*/ 1899 w 2288"/>
              <a:gd name="T7" fmla="*/ 1716 h 2598"/>
              <a:gd name="T8" fmla="*/ 1211 w 2288"/>
              <a:gd name="T9" fmla="*/ 2079 h 2598"/>
              <a:gd name="T10" fmla="*/ 1176 w 2288"/>
              <a:gd name="T11" fmla="*/ 2038 h 2598"/>
              <a:gd name="T12" fmla="*/ 1200 w 2288"/>
              <a:gd name="T13" fmla="*/ 965 h 2598"/>
              <a:gd name="T14" fmla="*/ 1409 w 2288"/>
              <a:gd name="T15" fmla="*/ 1012 h 2598"/>
              <a:gd name="T16" fmla="*/ 1522 w 2288"/>
              <a:gd name="T17" fmla="*/ 978 h 2598"/>
              <a:gd name="T18" fmla="*/ 1526 w 2288"/>
              <a:gd name="T19" fmla="*/ 847 h 2598"/>
              <a:gd name="T20" fmla="*/ 1387 w 2288"/>
              <a:gd name="T21" fmla="*/ 828 h 2598"/>
              <a:gd name="T22" fmla="*/ 1193 w 2288"/>
              <a:gd name="T23" fmla="*/ 584 h 2598"/>
              <a:gd name="T24" fmla="*/ 1375 w 2288"/>
              <a:gd name="T25" fmla="*/ 124 h 2598"/>
              <a:gd name="T26" fmla="*/ 1109 w 2288"/>
              <a:gd name="T27" fmla="*/ 37 h 2598"/>
              <a:gd name="T28" fmla="*/ 1013 w 2288"/>
              <a:gd name="T29" fmla="*/ 570 h 2598"/>
              <a:gd name="T30" fmla="*/ 1056 w 2288"/>
              <a:gd name="T31" fmla="*/ 808 h 2598"/>
              <a:gd name="T32" fmla="*/ 891 w 2288"/>
              <a:gd name="T33" fmla="*/ 784 h 2598"/>
              <a:gd name="T34" fmla="*/ 748 w 2288"/>
              <a:gd name="T35" fmla="*/ 921 h 2598"/>
              <a:gd name="T36" fmla="*/ 899 w 2288"/>
              <a:gd name="T37" fmla="*/ 946 h 2598"/>
              <a:gd name="T38" fmla="*/ 1024 w 2288"/>
              <a:gd name="T39" fmla="*/ 1479 h 2598"/>
              <a:gd name="T40" fmla="*/ 1022 w 2288"/>
              <a:gd name="T41" fmla="*/ 2081 h 2598"/>
              <a:gd name="T42" fmla="*/ 434 w 2288"/>
              <a:gd name="T43" fmla="*/ 1569 h 2598"/>
              <a:gd name="T44" fmla="*/ 395 w 2288"/>
              <a:gd name="T45" fmla="*/ 1470 h 2598"/>
              <a:gd name="T46" fmla="*/ 88 w 2288"/>
              <a:gd name="T47" fmla="*/ 1148 h 2598"/>
              <a:gd name="T48" fmla="*/ 101 w 2288"/>
              <a:gd name="T49" fmla="*/ 1658 h 2598"/>
              <a:gd name="T50" fmla="*/ 906 w 2288"/>
              <a:gd name="T51" fmla="*/ 2228 h 2598"/>
              <a:gd name="T52" fmla="*/ 1177 w 2288"/>
              <a:gd name="T53" fmla="*/ 2500 h 2598"/>
              <a:gd name="T54" fmla="*/ 1223 w 2288"/>
              <a:gd name="T55" fmla="*/ 2405 h 2598"/>
              <a:gd name="T56" fmla="*/ 1273 w 2288"/>
              <a:gd name="T57" fmla="*/ 2328 h 2598"/>
              <a:gd name="T58" fmla="*/ 1280 w 2288"/>
              <a:gd name="T59" fmla="*/ 2234 h 2598"/>
              <a:gd name="T60" fmla="*/ 2094 w 2288"/>
              <a:gd name="T61" fmla="*/ 1624 h 2598"/>
              <a:gd name="T62" fmla="*/ 2274 w 2288"/>
              <a:gd name="T63" fmla="*/ 1517 h 2598"/>
              <a:gd name="T64" fmla="*/ 1065 w 2288"/>
              <a:gd name="T65" fmla="*/ 420 h 2598"/>
              <a:gd name="T66" fmla="*/ 1131 w 2288"/>
              <a:gd name="T67" fmla="*/ 148 h 2598"/>
              <a:gd name="T68" fmla="*/ 1165 w 2288"/>
              <a:gd name="T69" fmla="*/ 430 h 2598"/>
              <a:gd name="T70" fmla="*/ 1065 w 2288"/>
              <a:gd name="T71" fmla="*/ 420 h 2598"/>
              <a:gd name="T72" fmla="*/ 1040 w 2288"/>
              <a:gd name="T73" fmla="*/ 2287 h 2598"/>
              <a:gd name="T74" fmla="*/ 1032 w 2288"/>
              <a:gd name="T75" fmla="*/ 2241 h 2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288" h="2598">
                <a:moveTo>
                  <a:pt x="2281" y="1465"/>
                </a:moveTo>
                <a:cubicBezTo>
                  <a:pt x="2220" y="1286"/>
                  <a:pt x="2159" y="1111"/>
                  <a:pt x="2125" y="924"/>
                </a:cubicBezTo>
                <a:cubicBezTo>
                  <a:pt x="2112" y="850"/>
                  <a:pt x="2015" y="868"/>
                  <a:pt x="1992" y="924"/>
                </a:cubicBezTo>
                <a:cubicBezTo>
                  <a:pt x="1948" y="1035"/>
                  <a:pt x="1904" y="1146"/>
                  <a:pt x="1863" y="1258"/>
                </a:cubicBezTo>
                <a:cubicBezTo>
                  <a:pt x="1840" y="1319"/>
                  <a:pt x="1790" y="1411"/>
                  <a:pt x="1809" y="1480"/>
                </a:cubicBezTo>
                <a:cubicBezTo>
                  <a:pt x="1783" y="1516"/>
                  <a:pt x="1783" y="1565"/>
                  <a:pt x="1848" y="1586"/>
                </a:cubicBezTo>
                <a:cubicBezTo>
                  <a:pt x="1878" y="1596"/>
                  <a:pt x="1908" y="1602"/>
                  <a:pt x="1938" y="1607"/>
                </a:cubicBezTo>
                <a:cubicBezTo>
                  <a:pt x="1927" y="1644"/>
                  <a:pt x="1916" y="1681"/>
                  <a:pt x="1899" y="1716"/>
                </a:cubicBezTo>
                <a:cubicBezTo>
                  <a:pt x="1861" y="1789"/>
                  <a:pt x="1799" y="1850"/>
                  <a:pt x="1734" y="1899"/>
                </a:cubicBezTo>
                <a:cubicBezTo>
                  <a:pt x="1586" y="2012"/>
                  <a:pt x="1393" y="2062"/>
                  <a:pt x="1211" y="2079"/>
                </a:cubicBezTo>
                <a:cubicBezTo>
                  <a:pt x="1201" y="2080"/>
                  <a:pt x="1190" y="2080"/>
                  <a:pt x="1180" y="2081"/>
                </a:cubicBezTo>
                <a:cubicBezTo>
                  <a:pt x="1178" y="2066"/>
                  <a:pt x="1177" y="2052"/>
                  <a:pt x="1176" y="2038"/>
                </a:cubicBezTo>
                <a:cubicBezTo>
                  <a:pt x="1167" y="1852"/>
                  <a:pt x="1173" y="1665"/>
                  <a:pt x="1178" y="1479"/>
                </a:cubicBezTo>
                <a:cubicBezTo>
                  <a:pt x="1183" y="1309"/>
                  <a:pt x="1195" y="1137"/>
                  <a:pt x="1200" y="965"/>
                </a:cubicBezTo>
                <a:cubicBezTo>
                  <a:pt x="1262" y="972"/>
                  <a:pt x="1326" y="981"/>
                  <a:pt x="1388" y="979"/>
                </a:cubicBezTo>
                <a:cubicBezTo>
                  <a:pt x="1391" y="992"/>
                  <a:pt x="1399" y="1003"/>
                  <a:pt x="1409" y="1012"/>
                </a:cubicBezTo>
                <a:cubicBezTo>
                  <a:pt x="1434" y="1041"/>
                  <a:pt x="1476" y="1041"/>
                  <a:pt x="1501" y="1012"/>
                </a:cubicBezTo>
                <a:cubicBezTo>
                  <a:pt x="1511" y="1003"/>
                  <a:pt x="1519" y="991"/>
                  <a:pt x="1522" y="978"/>
                </a:cubicBezTo>
                <a:cubicBezTo>
                  <a:pt x="1528" y="956"/>
                  <a:pt x="1526" y="931"/>
                  <a:pt x="1526" y="908"/>
                </a:cubicBezTo>
                <a:lnTo>
                  <a:pt x="1526" y="847"/>
                </a:lnTo>
                <a:cubicBezTo>
                  <a:pt x="1526" y="809"/>
                  <a:pt x="1493" y="776"/>
                  <a:pt x="1455" y="776"/>
                </a:cubicBezTo>
                <a:cubicBezTo>
                  <a:pt x="1423" y="776"/>
                  <a:pt x="1395" y="799"/>
                  <a:pt x="1387" y="828"/>
                </a:cubicBezTo>
                <a:cubicBezTo>
                  <a:pt x="1327" y="813"/>
                  <a:pt x="1264" y="812"/>
                  <a:pt x="1202" y="810"/>
                </a:cubicBezTo>
                <a:cubicBezTo>
                  <a:pt x="1202" y="735"/>
                  <a:pt x="1199" y="659"/>
                  <a:pt x="1193" y="584"/>
                </a:cubicBezTo>
                <a:cubicBezTo>
                  <a:pt x="1297" y="558"/>
                  <a:pt x="1391" y="480"/>
                  <a:pt x="1431" y="385"/>
                </a:cubicBezTo>
                <a:cubicBezTo>
                  <a:pt x="1470" y="292"/>
                  <a:pt x="1441" y="197"/>
                  <a:pt x="1375" y="124"/>
                </a:cubicBezTo>
                <a:cubicBezTo>
                  <a:pt x="1315" y="57"/>
                  <a:pt x="1196" y="0"/>
                  <a:pt x="1109" y="37"/>
                </a:cubicBezTo>
                <a:cubicBezTo>
                  <a:pt x="1109" y="37"/>
                  <a:pt x="1109" y="37"/>
                  <a:pt x="1109" y="37"/>
                </a:cubicBezTo>
                <a:cubicBezTo>
                  <a:pt x="988" y="48"/>
                  <a:pt x="885" y="127"/>
                  <a:pt x="860" y="255"/>
                </a:cubicBezTo>
                <a:cubicBezTo>
                  <a:pt x="837" y="376"/>
                  <a:pt x="900" y="516"/>
                  <a:pt x="1013" y="570"/>
                </a:cubicBezTo>
                <a:cubicBezTo>
                  <a:pt x="1033" y="580"/>
                  <a:pt x="1055" y="586"/>
                  <a:pt x="1077" y="590"/>
                </a:cubicBezTo>
                <a:cubicBezTo>
                  <a:pt x="1068" y="662"/>
                  <a:pt x="1062" y="735"/>
                  <a:pt x="1056" y="808"/>
                </a:cubicBezTo>
                <a:cubicBezTo>
                  <a:pt x="1001" y="808"/>
                  <a:pt x="947" y="810"/>
                  <a:pt x="892" y="813"/>
                </a:cubicBezTo>
                <a:cubicBezTo>
                  <a:pt x="892" y="803"/>
                  <a:pt x="891" y="793"/>
                  <a:pt x="891" y="784"/>
                </a:cubicBezTo>
                <a:cubicBezTo>
                  <a:pt x="896" y="691"/>
                  <a:pt x="748" y="690"/>
                  <a:pt x="747" y="784"/>
                </a:cubicBezTo>
                <a:cubicBezTo>
                  <a:pt x="747" y="829"/>
                  <a:pt x="742" y="876"/>
                  <a:pt x="748" y="921"/>
                </a:cubicBezTo>
                <a:cubicBezTo>
                  <a:pt x="756" y="983"/>
                  <a:pt x="811" y="1002"/>
                  <a:pt x="851" y="981"/>
                </a:cubicBezTo>
                <a:cubicBezTo>
                  <a:pt x="872" y="980"/>
                  <a:pt x="891" y="967"/>
                  <a:pt x="899" y="946"/>
                </a:cubicBezTo>
                <a:cubicBezTo>
                  <a:pt x="948" y="949"/>
                  <a:pt x="998" y="951"/>
                  <a:pt x="1047" y="954"/>
                </a:cubicBezTo>
                <a:cubicBezTo>
                  <a:pt x="1037" y="1129"/>
                  <a:pt x="1031" y="1305"/>
                  <a:pt x="1024" y="1479"/>
                </a:cubicBezTo>
                <a:cubicBezTo>
                  <a:pt x="1017" y="1665"/>
                  <a:pt x="1014" y="1851"/>
                  <a:pt x="1021" y="2038"/>
                </a:cubicBezTo>
                <a:cubicBezTo>
                  <a:pt x="1022" y="2051"/>
                  <a:pt x="1022" y="2066"/>
                  <a:pt x="1022" y="2081"/>
                </a:cubicBezTo>
                <a:cubicBezTo>
                  <a:pt x="722" y="2061"/>
                  <a:pt x="421" y="1927"/>
                  <a:pt x="289" y="1649"/>
                </a:cubicBezTo>
                <a:cubicBezTo>
                  <a:pt x="342" y="1639"/>
                  <a:pt x="422" y="1633"/>
                  <a:pt x="434" y="1569"/>
                </a:cubicBezTo>
                <a:cubicBezTo>
                  <a:pt x="439" y="1539"/>
                  <a:pt x="429" y="1506"/>
                  <a:pt x="402" y="1492"/>
                </a:cubicBezTo>
                <a:cubicBezTo>
                  <a:pt x="401" y="1485"/>
                  <a:pt x="399" y="1478"/>
                  <a:pt x="395" y="1470"/>
                </a:cubicBezTo>
                <a:cubicBezTo>
                  <a:pt x="338" y="1362"/>
                  <a:pt x="258" y="1263"/>
                  <a:pt x="215" y="1148"/>
                </a:cubicBezTo>
                <a:cubicBezTo>
                  <a:pt x="192" y="1085"/>
                  <a:pt x="111" y="1085"/>
                  <a:pt x="88" y="1148"/>
                </a:cubicBezTo>
                <a:cubicBezTo>
                  <a:pt x="29" y="1306"/>
                  <a:pt x="0" y="1457"/>
                  <a:pt x="39" y="1624"/>
                </a:cubicBezTo>
                <a:cubicBezTo>
                  <a:pt x="45" y="1653"/>
                  <a:pt x="75" y="1663"/>
                  <a:pt x="101" y="1658"/>
                </a:cubicBezTo>
                <a:cubicBezTo>
                  <a:pt x="125" y="1661"/>
                  <a:pt x="149" y="1661"/>
                  <a:pt x="172" y="1661"/>
                </a:cubicBezTo>
                <a:cubicBezTo>
                  <a:pt x="253" y="2008"/>
                  <a:pt x="572" y="2179"/>
                  <a:pt x="906" y="2228"/>
                </a:cubicBezTo>
                <a:cubicBezTo>
                  <a:pt x="931" y="2337"/>
                  <a:pt x="982" y="2443"/>
                  <a:pt x="1043" y="2536"/>
                </a:cubicBezTo>
                <a:cubicBezTo>
                  <a:pt x="1083" y="2598"/>
                  <a:pt x="1172" y="2572"/>
                  <a:pt x="1177" y="2500"/>
                </a:cubicBezTo>
                <a:cubicBezTo>
                  <a:pt x="1177" y="2509"/>
                  <a:pt x="1185" y="2477"/>
                  <a:pt x="1189" y="2468"/>
                </a:cubicBezTo>
                <a:cubicBezTo>
                  <a:pt x="1199" y="2446"/>
                  <a:pt x="1211" y="2426"/>
                  <a:pt x="1223" y="2405"/>
                </a:cubicBezTo>
                <a:cubicBezTo>
                  <a:pt x="1234" y="2386"/>
                  <a:pt x="1247" y="2368"/>
                  <a:pt x="1259" y="2349"/>
                </a:cubicBezTo>
                <a:cubicBezTo>
                  <a:pt x="1264" y="2342"/>
                  <a:pt x="1268" y="2335"/>
                  <a:pt x="1273" y="2328"/>
                </a:cubicBezTo>
                <a:cubicBezTo>
                  <a:pt x="1277" y="2322"/>
                  <a:pt x="1293" y="2305"/>
                  <a:pt x="1277" y="2322"/>
                </a:cubicBezTo>
                <a:cubicBezTo>
                  <a:pt x="1304" y="2294"/>
                  <a:pt x="1300" y="2258"/>
                  <a:pt x="1280" y="2234"/>
                </a:cubicBezTo>
                <a:cubicBezTo>
                  <a:pt x="1483" y="2210"/>
                  <a:pt x="1683" y="2139"/>
                  <a:pt x="1845" y="2015"/>
                </a:cubicBezTo>
                <a:cubicBezTo>
                  <a:pt x="1948" y="1936"/>
                  <a:pt x="2086" y="1773"/>
                  <a:pt x="2094" y="1624"/>
                </a:cubicBezTo>
                <a:cubicBezTo>
                  <a:pt x="2146" y="1628"/>
                  <a:pt x="2201" y="1630"/>
                  <a:pt x="2245" y="1609"/>
                </a:cubicBezTo>
                <a:cubicBezTo>
                  <a:pt x="2278" y="1594"/>
                  <a:pt x="2287" y="1550"/>
                  <a:pt x="2274" y="1517"/>
                </a:cubicBezTo>
                <a:cubicBezTo>
                  <a:pt x="2284" y="1503"/>
                  <a:pt x="2288" y="1485"/>
                  <a:pt x="2281" y="1465"/>
                </a:cubicBezTo>
                <a:close/>
                <a:moveTo>
                  <a:pt x="1065" y="420"/>
                </a:moveTo>
                <a:cubicBezTo>
                  <a:pt x="1019" y="392"/>
                  <a:pt x="1002" y="323"/>
                  <a:pt x="1010" y="274"/>
                </a:cubicBezTo>
                <a:cubicBezTo>
                  <a:pt x="1021" y="207"/>
                  <a:pt x="1073" y="171"/>
                  <a:pt x="1131" y="148"/>
                </a:cubicBezTo>
                <a:cubicBezTo>
                  <a:pt x="1208" y="195"/>
                  <a:pt x="1340" y="234"/>
                  <a:pt x="1280" y="343"/>
                </a:cubicBezTo>
                <a:cubicBezTo>
                  <a:pt x="1258" y="383"/>
                  <a:pt x="1213" y="417"/>
                  <a:pt x="1165" y="430"/>
                </a:cubicBezTo>
                <a:cubicBezTo>
                  <a:pt x="1148" y="418"/>
                  <a:pt x="1121" y="420"/>
                  <a:pt x="1105" y="434"/>
                </a:cubicBezTo>
                <a:cubicBezTo>
                  <a:pt x="1091" y="432"/>
                  <a:pt x="1077" y="428"/>
                  <a:pt x="1065" y="420"/>
                </a:cubicBezTo>
                <a:close/>
                <a:moveTo>
                  <a:pt x="1032" y="2241"/>
                </a:moveTo>
                <a:cubicBezTo>
                  <a:pt x="1034" y="2257"/>
                  <a:pt x="1037" y="2272"/>
                  <a:pt x="1040" y="2287"/>
                </a:cubicBezTo>
                <a:cubicBezTo>
                  <a:pt x="1029" y="2271"/>
                  <a:pt x="1019" y="2255"/>
                  <a:pt x="1010" y="2239"/>
                </a:cubicBezTo>
                <a:cubicBezTo>
                  <a:pt x="1017" y="2240"/>
                  <a:pt x="1025" y="2241"/>
                  <a:pt x="1032" y="22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" name="ïš1íḋe">
            <a:extLst>
              <a:ext uri="{FF2B5EF4-FFF2-40B4-BE49-F238E27FC236}">
                <a16:creationId xmlns:a16="http://schemas.microsoft.com/office/drawing/2014/main" id="{18530D7E-8F08-4BAF-909C-0DD551A4EE1D}"/>
              </a:ext>
            </a:extLst>
          </p:cNvPr>
          <p:cNvSpPr/>
          <p:nvPr/>
        </p:nvSpPr>
        <p:spPr>
          <a:xfrm>
            <a:off x="9647585" y="4674046"/>
            <a:ext cx="2218718" cy="523971"/>
          </a:xfrm>
          <a:prstGeom prst="rect">
            <a:avLst/>
          </a:prstGeom>
          <a:noFill/>
          <a:ln>
            <a:noFill/>
          </a:ln>
        </p:spPr>
        <p:txBody>
          <a:bodyPr wrap="square" lIns="91412" tIns="45700" rIns="91412" bIns="45700" anchor="t" anchorCtr="0">
            <a:normAutofit/>
          </a:bodyPr>
          <a:lstStyle/>
          <a:p>
            <a:pPr algn="ctr">
              <a:lnSpc>
                <a:spcPct val="120000"/>
              </a:lnSpc>
              <a:buSzPct val="25000"/>
            </a:pPr>
            <a:r>
              <a:rPr lang="zh-CN" altLang="en-US" sz="1050"/>
              <a:t>此部分内容作为文字排版占位显示（建议使用主题字体）。</a:t>
            </a:r>
            <a:endParaRPr lang="zh-CN" altLang="en-US" sz="1050" dirty="0"/>
          </a:p>
        </p:txBody>
      </p:sp>
      <p:sp>
        <p:nvSpPr>
          <p:cNvPr id="18" name="îşḻídé">
            <a:extLst>
              <a:ext uri="{FF2B5EF4-FFF2-40B4-BE49-F238E27FC236}">
                <a16:creationId xmlns:a16="http://schemas.microsoft.com/office/drawing/2014/main" id="{9F704350-B243-484F-B365-89DB9FF73D03}"/>
              </a:ext>
            </a:extLst>
          </p:cNvPr>
          <p:cNvSpPr/>
          <p:nvPr/>
        </p:nvSpPr>
        <p:spPr>
          <a:xfrm>
            <a:off x="10087558" y="4257649"/>
            <a:ext cx="1338772" cy="392568"/>
          </a:xfrm>
          <a:prstGeom prst="rect">
            <a:avLst/>
          </a:prstGeom>
          <a:noFill/>
          <a:ln>
            <a:noFill/>
          </a:ln>
        </p:spPr>
        <p:txBody>
          <a:bodyPr wrap="none" lIns="91412" tIns="45700" rIns="91412" bIns="45700" anchor="t" anchorCtr="0">
            <a:normAutofit/>
          </a:bodyPr>
          <a:lstStyle/>
          <a:p>
            <a:pPr algn="ctr">
              <a:buSzPct val="25000"/>
            </a:pPr>
            <a:r>
              <a:rPr lang="zh-CN" altLang="en-US" sz="1600" b="1">
                <a:solidFill>
                  <a:schemeClr val="accent3"/>
                </a:solidFill>
              </a:rPr>
              <a:t>标题文本预设</a:t>
            </a:r>
            <a:endParaRPr lang="zh-CN" altLang="en-US" sz="1600" b="1" dirty="0">
              <a:solidFill>
                <a:schemeClr val="accent3"/>
              </a:solidFill>
            </a:endParaRPr>
          </a:p>
        </p:txBody>
      </p:sp>
      <p:sp>
        <p:nvSpPr>
          <p:cNvPr id="20" name="íṣlïďê">
            <a:extLst>
              <a:ext uri="{FF2B5EF4-FFF2-40B4-BE49-F238E27FC236}">
                <a16:creationId xmlns:a16="http://schemas.microsoft.com/office/drawing/2014/main" id="{4FC430E5-E58C-4410-B973-C1BB5A3D00CB}"/>
              </a:ext>
            </a:extLst>
          </p:cNvPr>
          <p:cNvSpPr/>
          <p:nvPr/>
        </p:nvSpPr>
        <p:spPr>
          <a:xfrm>
            <a:off x="10549393" y="3688053"/>
            <a:ext cx="415102" cy="415102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1" name="îsḷíďê">
            <a:extLst>
              <a:ext uri="{FF2B5EF4-FFF2-40B4-BE49-F238E27FC236}">
                <a16:creationId xmlns:a16="http://schemas.microsoft.com/office/drawing/2014/main" id="{CE9D7912-098E-4035-998B-67B0197B22A7}"/>
              </a:ext>
            </a:extLst>
          </p:cNvPr>
          <p:cNvSpPr/>
          <p:nvPr/>
        </p:nvSpPr>
        <p:spPr>
          <a:xfrm>
            <a:off x="10670619" y="3817529"/>
            <a:ext cx="172652" cy="156149"/>
          </a:xfrm>
          <a:custGeom>
            <a:avLst/>
            <a:gdLst>
              <a:gd name="connsiteX0" fmla="*/ 503202 w 607568"/>
              <a:gd name="connsiteY0" fmla="*/ 459310 h 549494"/>
              <a:gd name="connsiteX1" fmla="*/ 548364 w 607568"/>
              <a:gd name="connsiteY1" fmla="*/ 504402 h 549494"/>
              <a:gd name="connsiteX2" fmla="*/ 503202 w 607568"/>
              <a:gd name="connsiteY2" fmla="*/ 549494 h 549494"/>
              <a:gd name="connsiteX3" fmla="*/ 458040 w 607568"/>
              <a:gd name="connsiteY3" fmla="*/ 504402 h 549494"/>
              <a:gd name="connsiteX4" fmla="*/ 503202 w 607568"/>
              <a:gd name="connsiteY4" fmla="*/ 459310 h 549494"/>
              <a:gd name="connsiteX5" fmla="*/ 197795 w 607568"/>
              <a:gd name="connsiteY5" fmla="*/ 459310 h 549494"/>
              <a:gd name="connsiteX6" fmla="*/ 242957 w 607568"/>
              <a:gd name="connsiteY6" fmla="*/ 504402 h 549494"/>
              <a:gd name="connsiteX7" fmla="*/ 197795 w 607568"/>
              <a:gd name="connsiteY7" fmla="*/ 549494 h 549494"/>
              <a:gd name="connsiteX8" fmla="*/ 152633 w 607568"/>
              <a:gd name="connsiteY8" fmla="*/ 504402 h 549494"/>
              <a:gd name="connsiteX9" fmla="*/ 197795 w 607568"/>
              <a:gd name="connsiteY9" fmla="*/ 459310 h 549494"/>
              <a:gd name="connsiteX10" fmla="*/ 143318 w 607568"/>
              <a:gd name="connsiteY10" fmla="*/ 390791 h 549494"/>
              <a:gd name="connsiteX11" fmla="*/ 554573 w 607568"/>
              <a:gd name="connsiteY11" fmla="*/ 390791 h 549494"/>
              <a:gd name="connsiteX12" fmla="*/ 554573 w 607568"/>
              <a:gd name="connsiteY12" fmla="*/ 437435 h 549494"/>
              <a:gd name="connsiteX13" fmla="*/ 143318 w 607568"/>
              <a:gd name="connsiteY13" fmla="*/ 437435 h 549494"/>
              <a:gd name="connsiteX14" fmla="*/ 115304 w 607568"/>
              <a:gd name="connsiteY14" fmla="*/ 313028 h 549494"/>
              <a:gd name="connsiteX15" fmla="*/ 582659 w 607568"/>
              <a:gd name="connsiteY15" fmla="*/ 313028 h 549494"/>
              <a:gd name="connsiteX16" fmla="*/ 582659 w 607568"/>
              <a:gd name="connsiteY16" fmla="*/ 359672 h 549494"/>
              <a:gd name="connsiteX17" fmla="*/ 115304 w 607568"/>
              <a:gd name="connsiteY17" fmla="*/ 359672 h 549494"/>
              <a:gd name="connsiteX18" fmla="*/ 0 w 607568"/>
              <a:gd name="connsiteY18" fmla="*/ 169922 h 549494"/>
              <a:gd name="connsiteX19" fmla="*/ 78962 w 607568"/>
              <a:gd name="connsiteY19" fmla="*/ 169922 h 549494"/>
              <a:gd name="connsiteX20" fmla="*/ 108516 w 607568"/>
              <a:gd name="connsiteY20" fmla="*/ 235254 h 549494"/>
              <a:gd name="connsiteX21" fmla="*/ 607568 w 607568"/>
              <a:gd name="connsiteY21" fmla="*/ 235254 h 549494"/>
              <a:gd name="connsiteX22" fmla="*/ 607568 w 607568"/>
              <a:gd name="connsiteY22" fmla="*/ 281909 h 549494"/>
              <a:gd name="connsiteX23" fmla="*/ 78428 w 607568"/>
              <a:gd name="connsiteY23" fmla="*/ 281909 h 549494"/>
              <a:gd name="connsiteX24" fmla="*/ 48798 w 607568"/>
              <a:gd name="connsiteY24" fmla="*/ 216577 h 549494"/>
              <a:gd name="connsiteX25" fmla="*/ 0 w 607568"/>
              <a:gd name="connsiteY25" fmla="*/ 216577 h 549494"/>
              <a:gd name="connsiteX26" fmla="*/ 257720 w 607568"/>
              <a:gd name="connsiteY26" fmla="*/ 0 h 549494"/>
              <a:gd name="connsiteX27" fmla="*/ 254207 w 607568"/>
              <a:gd name="connsiteY27" fmla="*/ 30201 h 549494"/>
              <a:gd name="connsiteX28" fmla="*/ 407797 w 607568"/>
              <a:gd name="connsiteY28" fmla="*/ 197372 h 549494"/>
              <a:gd name="connsiteX29" fmla="*/ 241147 w 607568"/>
              <a:gd name="connsiteY29" fmla="*/ 144063 h 549494"/>
              <a:gd name="connsiteX30" fmla="*/ 237633 w 607568"/>
              <a:gd name="connsiteY30" fmla="*/ 174264 h 549494"/>
              <a:gd name="connsiteX31" fmla="*/ 115586 w 607568"/>
              <a:gd name="connsiteY31" fmla="*/ 71993 h 549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07568" h="549494">
                <a:moveTo>
                  <a:pt x="503202" y="459310"/>
                </a:moveTo>
                <a:cubicBezTo>
                  <a:pt x="528144" y="459310"/>
                  <a:pt x="548364" y="479498"/>
                  <a:pt x="548364" y="504402"/>
                </a:cubicBezTo>
                <a:cubicBezTo>
                  <a:pt x="548364" y="529306"/>
                  <a:pt x="528144" y="549494"/>
                  <a:pt x="503202" y="549494"/>
                </a:cubicBezTo>
                <a:cubicBezTo>
                  <a:pt x="478260" y="549494"/>
                  <a:pt x="458040" y="529306"/>
                  <a:pt x="458040" y="504402"/>
                </a:cubicBezTo>
                <a:cubicBezTo>
                  <a:pt x="458040" y="479498"/>
                  <a:pt x="478260" y="459310"/>
                  <a:pt x="503202" y="459310"/>
                </a:cubicBezTo>
                <a:close/>
                <a:moveTo>
                  <a:pt x="197795" y="459310"/>
                </a:moveTo>
                <a:cubicBezTo>
                  <a:pt x="222737" y="459310"/>
                  <a:pt x="242957" y="479498"/>
                  <a:pt x="242957" y="504402"/>
                </a:cubicBezTo>
                <a:cubicBezTo>
                  <a:pt x="242957" y="529306"/>
                  <a:pt x="222737" y="549494"/>
                  <a:pt x="197795" y="549494"/>
                </a:cubicBezTo>
                <a:cubicBezTo>
                  <a:pt x="172853" y="549494"/>
                  <a:pt x="152633" y="529306"/>
                  <a:pt x="152633" y="504402"/>
                </a:cubicBezTo>
                <a:cubicBezTo>
                  <a:pt x="152633" y="479498"/>
                  <a:pt x="172853" y="459310"/>
                  <a:pt x="197795" y="459310"/>
                </a:cubicBezTo>
                <a:close/>
                <a:moveTo>
                  <a:pt x="143318" y="390791"/>
                </a:moveTo>
                <a:lnTo>
                  <a:pt x="554573" y="390791"/>
                </a:lnTo>
                <a:lnTo>
                  <a:pt x="554573" y="437435"/>
                </a:lnTo>
                <a:lnTo>
                  <a:pt x="143318" y="437435"/>
                </a:lnTo>
                <a:close/>
                <a:moveTo>
                  <a:pt x="115304" y="313028"/>
                </a:moveTo>
                <a:lnTo>
                  <a:pt x="582659" y="313028"/>
                </a:lnTo>
                <a:lnTo>
                  <a:pt x="582659" y="359672"/>
                </a:lnTo>
                <a:lnTo>
                  <a:pt x="115304" y="359672"/>
                </a:lnTo>
                <a:close/>
                <a:moveTo>
                  <a:pt x="0" y="169922"/>
                </a:moveTo>
                <a:lnTo>
                  <a:pt x="78962" y="169922"/>
                </a:lnTo>
                <a:lnTo>
                  <a:pt x="108516" y="235254"/>
                </a:lnTo>
                <a:lnTo>
                  <a:pt x="607568" y="235254"/>
                </a:lnTo>
                <a:lnTo>
                  <a:pt x="607568" y="281909"/>
                </a:lnTo>
                <a:lnTo>
                  <a:pt x="78428" y="281909"/>
                </a:lnTo>
                <a:lnTo>
                  <a:pt x="48798" y="216577"/>
                </a:lnTo>
                <a:lnTo>
                  <a:pt x="0" y="216577"/>
                </a:lnTo>
                <a:close/>
                <a:moveTo>
                  <a:pt x="257720" y="0"/>
                </a:moveTo>
                <a:lnTo>
                  <a:pt x="254207" y="30201"/>
                </a:lnTo>
                <a:cubicBezTo>
                  <a:pt x="405964" y="47665"/>
                  <a:pt x="407797" y="197372"/>
                  <a:pt x="407797" y="197372"/>
                </a:cubicBezTo>
                <a:cubicBezTo>
                  <a:pt x="407797" y="197372"/>
                  <a:pt x="364340" y="158248"/>
                  <a:pt x="241147" y="144063"/>
                </a:cubicBezTo>
                <a:lnTo>
                  <a:pt x="237633" y="174264"/>
                </a:lnTo>
                <a:lnTo>
                  <a:pt x="115586" y="7199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35F697CC-45D4-4594-9DDF-C0629CF266BC}"/>
              </a:ext>
            </a:extLst>
          </p:cNvPr>
          <p:cNvCxnSpPr/>
          <p:nvPr/>
        </p:nvCxnSpPr>
        <p:spPr>
          <a:xfrm>
            <a:off x="7067141" y="3688053"/>
            <a:ext cx="0" cy="1509964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8B0A0A71-22C0-4035-B90B-FA9CE1222A5D}"/>
              </a:ext>
            </a:extLst>
          </p:cNvPr>
          <p:cNvCxnSpPr/>
          <p:nvPr/>
        </p:nvCxnSpPr>
        <p:spPr>
          <a:xfrm>
            <a:off x="9527009" y="3688053"/>
            <a:ext cx="0" cy="1509964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ïṥļídè">
            <a:extLst>
              <a:ext uri="{FF2B5EF4-FFF2-40B4-BE49-F238E27FC236}">
                <a16:creationId xmlns:a16="http://schemas.microsoft.com/office/drawing/2014/main" id="{44346790-B9FD-4A59-8AC3-C3691D469C70}"/>
              </a:ext>
            </a:extLst>
          </p:cNvPr>
          <p:cNvSpPr>
            <a:spLocks/>
          </p:cNvSpPr>
          <p:nvPr/>
        </p:nvSpPr>
        <p:spPr bwMode="auto">
          <a:xfrm>
            <a:off x="1261452" y="4125140"/>
            <a:ext cx="2642096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88000" anchor="t" anchorCtr="0"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 （建议使用主题字体）</a:t>
            </a:r>
            <a:endParaRPr lang="zh-CN" altLang="en-US" sz="1000" dirty="0"/>
          </a:p>
        </p:txBody>
      </p:sp>
      <p:sp>
        <p:nvSpPr>
          <p:cNvPr id="16" name="isļíḓê">
            <a:extLst>
              <a:ext uri="{FF2B5EF4-FFF2-40B4-BE49-F238E27FC236}">
                <a16:creationId xmlns:a16="http://schemas.microsoft.com/office/drawing/2014/main" id="{616CBC2E-C885-4F05-BAD7-E05B32B2DAB8}"/>
              </a:ext>
            </a:extLst>
          </p:cNvPr>
          <p:cNvSpPr txBox="1">
            <a:spLocks/>
          </p:cNvSpPr>
          <p:nvPr/>
        </p:nvSpPr>
        <p:spPr bwMode="auto">
          <a:xfrm>
            <a:off x="1261452" y="3809817"/>
            <a:ext cx="2642096" cy="447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88000">
            <a:norm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600" b="1"/>
              <a:t>标题文本预设</a:t>
            </a:r>
            <a:endParaRPr lang="zh-CN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316531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9</a:t>
            </a:fld>
            <a:endParaRPr lang="zh-CN" altLang="en-US"/>
          </a:p>
        </p:txBody>
      </p:sp>
      <p:sp>
        <p:nvSpPr>
          <p:cNvPr id="6" name="î$ļïḋe">
            <a:extLst>
              <a:ext uri="{FF2B5EF4-FFF2-40B4-BE49-F238E27FC236}">
                <a16:creationId xmlns:a16="http://schemas.microsoft.com/office/drawing/2014/main" id="{558775C2-F41F-4C94-9329-CFBC2BEBB30F}"/>
              </a:ext>
            </a:extLst>
          </p:cNvPr>
          <p:cNvSpPr/>
          <p:nvPr/>
        </p:nvSpPr>
        <p:spPr bwMode="auto">
          <a:xfrm>
            <a:off x="719138" y="2117526"/>
            <a:ext cx="10753725" cy="903968"/>
          </a:xfrm>
          <a:prstGeom prst="homePlate">
            <a:avLst>
              <a:gd name="adj" fmla="val 35856"/>
            </a:avLst>
          </a:prstGeom>
          <a:solidFill>
            <a:schemeClr val="tx1">
              <a:lumMod val="20000"/>
              <a:lumOff val="80000"/>
              <a:alpha val="48000"/>
            </a:schemeClr>
          </a:solidFill>
          <a:ln w="25400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" name="ï$líḓé">
            <a:extLst>
              <a:ext uri="{FF2B5EF4-FFF2-40B4-BE49-F238E27FC236}">
                <a16:creationId xmlns:a16="http://schemas.microsoft.com/office/drawing/2014/main" id="{65D33F67-31CB-4499-A178-EBC51978DB55}"/>
              </a:ext>
            </a:extLst>
          </p:cNvPr>
          <p:cNvSpPr/>
          <p:nvPr/>
        </p:nvSpPr>
        <p:spPr bwMode="gray">
          <a:xfrm>
            <a:off x="876002" y="3358723"/>
            <a:ext cx="3013580" cy="138175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anchor="t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1050" dirty="0">
                <a:solidFill>
                  <a:schemeClr val="tx1"/>
                </a:solidFill>
              </a:rPr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1050" dirty="0">
                <a:solidFill>
                  <a:schemeClr val="tx1"/>
                </a:solidFill>
              </a:rPr>
              <a:t>Copy paste fonts. Choose the only option to retain text.</a:t>
            </a:r>
          </a:p>
        </p:txBody>
      </p:sp>
      <p:sp>
        <p:nvSpPr>
          <p:cNvPr id="15" name="iṩ1íḑê">
            <a:extLst>
              <a:ext uri="{FF2B5EF4-FFF2-40B4-BE49-F238E27FC236}">
                <a16:creationId xmlns:a16="http://schemas.microsoft.com/office/drawing/2014/main" id="{D7F8A300-3FCA-4A2D-A9AF-A5BBE8653376}"/>
              </a:ext>
            </a:extLst>
          </p:cNvPr>
          <p:cNvSpPr/>
          <p:nvPr/>
        </p:nvSpPr>
        <p:spPr bwMode="gray">
          <a:xfrm>
            <a:off x="876000" y="2704072"/>
            <a:ext cx="3013580" cy="592537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45720" tIns="45720" rIns="45720" bIns="45720" anchor="ctr">
            <a:no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12" name="i$ḻîḋè">
            <a:extLst>
              <a:ext uri="{FF2B5EF4-FFF2-40B4-BE49-F238E27FC236}">
                <a16:creationId xmlns:a16="http://schemas.microsoft.com/office/drawing/2014/main" id="{6BF54FA9-8668-44A2-AE2D-1C21B5D4D4F7}"/>
              </a:ext>
            </a:extLst>
          </p:cNvPr>
          <p:cNvSpPr/>
          <p:nvPr/>
        </p:nvSpPr>
        <p:spPr bwMode="gray">
          <a:xfrm>
            <a:off x="4319211" y="3358723"/>
            <a:ext cx="3013580" cy="1381750"/>
          </a:xfrm>
          <a:prstGeom prst="rect">
            <a:avLst/>
          </a:prstGeom>
          <a:noFill/>
          <a:ln w="19050">
            <a:solidFill>
              <a:schemeClr val="accent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anchor="t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1050" dirty="0">
                <a:solidFill>
                  <a:schemeClr val="tx1"/>
                </a:solidFill>
              </a:rPr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1050" dirty="0">
                <a:solidFill>
                  <a:schemeClr val="tx1"/>
                </a:solidFill>
              </a:rPr>
              <a:t>Copy paste fonts. Choose the only option to retain text.</a:t>
            </a:r>
          </a:p>
        </p:txBody>
      </p:sp>
      <p:sp>
        <p:nvSpPr>
          <p:cNvPr id="13" name="îṩlîḓè">
            <a:extLst>
              <a:ext uri="{FF2B5EF4-FFF2-40B4-BE49-F238E27FC236}">
                <a16:creationId xmlns:a16="http://schemas.microsoft.com/office/drawing/2014/main" id="{6B5D22F3-BDEB-4670-B986-013407C9AB3A}"/>
              </a:ext>
            </a:extLst>
          </p:cNvPr>
          <p:cNvSpPr/>
          <p:nvPr/>
        </p:nvSpPr>
        <p:spPr bwMode="gray">
          <a:xfrm>
            <a:off x="4319209" y="2704072"/>
            <a:ext cx="3013580" cy="592537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accent3"/>
            </a:solidFill>
            <a:miter lim="800000"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45720" tIns="45720" rIns="45720" bIns="45720" anchor="ctr">
            <a:norm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10" name="işḷide">
            <a:extLst>
              <a:ext uri="{FF2B5EF4-FFF2-40B4-BE49-F238E27FC236}">
                <a16:creationId xmlns:a16="http://schemas.microsoft.com/office/drawing/2014/main" id="{016BE53C-7C97-4072-8215-1AA55D22BC5F}"/>
              </a:ext>
            </a:extLst>
          </p:cNvPr>
          <p:cNvSpPr/>
          <p:nvPr/>
        </p:nvSpPr>
        <p:spPr bwMode="gray">
          <a:xfrm>
            <a:off x="7762420" y="3358723"/>
            <a:ext cx="3013580" cy="138175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anchor="t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1050" dirty="0">
                <a:solidFill>
                  <a:schemeClr val="tx1"/>
                </a:solidFill>
              </a:rPr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1050" dirty="0">
                <a:solidFill>
                  <a:schemeClr val="tx1"/>
                </a:solidFill>
              </a:rPr>
              <a:t>Copy paste fonts. Choose the only option to retain text.</a:t>
            </a:r>
          </a:p>
        </p:txBody>
      </p:sp>
      <p:sp>
        <p:nvSpPr>
          <p:cNvPr id="11" name="ísḻîḑe">
            <a:extLst>
              <a:ext uri="{FF2B5EF4-FFF2-40B4-BE49-F238E27FC236}">
                <a16:creationId xmlns:a16="http://schemas.microsoft.com/office/drawing/2014/main" id="{0120662D-08EC-45F4-BE9C-84021ADB4C9A}"/>
              </a:ext>
            </a:extLst>
          </p:cNvPr>
          <p:cNvSpPr/>
          <p:nvPr/>
        </p:nvSpPr>
        <p:spPr bwMode="gray">
          <a:xfrm>
            <a:off x="7762418" y="2704072"/>
            <a:ext cx="3013580" cy="592537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45720" tIns="45720" rIns="45720" bIns="45720" anchor="ctr">
            <a:norm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27304788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ISLIDE.THEME" val="225bf695-daa2-4759-97b7-6398e4bba18c"/>
  <p:tag name="ISLIDE.GUIDESSETTING" val="{&quot;Id&quot;:&quot;GuidesStyle_Normal&quot;,&quot;Name&quot;:&quot;正常&quot;,&quot;HeaderHeight&quot;:15.0,&quot;FooterHeight&quot;:9.0,&quot;SideMargin&quot;:5.5,&quot;TopMargin&quot;:0.0,&quot;BottomMargin&quot;:0.0,&quot;IntervalMargin&quot;:1.5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facaebd4-72e0-44dc-b59f-1bda25292c6f"/>
</p:tagLst>
</file>

<file path=ppt/theme/theme1.xml><?xml version="1.0" encoding="utf-8"?>
<a:theme xmlns:a="http://schemas.openxmlformats.org/drawingml/2006/main" name="主题5">
  <a:themeElements>
    <a:clrScheme name="房利美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3599BD"/>
      </a:accent1>
      <a:accent2>
        <a:srgbClr val="206F90"/>
      </a:accent2>
      <a:accent3>
        <a:srgbClr val="04A36B"/>
      </a:accent3>
      <a:accent4>
        <a:srgbClr val="68A40D"/>
      </a:accent4>
      <a:accent5>
        <a:srgbClr val="007CB2"/>
      </a:accent5>
      <a:accent6>
        <a:srgbClr val="BD6903"/>
      </a:accent6>
      <a:hlink>
        <a:srgbClr val="3599BD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主题5" id="{B8EDB911-D765-4A7B-BBC7-40DBB672FBA6}" vid="{AECAB1C0-5DF6-436C-85E8-20094DBE11C0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5"/>
    </a:dk2>
    <a:lt2>
      <a:srgbClr val="F0F0F0"/>
    </a:lt2>
    <a:accent1>
      <a:srgbClr val="3599BD"/>
    </a:accent1>
    <a:accent2>
      <a:srgbClr val="206F90"/>
    </a:accent2>
    <a:accent3>
      <a:srgbClr val="04A36B"/>
    </a:accent3>
    <a:accent4>
      <a:srgbClr val="68A40D"/>
    </a:accent4>
    <a:accent5>
      <a:srgbClr val="007CB2"/>
    </a:accent5>
    <a:accent6>
      <a:srgbClr val="BD6903"/>
    </a:accent6>
    <a:hlink>
      <a:srgbClr val="3599BD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5"/>
    </a:dk2>
    <a:lt2>
      <a:srgbClr val="F0F0F0"/>
    </a:lt2>
    <a:accent1>
      <a:srgbClr val="3599BD"/>
    </a:accent1>
    <a:accent2>
      <a:srgbClr val="206F90"/>
    </a:accent2>
    <a:accent3>
      <a:srgbClr val="04A36B"/>
    </a:accent3>
    <a:accent4>
      <a:srgbClr val="68A40D"/>
    </a:accent4>
    <a:accent5>
      <a:srgbClr val="007CB2"/>
    </a:accent5>
    <a:accent6>
      <a:srgbClr val="BD6903"/>
    </a:accent6>
    <a:hlink>
      <a:srgbClr val="3599BD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5"/>
    </a:dk2>
    <a:lt2>
      <a:srgbClr val="F0F0F0"/>
    </a:lt2>
    <a:accent1>
      <a:srgbClr val="3599BD"/>
    </a:accent1>
    <a:accent2>
      <a:srgbClr val="206F90"/>
    </a:accent2>
    <a:accent3>
      <a:srgbClr val="04A36B"/>
    </a:accent3>
    <a:accent4>
      <a:srgbClr val="68A40D"/>
    </a:accent4>
    <a:accent5>
      <a:srgbClr val="007CB2"/>
    </a:accent5>
    <a:accent6>
      <a:srgbClr val="BD6903"/>
    </a:accent6>
    <a:hlink>
      <a:srgbClr val="3599BD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5"/>
    </a:dk2>
    <a:lt2>
      <a:srgbClr val="F0F0F0"/>
    </a:lt2>
    <a:accent1>
      <a:srgbClr val="3599BD"/>
    </a:accent1>
    <a:accent2>
      <a:srgbClr val="206F90"/>
    </a:accent2>
    <a:accent3>
      <a:srgbClr val="04A36B"/>
    </a:accent3>
    <a:accent4>
      <a:srgbClr val="68A40D"/>
    </a:accent4>
    <a:accent5>
      <a:srgbClr val="007CB2"/>
    </a:accent5>
    <a:accent6>
      <a:srgbClr val="BD6903"/>
    </a:accent6>
    <a:hlink>
      <a:srgbClr val="3599BD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5"/>
    </a:dk2>
    <a:lt2>
      <a:srgbClr val="F0F0F0"/>
    </a:lt2>
    <a:accent1>
      <a:srgbClr val="3599BD"/>
    </a:accent1>
    <a:accent2>
      <a:srgbClr val="206F90"/>
    </a:accent2>
    <a:accent3>
      <a:srgbClr val="04A36B"/>
    </a:accent3>
    <a:accent4>
      <a:srgbClr val="68A40D"/>
    </a:accent4>
    <a:accent5>
      <a:srgbClr val="007CB2"/>
    </a:accent5>
    <a:accent6>
      <a:srgbClr val="BD6903"/>
    </a:accent6>
    <a:hlink>
      <a:srgbClr val="3599BD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5"/>
    </a:dk2>
    <a:lt2>
      <a:srgbClr val="F0F0F0"/>
    </a:lt2>
    <a:accent1>
      <a:srgbClr val="3599BD"/>
    </a:accent1>
    <a:accent2>
      <a:srgbClr val="206F90"/>
    </a:accent2>
    <a:accent3>
      <a:srgbClr val="04A36B"/>
    </a:accent3>
    <a:accent4>
      <a:srgbClr val="68A40D"/>
    </a:accent4>
    <a:accent5>
      <a:srgbClr val="007CB2"/>
    </a:accent5>
    <a:accent6>
      <a:srgbClr val="BD6903"/>
    </a:accent6>
    <a:hlink>
      <a:srgbClr val="3599BD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5"/>
    </a:dk2>
    <a:lt2>
      <a:srgbClr val="F0F0F0"/>
    </a:lt2>
    <a:accent1>
      <a:srgbClr val="3599BD"/>
    </a:accent1>
    <a:accent2>
      <a:srgbClr val="206F90"/>
    </a:accent2>
    <a:accent3>
      <a:srgbClr val="04A36B"/>
    </a:accent3>
    <a:accent4>
      <a:srgbClr val="68A40D"/>
    </a:accent4>
    <a:accent5>
      <a:srgbClr val="007CB2"/>
    </a:accent5>
    <a:accent6>
      <a:srgbClr val="BD6903"/>
    </a:accent6>
    <a:hlink>
      <a:srgbClr val="3599BD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276</TotalTime>
  <Words>1215</Words>
  <Application>Microsoft Office PowerPoint</Application>
  <PresentationFormat>宽屏</PresentationFormat>
  <Paragraphs>278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7" baseType="lpstr">
      <vt:lpstr>宋体</vt:lpstr>
      <vt:lpstr>微软雅黑</vt:lpstr>
      <vt:lpstr>Arial</vt:lpstr>
      <vt:lpstr>Calibri</vt:lpstr>
      <vt:lpstr>Impact</vt:lpstr>
      <vt:lpstr>主题5</vt:lpstr>
      <vt:lpstr>桂林电子科技大学工商管理硕士（MBA） 毕业论文答辩PPT模板</vt:lpstr>
      <vt:lpstr>PowerPoint 演示文稿</vt:lpstr>
      <vt:lpstr>选题背景和研究意义</vt:lpstr>
      <vt:lpstr>Click to edit Master title style</vt:lpstr>
      <vt:lpstr>Click to edit Master title style</vt:lpstr>
      <vt:lpstr>研究思路与研究方法</vt:lpstr>
      <vt:lpstr>Click to edit Master title style</vt:lpstr>
      <vt:lpstr>Click to edit Master title style</vt:lpstr>
      <vt:lpstr>Click to edit Master title style</vt:lpstr>
      <vt:lpstr>关键技术与实践难点</vt:lpstr>
      <vt:lpstr>Click to edit Master title style</vt:lpstr>
      <vt:lpstr>Click to edit Master title style</vt:lpstr>
      <vt:lpstr>Click to edit Master title style</vt:lpstr>
      <vt:lpstr>研究成果与应用前景</vt:lpstr>
      <vt:lpstr>Click to edit Master title style</vt:lpstr>
      <vt:lpstr>Click to edit Master title style</vt:lpstr>
      <vt:lpstr>Click to edit Master title style</vt:lpstr>
      <vt:lpstr>论文总结与展望</vt:lpstr>
      <vt:lpstr>Click to edit Master title style</vt:lpstr>
      <vt:lpstr>Click to edit Master title style</vt:lpstr>
      <vt:lpstr>Thanks. And Your Slogan Here.</vt:lpstr>
    </vt:vector>
  </TitlesOfParts>
  <Manager>GUET-MBA</Manager>
  <Company>桂林电子科技大学MBA教育中心</Company>
  <LinksUpToDate>false</LinksUpToDate>
  <SharedDoc>false</SharedDoc>
  <HyperlinkBase>https://www.islide.cc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郭星宇</dc:creator>
  <cp:lastModifiedBy>星宇 郭</cp:lastModifiedBy>
  <cp:revision>69</cp:revision>
  <cp:lastPrinted>2017-11-14T16:00:00Z</cp:lastPrinted>
  <dcterms:created xsi:type="dcterms:W3CDTF">2017-11-14T16:00:00Z</dcterms:created>
  <dcterms:modified xsi:type="dcterms:W3CDTF">2018-05-18T08:05:51Z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</Properties>
</file>